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31"/>
  </p:notesMasterIdLst>
  <p:sldIdLst>
    <p:sldId id="256" r:id="rId2"/>
    <p:sldId id="258" r:id="rId3"/>
    <p:sldId id="259" r:id="rId4"/>
    <p:sldId id="260" r:id="rId5"/>
    <p:sldId id="300" r:id="rId6"/>
    <p:sldId id="299" r:id="rId7"/>
    <p:sldId id="304" r:id="rId8"/>
    <p:sldId id="305" r:id="rId9"/>
    <p:sldId id="307" r:id="rId10"/>
    <p:sldId id="320" r:id="rId11"/>
    <p:sldId id="298" r:id="rId12"/>
    <p:sldId id="306" r:id="rId13"/>
    <p:sldId id="301" r:id="rId14"/>
    <p:sldId id="308" r:id="rId15"/>
    <p:sldId id="309" r:id="rId16"/>
    <p:sldId id="310" r:id="rId17"/>
    <p:sldId id="311" r:id="rId18"/>
    <p:sldId id="316" r:id="rId19"/>
    <p:sldId id="302" r:id="rId20"/>
    <p:sldId id="265" r:id="rId21"/>
    <p:sldId id="261" r:id="rId22"/>
    <p:sldId id="312" r:id="rId23"/>
    <p:sldId id="313" r:id="rId24"/>
    <p:sldId id="319" r:id="rId25"/>
    <p:sldId id="317" r:id="rId26"/>
    <p:sldId id="318" r:id="rId27"/>
    <p:sldId id="314" r:id="rId28"/>
    <p:sldId id="315" r:id="rId29"/>
    <p:sldId id="275" r:id="rId30"/>
  </p:sldIdLst>
  <p:sldSz cx="9144000" cy="5143500" type="screen16x9"/>
  <p:notesSz cx="6858000" cy="9144000"/>
  <p:embeddedFontLst>
    <p:embeddedFont>
      <p:font typeface="Barlow Medium" panose="00000600000000000000" pitchFamily="2" charset="0"/>
      <p:regular r:id="rId32"/>
      <p:bold r:id="rId33"/>
      <p:italic r:id="rId34"/>
      <p:boldItalic r:id="rId35"/>
    </p:embeddedFont>
    <p:embeddedFont>
      <p:font typeface="Bree Serif" panose="02000503040000020004" pitchFamily="2" charset="0"/>
      <p:regular r:id="rId36"/>
    </p:embeddedFont>
    <p:embeddedFont>
      <p:font typeface="Catamaran" pitchFamily="2" charset="0"/>
      <p:regular r:id="rId37"/>
      <p:bold r:id="rId38"/>
    </p:embeddedFont>
    <p:embeddedFont>
      <p:font typeface="Loved by the King" panose="02000000000000000000" pitchFamily="2" charset="0"/>
      <p:regular r:id="rId39"/>
    </p:embeddedFont>
    <p:embeddedFont>
      <p:font typeface="Nunito Light" pitchFamily="2" charset="0"/>
      <p:regular r:id="rId40"/>
      <p:italic r:id="rId41"/>
    </p:embeddedFont>
    <p:embeddedFont>
      <p:font typeface="PT Sans" panose="020B0503020203020204" pitchFamily="34" charset="0"/>
      <p:regular r:id="rId42"/>
      <p:bold r:id="rId43"/>
      <p:italic r:id="rId44"/>
      <p:boldItalic r:id="rId45"/>
    </p:embeddedFont>
    <p:embeddedFont>
      <p:font typeface="Roboto Medium" panose="020000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56">
          <p15:clr>
            <a:srgbClr val="9AA0A6"/>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DA7074-02E3-CFD9-FE4C-F6AD4981BB13}" v="852" dt="2024-05-13T01:59:26.360"/>
    <p1510:client id="{A6AB6FA3-78B2-6A5E-E19F-6A8DC5244B77}" v="11" dt="2024-05-13T13:46:29.865"/>
    <p1510:client id="{E43E9789-15A9-12B1-FA88-4485FF410CAD}" v="1" dt="2024-05-13T16:19:17.087"/>
  </p1510:revLst>
</p1510:revInfo>
</file>

<file path=ppt/tableStyles.xml><?xml version="1.0" encoding="utf-8"?>
<a:tblStyleLst xmlns:a="http://schemas.openxmlformats.org/drawingml/2006/main" def="{1560057D-01BA-4568-A5B9-A5D79E3A0CDF}">
  <a:tblStyle styleId="{1560057D-01BA-4568-A5B9-A5D79E3A0CD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712" autoAdjust="0"/>
  </p:normalViewPr>
  <p:slideViewPr>
    <p:cSldViewPr snapToGrid="0">
      <p:cViewPr varScale="1">
        <p:scale>
          <a:sx n="73" d="100"/>
          <a:sy n="73" d="100"/>
        </p:scale>
        <p:origin x="1080" y="36"/>
      </p:cViewPr>
      <p:guideLst>
        <p:guide orient="horz" pos="556"/>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s>
</file>

<file path=ppt/diagrams/_rels/data1.xml.rels><?xml version="1.0" encoding="UTF-8" standalone="yes"?>
<Relationships xmlns="http://schemas.openxmlformats.org/package/2006/relationships"><Relationship Id="rId1" Type="http://schemas.openxmlformats.org/officeDocument/2006/relationships/image" Target="../media/image2.jpe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FF508E-2700-45AD-A16C-50A7D9CAF8C9}"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57C18A58-E007-4320-B113-53F43E906E4E}">
      <dgm:prSet phldrT="[Text]" custT="1"/>
      <dgm:spPr/>
      <dgm:t>
        <a:bodyPr/>
        <a:lstStyle/>
        <a:p>
          <a:r>
            <a:rPr lang="en-CA" sz="3000" dirty="0"/>
            <a:t>Randy</a:t>
          </a:r>
        </a:p>
      </dgm:t>
    </dgm:pt>
    <dgm:pt modelId="{D97C2250-B47E-4658-BEAB-3D155EFFBAAE}" type="sibTrans" cxnId="{92806E9A-D5BC-4675-83B7-C2D0B8E29BEB}">
      <dgm:prSet/>
      <dgm:spPr>
        <a:blipFill>
          <a:blip xmlns:r="http://schemas.openxmlformats.org/officeDocument/2006/relationships" r:embed="rId1"/>
          <a:srcRect/>
          <a:stretch>
            <a:fillRect l="-20000" r="-20000"/>
          </a:stretch>
        </a:blipFill>
      </dgm:spPr>
      <dgm:t>
        <a:bodyPr/>
        <a:lstStyle/>
        <a:p>
          <a:endParaRPr lang="en-CA"/>
        </a:p>
      </dgm:t>
      <dgm:extLst>
        <a:ext uri="{E40237B7-FDA0-4F09-8148-C483321AD2D9}">
          <dgm14:cNvPr xmlns:dgm14="http://schemas.microsoft.com/office/drawing/2010/diagram" id="0" name="" descr="Randy (left) with a drag queen">
            <a:extLst>
              <a:ext uri="{FF2B5EF4-FFF2-40B4-BE49-F238E27FC236}">
                <a16:creationId xmlns:a16="http://schemas.microsoft.com/office/drawing/2014/main" id="{23D63CD6-CB85-112F-884A-022C83166229}"/>
              </a:ext>
            </a:extLst>
          </dgm14:cNvPr>
        </a:ext>
      </dgm:extLst>
    </dgm:pt>
    <dgm:pt modelId="{A23ACF86-B6EC-4C62-A6A0-642BFD61B699}" type="parTrans" cxnId="{92806E9A-D5BC-4675-83B7-C2D0B8E29BEB}">
      <dgm:prSet/>
      <dgm:spPr/>
      <dgm:t>
        <a:bodyPr/>
        <a:lstStyle/>
        <a:p>
          <a:endParaRPr lang="en-CA"/>
        </a:p>
      </dgm:t>
    </dgm:pt>
    <dgm:pt modelId="{7A3915DE-FE4B-4CFA-9582-D799515E83E1}" type="pres">
      <dgm:prSet presAssocID="{12FF508E-2700-45AD-A16C-50A7D9CAF8C9}" presName="Name0" presStyleCnt="0">
        <dgm:presLayoutVars>
          <dgm:chMax val="7"/>
          <dgm:chPref val="7"/>
          <dgm:dir/>
        </dgm:presLayoutVars>
      </dgm:prSet>
      <dgm:spPr/>
    </dgm:pt>
    <dgm:pt modelId="{DB8E9B25-77E4-474C-9A01-D30B3CAA56B3}" type="pres">
      <dgm:prSet presAssocID="{12FF508E-2700-45AD-A16C-50A7D9CAF8C9}" presName="Name1" presStyleCnt="0"/>
      <dgm:spPr/>
    </dgm:pt>
    <dgm:pt modelId="{3F95B6C5-6074-4F1B-87A4-FB4A211CF377}" type="pres">
      <dgm:prSet presAssocID="{D97C2250-B47E-4658-BEAB-3D155EFFBAAE}" presName="picture_1" presStyleCnt="0"/>
      <dgm:spPr/>
    </dgm:pt>
    <dgm:pt modelId="{FC652AB0-D985-4337-B6E7-FC8C36A0DBBA}" type="pres">
      <dgm:prSet presAssocID="{D97C2250-B47E-4658-BEAB-3D155EFFBAAE}" presName="pictureRepeatNode" presStyleLbl="alignImgPlace1" presStyleIdx="0" presStyleCnt="1" custLinFactNeighborX="-8473" custLinFactNeighborY="-41829"/>
      <dgm:spPr/>
    </dgm:pt>
    <dgm:pt modelId="{B2AF081F-95DE-49A4-AF4D-7DB5F5E8AD9D}" type="pres">
      <dgm:prSet presAssocID="{57C18A58-E007-4320-B113-53F43E906E4E}" presName="text_1" presStyleLbl="node1" presStyleIdx="0" presStyleCnt="0" custScaleX="167315" custScaleY="85973" custLinFactNeighborX="-5516" custLinFactNeighborY="16041">
        <dgm:presLayoutVars>
          <dgm:bulletEnabled val="1"/>
        </dgm:presLayoutVars>
      </dgm:prSet>
      <dgm:spPr/>
    </dgm:pt>
  </dgm:ptLst>
  <dgm:cxnLst>
    <dgm:cxn modelId="{92806E9A-D5BC-4675-83B7-C2D0B8E29BEB}" srcId="{12FF508E-2700-45AD-A16C-50A7D9CAF8C9}" destId="{57C18A58-E007-4320-B113-53F43E906E4E}" srcOrd="0" destOrd="0" parTransId="{A23ACF86-B6EC-4C62-A6A0-642BFD61B699}" sibTransId="{D97C2250-B47E-4658-BEAB-3D155EFFBAAE}"/>
    <dgm:cxn modelId="{C14748BE-9DEF-46B2-988F-D305DE1669D9}" type="presOf" srcId="{D97C2250-B47E-4658-BEAB-3D155EFFBAAE}" destId="{FC652AB0-D985-4337-B6E7-FC8C36A0DBBA}" srcOrd="0" destOrd="0" presId="urn:microsoft.com/office/officeart/2008/layout/CircularPictureCallout"/>
    <dgm:cxn modelId="{A7D056C5-EAC7-4FC4-B984-A7E61B82D1AE}" type="presOf" srcId="{57C18A58-E007-4320-B113-53F43E906E4E}" destId="{B2AF081F-95DE-49A4-AF4D-7DB5F5E8AD9D}" srcOrd="0" destOrd="0" presId="urn:microsoft.com/office/officeart/2008/layout/CircularPictureCallout"/>
    <dgm:cxn modelId="{E4E788F3-B470-46AB-AA60-3670D933A74F}" type="presOf" srcId="{12FF508E-2700-45AD-A16C-50A7D9CAF8C9}" destId="{7A3915DE-FE4B-4CFA-9582-D799515E83E1}" srcOrd="0" destOrd="0" presId="urn:microsoft.com/office/officeart/2008/layout/CircularPictureCallout"/>
    <dgm:cxn modelId="{DF27C754-12CA-4DEB-983B-8E71DC7D9BB3}" type="presParOf" srcId="{7A3915DE-FE4B-4CFA-9582-D799515E83E1}" destId="{DB8E9B25-77E4-474C-9A01-D30B3CAA56B3}" srcOrd="0" destOrd="0" presId="urn:microsoft.com/office/officeart/2008/layout/CircularPictureCallout"/>
    <dgm:cxn modelId="{E442B2E5-239C-4150-9F1D-2540A8542111}" type="presParOf" srcId="{DB8E9B25-77E4-474C-9A01-D30B3CAA56B3}" destId="{3F95B6C5-6074-4F1B-87A4-FB4A211CF377}" srcOrd="0" destOrd="0" presId="urn:microsoft.com/office/officeart/2008/layout/CircularPictureCallout"/>
    <dgm:cxn modelId="{0DB4F248-2909-442B-AB75-790A8AC7B3C0}" type="presParOf" srcId="{3F95B6C5-6074-4F1B-87A4-FB4A211CF377}" destId="{FC652AB0-D985-4337-B6E7-FC8C36A0DBBA}" srcOrd="0" destOrd="0" presId="urn:microsoft.com/office/officeart/2008/layout/CircularPictureCallout"/>
    <dgm:cxn modelId="{7934AD3D-BEF2-4F24-BC01-E37B1E26DD2D}" type="presParOf" srcId="{DB8E9B25-77E4-474C-9A01-D30B3CAA56B3}" destId="{B2AF081F-95DE-49A4-AF4D-7DB5F5E8AD9D}" srcOrd="1"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FF508E-2700-45AD-A16C-50A7D9CAF8C9}"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57C18A58-E007-4320-B113-53F43E906E4E}">
      <dgm:prSet phldrT="[Text]"/>
      <dgm:spPr/>
      <dgm:t>
        <a:bodyPr/>
        <a:lstStyle/>
        <a:p>
          <a:r>
            <a:rPr lang="en-CA" dirty="0"/>
            <a:t>Sabina</a:t>
          </a:r>
        </a:p>
      </dgm:t>
    </dgm:pt>
    <dgm:pt modelId="{D97C2250-B47E-4658-BEAB-3D155EFFBAAE}" type="sibTrans" cxnId="{92806E9A-D5BC-4675-83B7-C2D0B8E29BEB}">
      <dgm:prSet/>
      <dgm:spPr>
        <a:blipFill>
          <a:blip xmlns:r="http://schemas.openxmlformats.org/officeDocument/2006/relationships" r:embed="rId1"/>
          <a:srcRect/>
          <a:stretch>
            <a:fillRect l="-22000" r="-22000"/>
          </a:stretch>
        </a:blipFill>
      </dgm:spPr>
      <dgm:t>
        <a:bodyPr/>
        <a:lstStyle/>
        <a:p>
          <a:endParaRPr lang="en-CA"/>
        </a:p>
      </dgm:t>
      <dgm:extLst>
        <a:ext uri="{E40237B7-FDA0-4F09-8148-C483321AD2D9}">
          <dgm14:cNvPr xmlns:dgm14="http://schemas.microsoft.com/office/drawing/2010/diagram" id="0" name="" descr="Sabina on the phone"/>
        </a:ext>
      </dgm:extLst>
    </dgm:pt>
    <dgm:pt modelId="{A23ACF86-B6EC-4C62-A6A0-642BFD61B699}" type="parTrans" cxnId="{92806E9A-D5BC-4675-83B7-C2D0B8E29BEB}">
      <dgm:prSet/>
      <dgm:spPr/>
      <dgm:t>
        <a:bodyPr/>
        <a:lstStyle/>
        <a:p>
          <a:endParaRPr lang="en-CA"/>
        </a:p>
      </dgm:t>
    </dgm:pt>
    <dgm:pt modelId="{7A3915DE-FE4B-4CFA-9582-D799515E83E1}" type="pres">
      <dgm:prSet presAssocID="{12FF508E-2700-45AD-A16C-50A7D9CAF8C9}" presName="Name0" presStyleCnt="0">
        <dgm:presLayoutVars>
          <dgm:chMax val="7"/>
          <dgm:chPref val="7"/>
          <dgm:dir/>
        </dgm:presLayoutVars>
      </dgm:prSet>
      <dgm:spPr/>
    </dgm:pt>
    <dgm:pt modelId="{DB8E9B25-77E4-474C-9A01-D30B3CAA56B3}" type="pres">
      <dgm:prSet presAssocID="{12FF508E-2700-45AD-A16C-50A7D9CAF8C9}" presName="Name1" presStyleCnt="0"/>
      <dgm:spPr/>
    </dgm:pt>
    <dgm:pt modelId="{3F95B6C5-6074-4F1B-87A4-FB4A211CF377}" type="pres">
      <dgm:prSet presAssocID="{D97C2250-B47E-4658-BEAB-3D155EFFBAAE}" presName="picture_1" presStyleCnt="0"/>
      <dgm:spPr/>
    </dgm:pt>
    <dgm:pt modelId="{FC652AB0-D985-4337-B6E7-FC8C36A0DBBA}" type="pres">
      <dgm:prSet presAssocID="{D97C2250-B47E-4658-BEAB-3D155EFFBAAE}" presName="pictureRepeatNode" presStyleLbl="alignImgPlace1" presStyleIdx="0" presStyleCnt="1" custLinFactNeighborX="-1503" custLinFactNeighborY="-31275"/>
      <dgm:spPr/>
    </dgm:pt>
    <dgm:pt modelId="{B2AF081F-95DE-49A4-AF4D-7DB5F5E8AD9D}" type="pres">
      <dgm:prSet presAssocID="{57C18A58-E007-4320-B113-53F43E906E4E}" presName="text_1" presStyleLbl="node1" presStyleIdx="0" presStyleCnt="0" custScaleX="161731" custLinFactNeighborX="-5273" custLinFactNeighborY="54605">
        <dgm:presLayoutVars>
          <dgm:bulletEnabled val="1"/>
        </dgm:presLayoutVars>
      </dgm:prSet>
      <dgm:spPr/>
    </dgm:pt>
  </dgm:ptLst>
  <dgm:cxnLst>
    <dgm:cxn modelId="{92806E9A-D5BC-4675-83B7-C2D0B8E29BEB}" srcId="{12FF508E-2700-45AD-A16C-50A7D9CAF8C9}" destId="{57C18A58-E007-4320-B113-53F43E906E4E}" srcOrd="0" destOrd="0" parTransId="{A23ACF86-B6EC-4C62-A6A0-642BFD61B699}" sibTransId="{D97C2250-B47E-4658-BEAB-3D155EFFBAAE}"/>
    <dgm:cxn modelId="{C14748BE-9DEF-46B2-988F-D305DE1669D9}" type="presOf" srcId="{D97C2250-B47E-4658-BEAB-3D155EFFBAAE}" destId="{FC652AB0-D985-4337-B6E7-FC8C36A0DBBA}" srcOrd="0" destOrd="0" presId="urn:microsoft.com/office/officeart/2008/layout/CircularPictureCallout"/>
    <dgm:cxn modelId="{A7D056C5-EAC7-4FC4-B984-A7E61B82D1AE}" type="presOf" srcId="{57C18A58-E007-4320-B113-53F43E906E4E}" destId="{B2AF081F-95DE-49A4-AF4D-7DB5F5E8AD9D}" srcOrd="0" destOrd="0" presId="urn:microsoft.com/office/officeart/2008/layout/CircularPictureCallout"/>
    <dgm:cxn modelId="{E4E788F3-B470-46AB-AA60-3670D933A74F}" type="presOf" srcId="{12FF508E-2700-45AD-A16C-50A7D9CAF8C9}" destId="{7A3915DE-FE4B-4CFA-9582-D799515E83E1}" srcOrd="0" destOrd="0" presId="urn:microsoft.com/office/officeart/2008/layout/CircularPictureCallout"/>
    <dgm:cxn modelId="{DF27C754-12CA-4DEB-983B-8E71DC7D9BB3}" type="presParOf" srcId="{7A3915DE-FE4B-4CFA-9582-D799515E83E1}" destId="{DB8E9B25-77E4-474C-9A01-D30B3CAA56B3}" srcOrd="0" destOrd="0" presId="urn:microsoft.com/office/officeart/2008/layout/CircularPictureCallout"/>
    <dgm:cxn modelId="{E442B2E5-239C-4150-9F1D-2540A8542111}" type="presParOf" srcId="{DB8E9B25-77E4-474C-9A01-D30B3CAA56B3}" destId="{3F95B6C5-6074-4F1B-87A4-FB4A211CF377}" srcOrd="0" destOrd="0" presId="urn:microsoft.com/office/officeart/2008/layout/CircularPictureCallout"/>
    <dgm:cxn modelId="{0DB4F248-2909-442B-AB75-790A8AC7B3C0}" type="presParOf" srcId="{3F95B6C5-6074-4F1B-87A4-FB4A211CF377}" destId="{FC652AB0-D985-4337-B6E7-FC8C36A0DBBA}" srcOrd="0" destOrd="0" presId="urn:microsoft.com/office/officeart/2008/layout/CircularPictureCallout"/>
    <dgm:cxn modelId="{7934AD3D-BEF2-4F24-BC01-E37B1E26DD2D}" type="presParOf" srcId="{DB8E9B25-77E4-474C-9A01-D30B3CAA56B3}" destId="{B2AF081F-95DE-49A4-AF4D-7DB5F5E8AD9D}" srcOrd="1" destOrd="0" presId="urn:microsoft.com/office/officeart/2008/layout/CircularPictureCallou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FF508E-2700-45AD-A16C-50A7D9CAF8C9}"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57C18A58-E007-4320-B113-53F43E906E4E}">
      <dgm:prSet phldrT="[Text]"/>
      <dgm:spPr/>
      <dgm:t>
        <a:bodyPr/>
        <a:lstStyle/>
        <a:p>
          <a:r>
            <a:rPr lang="en-CA" dirty="0"/>
            <a:t>Alex</a:t>
          </a:r>
        </a:p>
      </dgm:t>
    </dgm:pt>
    <dgm:pt modelId="{D97C2250-B47E-4658-BEAB-3D155EFFBAAE}" type="sibTrans" cxnId="{92806E9A-D5BC-4675-83B7-C2D0B8E29BEB}">
      <dgm:prSet/>
      <dgm:spPr>
        <a:blipFill>
          <a:blip xmlns:r="http://schemas.openxmlformats.org/officeDocument/2006/relationships" r:embed="rId1"/>
          <a:srcRect/>
          <a:stretch>
            <a:fillRect t="-1000" b="-1000"/>
          </a:stretch>
        </a:blipFill>
      </dgm:spPr>
      <dgm:t>
        <a:bodyPr/>
        <a:lstStyle/>
        <a:p>
          <a:endParaRPr lang="en-CA"/>
        </a:p>
      </dgm:t>
      <dgm:extLst>
        <a:ext uri="{E40237B7-FDA0-4F09-8148-C483321AD2D9}">
          <dgm14:cNvPr xmlns:dgm14="http://schemas.microsoft.com/office/drawing/2010/diagram" id="0" name="" descr="Alex in a fedora"/>
        </a:ext>
      </dgm:extLst>
    </dgm:pt>
    <dgm:pt modelId="{A23ACF86-B6EC-4C62-A6A0-642BFD61B699}" type="parTrans" cxnId="{92806E9A-D5BC-4675-83B7-C2D0B8E29BEB}">
      <dgm:prSet/>
      <dgm:spPr/>
      <dgm:t>
        <a:bodyPr/>
        <a:lstStyle/>
        <a:p>
          <a:endParaRPr lang="en-CA"/>
        </a:p>
      </dgm:t>
    </dgm:pt>
    <dgm:pt modelId="{7A3915DE-FE4B-4CFA-9582-D799515E83E1}" type="pres">
      <dgm:prSet presAssocID="{12FF508E-2700-45AD-A16C-50A7D9CAF8C9}" presName="Name0" presStyleCnt="0">
        <dgm:presLayoutVars>
          <dgm:chMax val="7"/>
          <dgm:chPref val="7"/>
          <dgm:dir/>
        </dgm:presLayoutVars>
      </dgm:prSet>
      <dgm:spPr/>
    </dgm:pt>
    <dgm:pt modelId="{DB8E9B25-77E4-474C-9A01-D30B3CAA56B3}" type="pres">
      <dgm:prSet presAssocID="{12FF508E-2700-45AD-A16C-50A7D9CAF8C9}" presName="Name1" presStyleCnt="0"/>
      <dgm:spPr/>
    </dgm:pt>
    <dgm:pt modelId="{3F95B6C5-6074-4F1B-87A4-FB4A211CF377}" type="pres">
      <dgm:prSet presAssocID="{D97C2250-B47E-4658-BEAB-3D155EFFBAAE}" presName="picture_1" presStyleCnt="0"/>
      <dgm:spPr/>
    </dgm:pt>
    <dgm:pt modelId="{FC652AB0-D985-4337-B6E7-FC8C36A0DBBA}" type="pres">
      <dgm:prSet presAssocID="{D97C2250-B47E-4658-BEAB-3D155EFFBAAE}" presName="pictureRepeatNode" presStyleLbl="alignImgPlace1" presStyleIdx="0" presStyleCnt="1" custLinFactNeighborX="-50000" custLinFactNeighborY="-42541"/>
      <dgm:spPr/>
    </dgm:pt>
    <dgm:pt modelId="{B2AF081F-95DE-49A4-AF4D-7DB5F5E8AD9D}" type="pres">
      <dgm:prSet presAssocID="{57C18A58-E007-4320-B113-53F43E906E4E}" presName="text_1" presStyleLbl="node1" presStyleIdx="0" presStyleCnt="0" custLinFactNeighborX="-84397" custLinFactNeighborY="13364">
        <dgm:presLayoutVars>
          <dgm:bulletEnabled val="1"/>
        </dgm:presLayoutVars>
      </dgm:prSet>
      <dgm:spPr/>
    </dgm:pt>
  </dgm:ptLst>
  <dgm:cxnLst>
    <dgm:cxn modelId="{92806E9A-D5BC-4675-83B7-C2D0B8E29BEB}" srcId="{12FF508E-2700-45AD-A16C-50A7D9CAF8C9}" destId="{57C18A58-E007-4320-B113-53F43E906E4E}" srcOrd="0" destOrd="0" parTransId="{A23ACF86-B6EC-4C62-A6A0-642BFD61B699}" sibTransId="{D97C2250-B47E-4658-BEAB-3D155EFFBAAE}"/>
    <dgm:cxn modelId="{C14748BE-9DEF-46B2-988F-D305DE1669D9}" type="presOf" srcId="{D97C2250-B47E-4658-BEAB-3D155EFFBAAE}" destId="{FC652AB0-D985-4337-B6E7-FC8C36A0DBBA}" srcOrd="0" destOrd="0" presId="urn:microsoft.com/office/officeart/2008/layout/CircularPictureCallout"/>
    <dgm:cxn modelId="{A7D056C5-EAC7-4FC4-B984-A7E61B82D1AE}" type="presOf" srcId="{57C18A58-E007-4320-B113-53F43E906E4E}" destId="{B2AF081F-95DE-49A4-AF4D-7DB5F5E8AD9D}" srcOrd="0" destOrd="0" presId="urn:microsoft.com/office/officeart/2008/layout/CircularPictureCallout"/>
    <dgm:cxn modelId="{E4E788F3-B470-46AB-AA60-3670D933A74F}" type="presOf" srcId="{12FF508E-2700-45AD-A16C-50A7D9CAF8C9}" destId="{7A3915DE-FE4B-4CFA-9582-D799515E83E1}" srcOrd="0" destOrd="0" presId="urn:microsoft.com/office/officeart/2008/layout/CircularPictureCallout"/>
    <dgm:cxn modelId="{DF27C754-12CA-4DEB-983B-8E71DC7D9BB3}" type="presParOf" srcId="{7A3915DE-FE4B-4CFA-9582-D799515E83E1}" destId="{DB8E9B25-77E4-474C-9A01-D30B3CAA56B3}" srcOrd="0" destOrd="0" presId="urn:microsoft.com/office/officeart/2008/layout/CircularPictureCallout"/>
    <dgm:cxn modelId="{E442B2E5-239C-4150-9F1D-2540A8542111}" type="presParOf" srcId="{DB8E9B25-77E4-474C-9A01-D30B3CAA56B3}" destId="{3F95B6C5-6074-4F1B-87A4-FB4A211CF377}" srcOrd="0" destOrd="0" presId="urn:microsoft.com/office/officeart/2008/layout/CircularPictureCallout"/>
    <dgm:cxn modelId="{0DB4F248-2909-442B-AB75-790A8AC7B3C0}" type="presParOf" srcId="{3F95B6C5-6074-4F1B-87A4-FB4A211CF377}" destId="{FC652AB0-D985-4337-B6E7-FC8C36A0DBBA}" srcOrd="0" destOrd="0" presId="urn:microsoft.com/office/officeart/2008/layout/CircularPictureCallout"/>
    <dgm:cxn modelId="{7934AD3D-BEF2-4F24-BC01-E37B1E26DD2D}" type="presParOf" srcId="{DB8E9B25-77E4-474C-9A01-D30B3CAA56B3}" destId="{B2AF081F-95DE-49A4-AF4D-7DB5F5E8AD9D}" srcOrd="1" destOrd="0" presId="urn:microsoft.com/office/officeart/2008/layout/CircularPictureCallou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52AB0-D985-4337-B6E7-FC8C36A0DBBA}">
      <dsp:nvSpPr>
        <dsp:cNvPr id="0" name=""/>
        <dsp:cNvSpPr/>
      </dsp:nvSpPr>
      <dsp:spPr>
        <a:xfrm>
          <a:off x="509045" y="0"/>
          <a:ext cx="1225819" cy="1225819"/>
        </a:xfrm>
        <a:prstGeom prst="ellipse">
          <a:avLst/>
        </a:prstGeom>
        <a:blipFill>
          <a:blip xmlns:r="http://schemas.openxmlformats.org/officeDocument/2006/relationships" r:embed="rId1"/>
          <a:srcRect/>
          <a:stretch>
            <a:fillRect l="-20000" r="-2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AF081F-95DE-49A4-AF4D-7DB5F5E8AD9D}">
      <dsp:nvSpPr>
        <dsp:cNvPr id="0" name=""/>
        <dsp:cNvSpPr/>
      </dsp:nvSpPr>
      <dsp:spPr>
        <a:xfrm>
          <a:off x="526231" y="1256751"/>
          <a:ext cx="1312626" cy="34777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333500">
            <a:lnSpc>
              <a:spcPct val="90000"/>
            </a:lnSpc>
            <a:spcBef>
              <a:spcPct val="0"/>
            </a:spcBef>
            <a:spcAft>
              <a:spcPct val="35000"/>
            </a:spcAft>
            <a:buNone/>
          </a:pPr>
          <a:r>
            <a:rPr lang="en-CA" sz="3000" kern="1200" dirty="0"/>
            <a:t>Randy</a:t>
          </a:r>
        </a:p>
      </dsp:txBody>
      <dsp:txXfrm>
        <a:off x="526231" y="1256751"/>
        <a:ext cx="1312626" cy="347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52AB0-D985-4337-B6E7-FC8C36A0DBBA}">
      <dsp:nvSpPr>
        <dsp:cNvPr id="0" name=""/>
        <dsp:cNvSpPr/>
      </dsp:nvSpPr>
      <dsp:spPr>
        <a:xfrm>
          <a:off x="594485" y="129206"/>
          <a:ext cx="1225819" cy="1225819"/>
        </a:xfrm>
        <a:prstGeom prst="ellipse">
          <a:avLst/>
        </a:prstGeom>
        <a:blipFill>
          <a:blip xmlns:r="http://schemas.openxmlformats.org/officeDocument/2006/relationships" r:embed="rId1"/>
          <a:srcRect/>
          <a:stretch>
            <a:fillRect l="-22000" r="-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AF081F-95DE-49A4-AF4D-7DB5F5E8AD9D}">
      <dsp:nvSpPr>
        <dsp:cNvPr id="0" name=""/>
        <dsp:cNvSpPr/>
      </dsp:nvSpPr>
      <dsp:spPr>
        <a:xfrm>
          <a:off x="550041" y="1384379"/>
          <a:ext cx="1268818" cy="40452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333500">
            <a:lnSpc>
              <a:spcPct val="90000"/>
            </a:lnSpc>
            <a:spcBef>
              <a:spcPct val="0"/>
            </a:spcBef>
            <a:spcAft>
              <a:spcPct val="35000"/>
            </a:spcAft>
            <a:buNone/>
          </a:pPr>
          <a:r>
            <a:rPr lang="en-CA" sz="3000" kern="1200" dirty="0"/>
            <a:t>Sabina</a:t>
          </a:r>
        </a:p>
      </dsp:txBody>
      <dsp:txXfrm>
        <a:off x="550041" y="1384379"/>
        <a:ext cx="1268818" cy="4045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52AB0-D985-4337-B6E7-FC8C36A0DBBA}">
      <dsp:nvSpPr>
        <dsp:cNvPr id="0" name=""/>
        <dsp:cNvSpPr/>
      </dsp:nvSpPr>
      <dsp:spPr>
        <a:xfrm>
          <a:off x="0" y="0"/>
          <a:ext cx="1225819" cy="1225819"/>
        </a:xfrm>
        <a:prstGeom prst="ellipse">
          <a:avLst/>
        </a:prstGeom>
        <a:blipFill>
          <a:blip xmlns:r="http://schemas.openxmlformats.org/officeDocument/2006/relationships" r:embed="rId1"/>
          <a:srcRect/>
          <a:stretch>
            <a:fillRect t="-1000" b="-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AF081F-95DE-49A4-AF4D-7DB5F5E8AD9D}">
      <dsp:nvSpPr>
        <dsp:cNvPr id="0" name=""/>
        <dsp:cNvSpPr/>
      </dsp:nvSpPr>
      <dsp:spPr>
        <a:xfrm>
          <a:off x="171442" y="1217551"/>
          <a:ext cx="784524" cy="40452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333500">
            <a:lnSpc>
              <a:spcPct val="90000"/>
            </a:lnSpc>
            <a:spcBef>
              <a:spcPct val="0"/>
            </a:spcBef>
            <a:spcAft>
              <a:spcPct val="35000"/>
            </a:spcAft>
            <a:buNone/>
          </a:pPr>
          <a:r>
            <a:rPr lang="en-CA" sz="3000" kern="1200" dirty="0"/>
            <a:t>Alex</a:t>
          </a:r>
        </a:p>
      </dsp:txBody>
      <dsp:txXfrm>
        <a:off x="171442" y="1217551"/>
        <a:ext cx="784524" cy="404520"/>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2"/>
        <p:cNvGrpSpPr/>
        <p:nvPr/>
      </p:nvGrpSpPr>
      <p:grpSpPr>
        <a:xfrm>
          <a:off x="0" y="0"/>
          <a:ext cx="0" cy="0"/>
          <a:chOff x="0" y="0"/>
          <a:chExt cx="0" cy="0"/>
        </a:xfrm>
      </p:grpSpPr>
      <p:sp>
        <p:nvSpPr>
          <p:cNvPr id="2163" name="Google Shape;2163;g13c2bc466c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4" name="Google Shape;2164;g13c2bc466c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Blackfriars Street Bridge</a:t>
            </a:r>
          </a:p>
          <a:p>
            <a:pPr marL="0" lvl="0" indent="0" algn="l" rtl="0">
              <a:spcBef>
                <a:spcPts val="0"/>
              </a:spcBef>
              <a:spcAft>
                <a:spcPts val="0"/>
              </a:spcAft>
              <a:buNone/>
            </a:pPr>
            <a:r>
              <a:rPr lang="en-US" dirty="0"/>
              <a:t>London, Ontario crossing North Thames River. Built 1875.</a:t>
            </a:r>
          </a:p>
          <a:p>
            <a:pPr marL="0" lvl="0" indent="0" algn="l" rtl="0">
              <a:spcBef>
                <a:spcPts val="0"/>
              </a:spcBef>
              <a:spcAft>
                <a:spcPts val="0"/>
              </a:spcAft>
              <a:buNone/>
            </a:pPr>
            <a:r>
              <a:rPr lang="en-US" dirty="0"/>
              <a:t>Oldest wrought iron bridge in North America still used for vehicular traffic.</a:t>
            </a:r>
          </a:p>
          <a:p>
            <a:pPr marL="0" lvl="0" indent="0" algn="l" rtl="0">
              <a:spcBef>
                <a:spcPts val="0"/>
              </a:spcBef>
              <a:spcAft>
                <a:spcPts val="0"/>
              </a:spcAft>
              <a:buNone/>
            </a:pPr>
            <a:r>
              <a:rPr lang="en-US" dirty="0"/>
              <a:t>Single-lane vehicles, bicycles and pedestrians</a:t>
            </a:r>
          </a:p>
          <a:p>
            <a:pPr marL="0" lvl="0" indent="0" algn="l" rtl="0">
              <a:spcBef>
                <a:spcPts val="0"/>
              </a:spcBef>
              <a:spcAft>
                <a:spcPts val="0"/>
              </a:spcAft>
              <a:buNone/>
            </a:pPr>
            <a:r>
              <a:rPr lang="en-US" dirty="0"/>
              <a:t>Copyright </a:t>
            </a:r>
            <a:r>
              <a:rPr lang="en-US" dirty="0" err="1"/>
              <a:t>Alethe</a:t>
            </a:r>
            <a:r>
              <a:rPr lang="en-US" dirty="0"/>
              <a:t>, CC BY-SA 3.0 2007</a:t>
            </a:r>
          </a:p>
          <a:p>
            <a:pPr marL="0" lvl="0" indent="0" algn="l" rtl="0">
              <a:spcBef>
                <a:spcPts val="0"/>
              </a:spcBef>
              <a:spcAft>
                <a:spcPts val="0"/>
              </a:spcAft>
              <a:buNone/>
            </a:pPr>
            <a:r>
              <a:rPr lang="en-US" dirty="0"/>
              <a:t>https://en.wikipedia.org/wiki/Blackfriars_Street_Bridge</a:t>
            </a:r>
          </a:p>
          <a:p>
            <a:pPr marL="0" lvl="0" indent="0" algn="l" rtl="0">
              <a:spcBef>
                <a:spcPts val="0"/>
              </a:spcBef>
              <a:spcAft>
                <a:spcPts val="0"/>
              </a:spcAft>
              <a:buNone/>
            </a:pPr>
            <a:r>
              <a:rPr lang="en-US" dirty="0"/>
              <a:t>https://commons.wikimedia.org/wiki/File:Blackfriars_Bridge_from_South_riverbed.jpg</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9"/>
        <p:cNvGrpSpPr/>
        <p:nvPr/>
      </p:nvGrpSpPr>
      <p:grpSpPr>
        <a:xfrm>
          <a:off x="0" y="0"/>
          <a:ext cx="0" cy="0"/>
          <a:chOff x="0" y="0"/>
          <a:chExt cx="0" cy="0"/>
        </a:xfrm>
      </p:grpSpPr>
      <p:sp>
        <p:nvSpPr>
          <p:cNvPr id="2180" name="Google Shape;2180;g136e0a52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1" name="Google Shape;2181;g136e0a52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0"/>
        <p:cNvGrpSpPr/>
        <p:nvPr/>
      </p:nvGrpSpPr>
      <p:grpSpPr>
        <a:xfrm>
          <a:off x="0" y="0"/>
          <a:ext cx="0" cy="0"/>
          <a:chOff x="0" y="0"/>
          <a:chExt cx="0" cy="0"/>
        </a:xfrm>
      </p:grpSpPr>
      <p:sp>
        <p:nvSpPr>
          <p:cNvPr id="2201" name="Google Shape;2201;g13fb5026d5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2" name="Google Shape;2202;g13fb5026d5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5"/>
        <p:cNvGrpSpPr/>
        <p:nvPr/>
      </p:nvGrpSpPr>
      <p:grpSpPr>
        <a:xfrm>
          <a:off x="0" y="0"/>
          <a:ext cx="0" cy="0"/>
          <a:chOff x="0" y="0"/>
          <a:chExt cx="0" cy="0"/>
        </a:xfrm>
      </p:grpSpPr>
      <p:sp>
        <p:nvSpPr>
          <p:cNvPr id="2276" name="Google Shape;2276;g13fb5026d5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7" name="Google Shape;2277;g13fb5026d5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3"/>
        <p:cNvGrpSpPr/>
        <p:nvPr/>
      </p:nvGrpSpPr>
      <p:grpSpPr>
        <a:xfrm>
          <a:off x="0" y="0"/>
          <a:ext cx="0" cy="0"/>
          <a:chOff x="0" y="0"/>
          <a:chExt cx="0" cy="0"/>
        </a:xfrm>
      </p:grpSpPr>
      <p:sp>
        <p:nvSpPr>
          <p:cNvPr id="2284" name="Google Shape;2284;g13fb5026d5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5" name="Google Shape;2285;g13fb5026d5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Bank Street Bridge</a:t>
            </a:r>
          </a:p>
          <a:p>
            <a:pPr marL="0" lvl="0" indent="0" algn="l" rtl="0">
              <a:spcBef>
                <a:spcPts val="0"/>
              </a:spcBef>
              <a:spcAft>
                <a:spcPts val="0"/>
              </a:spcAft>
              <a:buNone/>
            </a:pPr>
            <a:r>
              <a:rPr lang="en-US" dirty="0"/>
              <a:t>Ottawa, Ontario, built 1912. Crosses the Rideau Canal in downtown Ottawa.</a:t>
            </a:r>
          </a:p>
          <a:p>
            <a:pPr marL="0" lvl="0" indent="0" algn="l" rtl="0">
              <a:spcBef>
                <a:spcPts val="0"/>
              </a:spcBef>
              <a:spcAft>
                <a:spcPts val="0"/>
              </a:spcAft>
              <a:buNone/>
            </a:pPr>
            <a:r>
              <a:rPr lang="en-US" dirty="0"/>
              <a:t>Public Domain by William James Topley, August 1916. </a:t>
            </a:r>
          </a:p>
          <a:p>
            <a:pPr marL="0" lvl="0" indent="0" algn="l" rtl="0">
              <a:spcBef>
                <a:spcPts val="0"/>
              </a:spcBef>
              <a:spcAft>
                <a:spcPts val="0"/>
              </a:spcAft>
              <a:buNone/>
            </a:pPr>
            <a:r>
              <a:rPr lang="en-US" dirty="0"/>
              <a:t>https://en.wikipedia.org/wiki/Bank_Street_Bridge</a:t>
            </a:r>
          </a:p>
          <a:p>
            <a:pPr marL="0" lvl="0" indent="0" algn="l" rtl="0">
              <a:spcBef>
                <a:spcPts val="0"/>
              </a:spcBef>
              <a:spcAft>
                <a:spcPts val="0"/>
              </a:spcAft>
              <a:buNone/>
            </a:pPr>
            <a:r>
              <a:rPr lang="en-US" dirty="0"/>
              <a:t>https://en.wikipedia.org/wiki/William_James_Topley</a:t>
            </a:r>
          </a:p>
          <a:p>
            <a:pPr marL="0" lvl="0" indent="0" algn="l" rtl="0">
              <a:spcBef>
                <a:spcPts val="0"/>
              </a:spcBef>
              <a:spcAft>
                <a:spcPts val="0"/>
              </a:spcAft>
              <a:buNone/>
            </a:pPr>
            <a:r>
              <a:rPr lang="en-US" dirty="0"/>
              <a:t>https://commons.wikimedia.org/wiki/File:Bank_Street_bridge_old.jpg</a:t>
            </a:r>
            <a:endParaRPr dirty="0"/>
          </a:p>
        </p:txBody>
      </p:sp>
    </p:spTree>
    <p:extLst>
      <p:ext uri="{BB962C8B-B14F-4D97-AF65-F5344CB8AC3E}">
        <p14:creationId xmlns:p14="http://schemas.microsoft.com/office/powerpoint/2010/main" val="2201486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3"/>
        <p:cNvGrpSpPr/>
        <p:nvPr/>
      </p:nvGrpSpPr>
      <p:grpSpPr>
        <a:xfrm>
          <a:off x="0" y="0"/>
          <a:ext cx="0" cy="0"/>
          <a:chOff x="0" y="0"/>
          <a:chExt cx="0" cy="0"/>
        </a:xfrm>
      </p:grpSpPr>
      <p:sp>
        <p:nvSpPr>
          <p:cNvPr id="2294" name="Google Shape;2294;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5" name="Google Shape;2295;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9490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1"/>
        <p:cNvGrpSpPr/>
        <p:nvPr/>
      </p:nvGrpSpPr>
      <p:grpSpPr>
        <a:xfrm>
          <a:off x="0" y="0"/>
          <a:ext cx="0" cy="0"/>
          <a:chOff x="0" y="0"/>
          <a:chExt cx="0" cy="0"/>
        </a:xfrm>
      </p:grpSpPr>
      <p:sp>
        <p:nvSpPr>
          <p:cNvPr id="2322" name="Google Shape;2322;g13fb5026d58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3" name="Google Shape;2323;g13fb5026d58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6363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5"/>
        <p:cNvGrpSpPr/>
        <p:nvPr/>
      </p:nvGrpSpPr>
      <p:grpSpPr>
        <a:xfrm>
          <a:off x="0" y="0"/>
          <a:ext cx="0" cy="0"/>
          <a:chOff x="0" y="0"/>
          <a:chExt cx="0" cy="0"/>
        </a:xfrm>
      </p:grpSpPr>
      <p:sp>
        <p:nvSpPr>
          <p:cNvPr id="2656" name="Google Shape;2656;g13fb5026d58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7" name="Google Shape;2657;g13fb5026d58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7524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9"/>
        <p:cNvGrpSpPr/>
        <p:nvPr/>
      </p:nvGrpSpPr>
      <p:grpSpPr>
        <a:xfrm>
          <a:off x="0" y="0"/>
          <a:ext cx="0" cy="0"/>
          <a:chOff x="0" y="0"/>
          <a:chExt cx="0" cy="0"/>
        </a:xfrm>
      </p:grpSpPr>
      <p:sp>
        <p:nvSpPr>
          <p:cNvPr id="2650" name="Google Shape;2650;g13fb5026d58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1" name="Google Shape;2651;g13fb5026d58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8034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9"/>
        <p:cNvGrpSpPr/>
        <p:nvPr/>
      </p:nvGrpSpPr>
      <p:grpSpPr>
        <a:xfrm>
          <a:off x="0" y="0"/>
          <a:ext cx="0" cy="0"/>
          <a:chOff x="0" y="0"/>
          <a:chExt cx="0" cy="0"/>
        </a:xfrm>
      </p:grpSpPr>
      <p:sp>
        <p:nvSpPr>
          <p:cNvPr id="2420" name="Google Shape;2420;g13fb5026d58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1" name="Google Shape;2421;g13fb5026d58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Become a person who doesn't trust anything. Especially not written documentation. Not even "trust but verify". Don't trust at all. Test everything yourself. Does it even exist if you didn't see it with your own two eyes? Alma Resource Sharing documentation is funding my therapist's mortgage, is what I'm saying.</a:t>
            </a:r>
            <a:endParaRPr/>
          </a:p>
        </p:txBody>
      </p:sp>
    </p:spTree>
    <p:extLst>
      <p:ext uri="{BB962C8B-B14F-4D97-AF65-F5344CB8AC3E}">
        <p14:creationId xmlns:p14="http://schemas.microsoft.com/office/powerpoint/2010/main" val="1144139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5"/>
        <p:cNvGrpSpPr/>
        <p:nvPr/>
      </p:nvGrpSpPr>
      <p:grpSpPr>
        <a:xfrm>
          <a:off x="0" y="0"/>
          <a:ext cx="0" cy="0"/>
          <a:chOff x="0" y="0"/>
          <a:chExt cx="0" cy="0"/>
        </a:xfrm>
      </p:grpSpPr>
      <p:sp>
        <p:nvSpPr>
          <p:cNvPr id="2276" name="Google Shape;2276;g13fb5026d5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7" name="Google Shape;2277;g13fb5026d5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Allanburg</a:t>
            </a:r>
            <a:r>
              <a:rPr lang="en-US" dirty="0"/>
              <a:t> Bridge 11</a:t>
            </a:r>
          </a:p>
          <a:p>
            <a:pPr marL="0" lvl="0" indent="0" algn="l" rtl="0">
              <a:spcBef>
                <a:spcPts val="0"/>
              </a:spcBef>
              <a:spcAft>
                <a:spcPts val="0"/>
              </a:spcAft>
              <a:buNone/>
            </a:pPr>
            <a:r>
              <a:rPr lang="en-US" dirty="0" err="1"/>
              <a:t>Allanburg</a:t>
            </a:r>
            <a:r>
              <a:rPr lang="en-US" dirty="0"/>
              <a:t>, Ontario over the </a:t>
            </a:r>
            <a:r>
              <a:rPr lang="en-US" dirty="0" err="1"/>
              <a:t>Welland</a:t>
            </a:r>
            <a:r>
              <a:rPr lang="en-US" dirty="0"/>
              <a:t> Canal. Built 1932</a:t>
            </a:r>
          </a:p>
          <a:p>
            <a:pPr marL="0" lvl="0" indent="0" algn="l" rtl="0">
              <a:spcBef>
                <a:spcPts val="0"/>
              </a:spcBef>
              <a:spcAft>
                <a:spcPts val="0"/>
              </a:spcAft>
              <a:buNone/>
            </a:pPr>
            <a:r>
              <a:rPr lang="en-US" dirty="0"/>
              <a:t>Public Domain image by </a:t>
            </a:r>
            <a:r>
              <a:rPr lang="en-US" dirty="0" err="1"/>
              <a:t>Qviri</a:t>
            </a:r>
            <a:r>
              <a:rPr lang="en-US" dirty="0"/>
              <a:t> (circa 2005)</a:t>
            </a:r>
          </a:p>
          <a:p>
            <a:pPr marL="0" lvl="0" indent="0" algn="l" rtl="0">
              <a:spcBef>
                <a:spcPts val="0"/>
              </a:spcBef>
              <a:spcAft>
                <a:spcPts val="0"/>
              </a:spcAft>
              <a:buNone/>
            </a:pPr>
            <a:r>
              <a:rPr lang="en-US" dirty="0"/>
              <a:t>https://en.wikipedia.org/wiki/Welland_Canal_Bridge_11</a:t>
            </a:r>
          </a:p>
          <a:p>
            <a:pPr marL="0" lvl="0" indent="0" algn="l" rtl="0">
              <a:spcBef>
                <a:spcPts val="0"/>
              </a:spcBef>
              <a:spcAft>
                <a:spcPts val="0"/>
              </a:spcAft>
              <a:buNone/>
            </a:pPr>
            <a:r>
              <a:rPr lang="en-US" dirty="0"/>
              <a:t>https://commons.wikimedia.org/wiki/File:Allanburg_Bridge.jpg</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092110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7"/>
        <p:cNvGrpSpPr/>
        <p:nvPr/>
      </p:nvGrpSpPr>
      <p:grpSpPr>
        <a:xfrm>
          <a:off x="0" y="0"/>
          <a:ext cx="0" cy="0"/>
          <a:chOff x="0" y="0"/>
          <a:chExt cx="0" cy="0"/>
        </a:xfrm>
      </p:grpSpPr>
      <p:sp>
        <p:nvSpPr>
          <p:cNvPr id="2358" name="Google Shape;2358;g13fb5026d58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9" name="Google Shape;2359;g13fb5026d58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193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5"/>
        <p:cNvGrpSpPr/>
        <p:nvPr/>
      </p:nvGrpSpPr>
      <p:grpSpPr>
        <a:xfrm>
          <a:off x="0" y="0"/>
          <a:ext cx="0" cy="0"/>
          <a:chOff x="0" y="0"/>
          <a:chExt cx="0" cy="0"/>
        </a:xfrm>
      </p:grpSpPr>
      <p:sp>
        <p:nvSpPr>
          <p:cNvPr id="2276" name="Google Shape;2276;g13fb5026d5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7" name="Google Shape;2277;g13fb5026d5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Paris railway bridge</a:t>
            </a:r>
          </a:p>
          <a:p>
            <a:pPr marL="0" lvl="0" indent="0" algn="l" rtl="0">
              <a:spcBef>
                <a:spcPts val="0"/>
              </a:spcBef>
              <a:spcAft>
                <a:spcPts val="0"/>
              </a:spcAft>
              <a:buNone/>
            </a:pPr>
            <a:r>
              <a:rPr lang="en-US" dirty="0"/>
              <a:t>CN Rail line through Paris, Ontario</a:t>
            </a:r>
          </a:p>
          <a:p>
            <a:pPr marL="0" lvl="0" indent="0" algn="l" rtl="0">
              <a:spcBef>
                <a:spcPts val="0"/>
              </a:spcBef>
              <a:spcAft>
                <a:spcPts val="0"/>
              </a:spcAft>
              <a:buNone/>
            </a:pPr>
            <a:r>
              <a:rPr lang="en-US" dirty="0"/>
              <a:t>Copyright Greg's Southern Ontario August 2016</a:t>
            </a:r>
          </a:p>
          <a:p>
            <a:pPr marL="0" lvl="0" indent="0" algn="l" rtl="0">
              <a:spcBef>
                <a:spcPts val="0"/>
              </a:spcBef>
              <a:spcAft>
                <a:spcPts val="0"/>
              </a:spcAft>
              <a:buNone/>
            </a:pPr>
            <a:r>
              <a:rPr lang="en-US" dirty="0"/>
              <a:t>https://www.flickr.com/photos/57156785@N02/</a:t>
            </a:r>
          </a:p>
          <a:p>
            <a:pPr marL="0" lvl="0" indent="0" algn="l" rtl="0">
              <a:spcBef>
                <a:spcPts val="0"/>
              </a:spcBef>
              <a:spcAft>
                <a:spcPts val="0"/>
              </a:spcAft>
              <a:buNone/>
            </a:pPr>
            <a:r>
              <a:rPr lang="en-US" dirty="0"/>
              <a:t>https://www.flickr.com/photos/57156785@N02/28665472311</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807833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1"/>
        <p:cNvGrpSpPr/>
        <p:nvPr/>
      </p:nvGrpSpPr>
      <p:grpSpPr>
        <a:xfrm>
          <a:off x="0" y="0"/>
          <a:ext cx="0" cy="0"/>
          <a:chOff x="0" y="0"/>
          <a:chExt cx="0" cy="0"/>
        </a:xfrm>
      </p:grpSpPr>
      <p:sp>
        <p:nvSpPr>
          <p:cNvPr id="2322" name="Google Shape;2322;g13fb5026d58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3" name="Google Shape;2323;g13fb5026d58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7449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7"/>
        <p:cNvGrpSpPr/>
        <p:nvPr/>
      </p:nvGrpSpPr>
      <p:grpSpPr>
        <a:xfrm>
          <a:off x="0" y="0"/>
          <a:ext cx="0" cy="0"/>
          <a:chOff x="0" y="0"/>
          <a:chExt cx="0" cy="0"/>
        </a:xfrm>
      </p:grpSpPr>
      <p:sp>
        <p:nvSpPr>
          <p:cNvPr id="2358" name="Google Shape;2358;g13fb5026d58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9" name="Google Shape;2359;g13fb5026d58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MV Wolfe Islander III</a:t>
            </a:r>
          </a:p>
          <a:p>
            <a:pPr marL="0" lvl="0" indent="0" algn="l" rtl="0">
              <a:spcBef>
                <a:spcPts val="0"/>
              </a:spcBef>
              <a:spcAft>
                <a:spcPts val="0"/>
              </a:spcAft>
              <a:buNone/>
            </a:pPr>
            <a:r>
              <a:rPr lang="en-US"/>
              <a:t>Built </a:t>
            </a:r>
            <a:r>
              <a:rPr lang="en-US" dirty="0"/>
              <a:t>1975, 55 cars 294 people, diesel, end loading</a:t>
            </a:r>
          </a:p>
          <a:p>
            <a:pPr marL="0" lvl="0" indent="0" algn="l" rtl="0">
              <a:spcBef>
                <a:spcPts val="0"/>
              </a:spcBef>
              <a:spcAft>
                <a:spcPts val="0"/>
              </a:spcAft>
              <a:buNone/>
            </a:pPr>
            <a:r>
              <a:rPr lang="en-US" dirty="0"/>
              <a:t>Copyright The Ferryman aka Keith Dunn</a:t>
            </a:r>
          </a:p>
          <a:p>
            <a:pPr marL="0" lvl="0" indent="0" algn="l" rtl="0">
              <a:spcBef>
                <a:spcPts val="0"/>
              </a:spcBef>
              <a:spcAft>
                <a:spcPts val="0"/>
              </a:spcAft>
              <a:buNone/>
            </a:pPr>
            <a:r>
              <a:rPr lang="en-US" dirty="0"/>
              <a:t>https://ferryman.ca</a:t>
            </a:r>
            <a:endParaRPr dirty="0"/>
          </a:p>
        </p:txBody>
      </p:sp>
    </p:spTree>
    <p:extLst>
      <p:ext uri="{BB962C8B-B14F-4D97-AF65-F5344CB8AC3E}">
        <p14:creationId xmlns:p14="http://schemas.microsoft.com/office/powerpoint/2010/main" val="3053281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7"/>
        <p:cNvGrpSpPr/>
        <p:nvPr/>
      </p:nvGrpSpPr>
      <p:grpSpPr>
        <a:xfrm>
          <a:off x="0" y="0"/>
          <a:ext cx="0" cy="0"/>
          <a:chOff x="0" y="0"/>
          <a:chExt cx="0" cy="0"/>
        </a:xfrm>
      </p:grpSpPr>
      <p:sp>
        <p:nvSpPr>
          <p:cNvPr id="2358" name="Google Shape;2358;g13fb5026d58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9" name="Google Shape;2359;g13fb5026d58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MV Quinte Loyalist. Christened 1954.</a:t>
            </a:r>
          </a:p>
          <a:p>
            <a:pPr marL="0" lvl="0" indent="0" algn="l" rtl="0">
              <a:spcBef>
                <a:spcPts val="0"/>
              </a:spcBef>
              <a:spcAft>
                <a:spcPts val="0"/>
              </a:spcAft>
              <a:buNone/>
            </a:pPr>
            <a:r>
              <a:rPr lang="en-US" dirty="0"/>
              <a:t>Sister ferry is the MV Glenora, built 1953, modified in 1974 for use on this run.</a:t>
            </a:r>
          </a:p>
          <a:p>
            <a:pPr marL="0" lvl="0" indent="0" algn="l" rtl="0">
              <a:spcBef>
                <a:spcPts val="0"/>
              </a:spcBef>
              <a:spcAft>
                <a:spcPts val="0"/>
              </a:spcAft>
              <a:buNone/>
            </a:pPr>
            <a:r>
              <a:rPr lang="en-US" dirty="0"/>
              <a:t>The Glenora ferry runs between </a:t>
            </a:r>
            <a:r>
              <a:rPr lang="en-US" dirty="0" err="1"/>
              <a:t>Adolphustown</a:t>
            </a:r>
            <a:r>
              <a:rPr lang="en-US" dirty="0"/>
              <a:t> and Glenora, Ontario (gateway to Prince Edward County)</a:t>
            </a:r>
          </a:p>
          <a:p>
            <a:pPr marL="0" lvl="0" indent="0" algn="l" rtl="0">
              <a:spcBef>
                <a:spcPts val="0"/>
              </a:spcBef>
              <a:spcAft>
                <a:spcPts val="0"/>
              </a:spcAft>
              <a:buNone/>
            </a:pPr>
            <a:r>
              <a:rPr lang="en-US" dirty="0"/>
              <a:t>21 cars, diesel, end loading</a:t>
            </a:r>
          </a:p>
          <a:p>
            <a:pPr marL="0" lvl="0" indent="0" algn="l" rtl="0">
              <a:spcBef>
                <a:spcPts val="0"/>
              </a:spcBef>
              <a:spcAft>
                <a:spcPts val="0"/>
              </a:spcAft>
              <a:buNone/>
            </a:pPr>
            <a:r>
              <a:rPr lang="en-US" dirty="0"/>
              <a:t>Copyright The Ferryman aka Keith Dunn</a:t>
            </a:r>
          </a:p>
          <a:p>
            <a:pPr marL="0" lvl="0" indent="0" algn="l" rtl="0">
              <a:spcBef>
                <a:spcPts val="0"/>
              </a:spcBef>
              <a:spcAft>
                <a:spcPts val="0"/>
              </a:spcAft>
              <a:buNone/>
            </a:pPr>
            <a:r>
              <a:rPr lang="en-US" dirty="0"/>
              <a:t>https://ferryman.ca</a:t>
            </a:r>
            <a:endParaRPr dirty="0"/>
          </a:p>
        </p:txBody>
      </p:sp>
    </p:spTree>
    <p:extLst>
      <p:ext uri="{BB962C8B-B14F-4D97-AF65-F5344CB8AC3E}">
        <p14:creationId xmlns:p14="http://schemas.microsoft.com/office/powerpoint/2010/main" val="58881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7"/>
        <p:cNvGrpSpPr/>
        <p:nvPr/>
      </p:nvGrpSpPr>
      <p:grpSpPr>
        <a:xfrm>
          <a:off x="0" y="0"/>
          <a:ext cx="0" cy="0"/>
          <a:chOff x="0" y="0"/>
          <a:chExt cx="0" cy="0"/>
        </a:xfrm>
      </p:grpSpPr>
      <p:sp>
        <p:nvSpPr>
          <p:cNvPr id="2358" name="Google Shape;2358;g13fb5026d58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9" name="Google Shape;2359;g13fb5026d58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9212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7"/>
        <p:cNvGrpSpPr/>
        <p:nvPr/>
      </p:nvGrpSpPr>
      <p:grpSpPr>
        <a:xfrm>
          <a:off x="0" y="0"/>
          <a:ext cx="0" cy="0"/>
          <a:chOff x="0" y="0"/>
          <a:chExt cx="0" cy="0"/>
        </a:xfrm>
      </p:grpSpPr>
      <p:sp>
        <p:nvSpPr>
          <p:cNvPr id="2358" name="Google Shape;2358;g13fb5026d58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9" name="Google Shape;2359;g13fb5026d58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8227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5"/>
        <p:cNvGrpSpPr/>
        <p:nvPr/>
      </p:nvGrpSpPr>
      <p:grpSpPr>
        <a:xfrm>
          <a:off x="0" y="0"/>
          <a:ext cx="0" cy="0"/>
          <a:chOff x="0" y="0"/>
          <a:chExt cx="0" cy="0"/>
        </a:xfrm>
      </p:grpSpPr>
      <p:sp>
        <p:nvSpPr>
          <p:cNvPr id="2276" name="Google Shape;2276;g13fb5026d5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7" name="Google Shape;2277;g13fb5026d5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Lyndhurst Bridge</a:t>
            </a:r>
          </a:p>
          <a:p>
            <a:pPr marL="0" lvl="0" indent="0" algn="l" rtl="0">
              <a:spcBef>
                <a:spcPts val="0"/>
              </a:spcBef>
              <a:spcAft>
                <a:spcPts val="0"/>
              </a:spcAft>
              <a:buNone/>
            </a:pPr>
            <a:r>
              <a:rPr lang="en-US" dirty="0"/>
              <a:t>Lyndhurst, Ontario, built 1857</a:t>
            </a:r>
          </a:p>
          <a:p>
            <a:pPr marL="0" lvl="0" indent="0" algn="l" rtl="0">
              <a:spcBef>
                <a:spcPts val="0"/>
              </a:spcBef>
              <a:spcAft>
                <a:spcPts val="0"/>
              </a:spcAft>
              <a:buNone/>
            </a:pPr>
            <a:r>
              <a:rPr lang="en-US" dirty="0"/>
              <a:t>Copyright Andy </a:t>
            </a:r>
            <a:r>
              <a:rPr lang="en-US" dirty="0" err="1"/>
              <a:t>Fyon</a:t>
            </a:r>
            <a:r>
              <a:rPr lang="en-US" dirty="0"/>
              <a:t>, 2016</a:t>
            </a:r>
          </a:p>
          <a:p>
            <a:pPr marL="0" lvl="0" indent="0" algn="l" rtl="0">
              <a:spcBef>
                <a:spcPts val="0"/>
              </a:spcBef>
              <a:spcAft>
                <a:spcPts val="0"/>
              </a:spcAft>
              <a:buNone/>
            </a:pPr>
            <a:r>
              <a:rPr lang="en-US" dirty="0"/>
              <a:t>Canada (Ontario) Beneath Our Feet</a:t>
            </a:r>
          </a:p>
          <a:p>
            <a:pPr marL="0" lvl="0" indent="0" algn="l" rtl="0">
              <a:spcBef>
                <a:spcPts val="0"/>
              </a:spcBef>
              <a:spcAft>
                <a:spcPts val="0"/>
              </a:spcAft>
              <a:buNone/>
            </a:pPr>
            <a:r>
              <a:rPr lang="en-US" dirty="0"/>
              <a:t>https://www.ontariobeneathourfeet.com/</a:t>
            </a:r>
            <a:endParaRPr dirty="0"/>
          </a:p>
        </p:txBody>
      </p:sp>
    </p:spTree>
    <p:extLst>
      <p:ext uri="{BB962C8B-B14F-4D97-AF65-F5344CB8AC3E}">
        <p14:creationId xmlns:p14="http://schemas.microsoft.com/office/powerpoint/2010/main" val="3345546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9"/>
        <p:cNvGrpSpPr/>
        <p:nvPr/>
      </p:nvGrpSpPr>
      <p:grpSpPr>
        <a:xfrm>
          <a:off x="0" y="0"/>
          <a:ext cx="0" cy="0"/>
          <a:chOff x="0" y="0"/>
          <a:chExt cx="0" cy="0"/>
        </a:xfrm>
      </p:grpSpPr>
      <p:sp>
        <p:nvSpPr>
          <p:cNvPr id="2420" name="Google Shape;2420;g13fb5026d58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1" name="Google Shape;2421;g13fb5026d58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Become a person who doesn't trust anything. Especially not written documentation. Not even "trust but verify". Don't trust at all. Test everything yourself. Does it even exist if you didn't see it with your own two eyes? Alma Resource Sharing documentation is funding my therapist's mortgage, is what I'm saying.</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3"/>
        <p:cNvGrpSpPr/>
        <p:nvPr/>
      </p:nvGrpSpPr>
      <p:grpSpPr>
        <a:xfrm>
          <a:off x="0" y="0"/>
          <a:ext cx="0" cy="0"/>
          <a:chOff x="0" y="0"/>
          <a:chExt cx="0" cy="0"/>
        </a:xfrm>
      </p:grpSpPr>
      <p:sp>
        <p:nvSpPr>
          <p:cNvPr id="2284" name="Google Shape;2284;g13fb5026d5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5" name="Google Shape;2285;g13fb5026d5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LaSalle Causeway</a:t>
            </a:r>
          </a:p>
          <a:p>
            <a:pPr marL="0" lvl="0" indent="0" algn="l" rtl="0">
              <a:spcBef>
                <a:spcPts val="0"/>
              </a:spcBef>
              <a:spcAft>
                <a:spcPts val="0"/>
              </a:spcAft>
              <a:buNone/>
            </a:pPr>
            <a:r>
              <a:rPr lang="en-US" dirty="0"/>
              <a:t>Kingston, Ontario, over the Cataraqui River. Example of a trunnion bascule lift bridge. Built 1917. Currently closed.</a:t>
            </a:r>
          </a:p>
          <a:p>
            <a:pPr marL="0" lvl="0" indent="0" algn="l" rtl="0">
              <a:spcBef>
                <a:spcPts val="0"/>
              </a:spcBef>
              <a:spcAft>
                <a:spcPts val="0"/>
              </a:spcAft>
              <a:buNone/>
            </a:pPr>
            <a:r>
              <a:rPr lang="en-US" dirty="0"/>
              <a:t>Partially designed by Joseph Strauss who also designed the Golden Gate Bridge.</a:t>
            </a:r>
          </a:p>
          <a:p>
            <a:pPr marL="0" lvl="0" indent="0" algn="l" rtl="0">
              <a:spcBef>
                <a:spcPts val="0"/>
              </a:spcBef>
              <a:spcAft>
                <a:spcPts val="0"/>
              </a:spcAft>
              <a:buNone/>
            </a:pPr>
            <a:r>
              <a:rPr lang="en-US" dirty="0"/>
              <a:t>Copyright Dan </a:t>
            </a:r>
            <a:r>
              <a:rPr lang="en-US" dirty="0" err="1"/>
              <a:t>Taekema</a:t>
            </a:r>
            <a:r>
              <a:rPr lang="en-US" dirty="0"/>
              <a:t>/CBC</a:t>
            </a:r>
          </a:p>
          <a:p>
            <a:pPr marL="0" lvl="0" indent="0" algn="l" rtl="0">
              <a:spcBef>
                <a:spcPts val="0"/>
              </a:spcBef>
              <a:spcAft>
                <a:spcPts val="0"/>
              </a:spcAft>
              <a:buNone/>
            </a:pPr>
            <a:r>
              <a:rPr lang="en-US" dirty="0"/>
              <a:t>https://www.cbc.ca/news/canada/ottawa/kingston-lasalle-causeway-bridge-closed-after-element-compromised-1.7161508</a:t>
            </a:r>
          </a:p>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9"/>
        <p:cNvGrpSpPr/>
        <p:nvPr/>
      </p:nvGrpSpPr>
      <p:grpSpPr>
        <a:xfrm>
          <a:off x="0" y="0"/>
          <a:ext cx="0" cy="0"/>
          <a:chOff x="0" y="0"/>
          <a:chExt cx="0" cy="0"/>
        </a:xfrm>
      </p:grpSpPr>
      <p:sp>
        <p:nvSpPr>
          <p:cNvPr id="2420" name="Google Shape;2420;g13fb5026d58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1" name="Google Shape;2421;g13fb5026d58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a:p>
        </p:txBody>
      </p:sp>
    </p:spTree>
    <p:extLst>
      <p:ext uri="{BB962C8B-B14F-4D97-AF65-F5344CB8AC3E}">
        <p14:creationId xmlns:p14="http://schemas.microsoft.com/office/powerpoint/2010/main" val="522150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3"/>
        <p:cNvGrpSpPr/>
        <p:nvPr/>
      </p:nvGrpSpPr>
      <p:grpSpPr>
        <a:xfrm>
          <a:off x="0" y="0"/>
          <a:ext cx="0" cy="0"/>
          <a:chOff x="0" y="0"/>
          <a:chExt cx="0" cy="0"/>
        </a:xfrm>
      </p:grpSpPr>
      <p:sp>
        <p:nvSpPr>
          <p:cNvPr id="2284" name="Google Shape;2284;g13fb5026d5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5" name="Google Shape;2285;g13fb5026d5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Scott Island Ferry</a:t>
            </a:r>
          </a:p>
          <a:p>
            <a:pPr marL="0" lvl="0" indent="0" algn="l" rtl="0">
              <a:spcBef>
                <a:spcPts val="0"/>
              </a:spcBef>
              <a:spcAft>
                <a:spcPts val="0"/>
              </a:spcAft>
              <a:buNone/>
            </a:pPr>
            <a:r>
              <a:rPr lang="en-US" dirty="0"/>
              <a:t>At the end of Isthmus Road in the Rideau Lakes, Ontario, crossing to Scott Island, Ontario.</a:t>
            </a:r>
          </a:p>
          <a:p>
            <a:pPr marL="0" lvl="0" indent="0" algn="l" rtl="0">
              <a:spcBef>
                <a:spcPts val="0"/>
              </a:spcBef>
              <a:spcAft>
                <a:spcPts val="0"/>
              </a:spcAft>
              <a:buNone/>
            </a:pPr>
            <a:r>
              <a:rPr lang="en-US" dirty="0"/>
              <a:t>Hand propelled by chain, one vehicle barge </a:t>
            </a:r>
          </a:p>
          <a:p>
            <a:pPr marL="0" lvl="0" indent="0" algn="l" rtl="0">
              <a:spcBef>
                <a:spcPts val="0"/>
              </a:spcBef>
              <a:spcAft>
                <a:spcPts val="0"/>
              </a:spcAft>
              <a:buNone/>
            </a:pPr>
            <a:r>
              <a:rPr lang="en-US" dirty="0"/>
              <a:t>Photo copyright Christopher Howitt 2015.</a:t>
            </a:r>
          </a:p>
          <a:p>
            <a:pPr marL="0" lvl="0" indent="0" algn="l" rtl="0">
              <a:spcBef>
                <a:spcPts val="0"/>
              </a:spcBef>
              <a:spcAft>
                <a:spcPts val="0"/>
              </a:spcAft>
              <a:buNone/>
            </a:pPr>
            <a:r>
              <a:rPr lang="en-US" dirty="0"/>
              <a:t>https://www.flickr.com/photos/cjhowitt/</a:t>
            </a:r>
          </a:p>
          <a:p>
            <a:pPr marL="0" lvl="0" indent="0" algn="l" rtl="0">
              <a:spcBef>
                <a:spcPts val="0"/>
              </a:spcBef>
              <a:spcAft>
                <a:spcPts val="0"/>
              </a:spcAft>
              <a:buNone/>
            </a:pPr>
            <a:r>
              <a:rPr lang="en-US" dirty="0"/>
              <a:t>https://www.flickr.com/photos/cjhowitt/22286224369</a:t>
            </a:r>
            <a:endParaRPr dirty="0"/>
          </a:p>
        </p:txBody>
      </p:sp>
    </p:spTree>
    <p:extLst>
      <p:ext uri="{BB962C8B-B14F-4D97-AF65-F5344CB8AC3E}">
        <p14:creationId xmlns:p14="http://schemas.microsoft.com/office/powerpoint/2010/main" val="6136600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3"/>
        <p:cNvGrpSpPr/>
        <p:nvPr/>
      </p:nvGrpSpPr>
      <p:grpSpPr>
        <a:xfrm>
          <a:off x="0" y="0"/>
          <a:ext cx="0" cy="0"/>
          <a:chOff x="0" y="0"/>
          <a:chExt cx="0" cy="0"/>
        </a:xfrm>
      </p:grpSpPr>
      <p:sp>
        <p:nvSpPr>
          <p:cNvPr id="2284" name="Google Shape;2284;g13fb5026d5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5" name="Google Shape;2285;g13fb5026d5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Thousand Islands Bridge, Canadian span.</a:t>
            </a:r>
          </a:p>
          <a:p>
            <a:pPr marL="0" lvl="0" indent="0" algn="l" rtl="0">
              <a:spcBef>
                <a:spcPts val="0"/>
              </a:spcBef>
              <a:spcAft>
                <a:spcPts val="0"/>
              </a:spcAft>
              <a:buNone/>
            </a:pPr>
            <a:r>
              <a:rPr lang="en-US" dirty="0"/>
              <a:t>Near Gananoque, Ontario, built 1937. 2M vehicles cross annually.</a:t>
            </a:r>
          </a:p>
          <a:p>
            <a:pPr marL="0" lvl="0" indent="0" algn="l" rtl="0">
              <a:spcBef>
                <a:spcPts val="0"/>
              </a:spcBef>
              <a:spcAft>
                <a:spcPts val="0"/>
              </a:spcAft>
              <a:buNone/>
            </a:pPr>
            <a:r>
              <a:rPr lang="en-US" dirty="0"/>
              <a:t>Two lanes of traffic with pedestrian sidewalks. Canadian span is 410m long.</a:t>
            </a:r>
          </a:p>
          <a:p>
            <a:pPr marL="0" lvl="0" indent="0" algn="l" rtl="0">
              <a:spcBef>
                <a:spcPts val="0"/>
              </a:spcBef>
              <a:spcAft>
                <a:spcPts val="0"/>
              </a:spcAft>
              <a:buNone/>
            </a:pPr>
            <a:r>
              <a:rPr lang="en-US" dirty="0"/>
              <a:t>Copyright Tony (aka King of Hearts, CC BY-SA 4.0)</a:t>
            </a:r>
          </a:p>
          <a:p>
            <a:pPr marL="0" lvl="0" indent="0" algn="l" rtl="0">
              <a:spcBef>
                <a:spcPts val="0"/>
              </a:spcBef>
              <a:spcAft>
                <a:spcPts val="0"/>
              </a:spcAft>
              <a:buNone/>
            </a:pPr>
            <a:r>
              <a:rPr lang="en-US" dirty="0"/>
              <a:t>https://en.wikipedia.org/wiki/Thousand_Islands_Bridge</a:t>
            </a:r>
          </a:p>
          <a:p>
            <a:pPr marL="0" lvl="0" indent="0" algn="l" rtl="0">
              <a:spcBef>
                <a:spcPts val="0"/>
              </a:spcBef>
              <a:spcAft>
                <a:spcPts val="0"/>
              </a:spcAft>
              <a:buNone/>
            </a:pPr>
            <a:r>
              <a:rPr lang="en-US" dirty="0"/>
              <a:t>https://commons.wikimedia.org/wiki/File:Thousand_Islands_Bridge_July_2015_001.jpg</a:t>
            </a:r>
            <a:endParaRPr dirty="0"/>
          </a:p>
        </p:txBody>
      </p:sp>
    </p:spTree>
    <p:extLst>
      <p:ext uri="{BB962C8B-B14F-4D97-AF65-F5344CB8AC3E}">
        <p14:creationId xmlns:p14="http://schemas.microsoft.com/office/powerpoint/2010/main" val="3093470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9"/>
        <p:cNvGrpSpPr/>
        <p:nvPr/>
      </p:nvGrpSpPr>
      <p:grpSpPr>
        <a:xfrm>
          <a:off x="0" y="0"/>
          <a:ext cx="0" cy="0"/>
          <a:chOff x="0" y="0"/>
          <a:chExt cx="0" cy="0"/>
        </a:xfrm>
      </p:grpSpPr>
      <p:sp>
        <p:nvSpPr>
          <p:cNvPr id="2420" name="Google Shape;2420;g13fb5026d58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1" name="Google Shape;2421;g13fb5026d58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a:p>
        </p:txBody>
      </p:sp>
    </p:spTree>
    <p:extLst>
      <p:ext uri="{BB962C8B-B14F-4D97-AF65-F5344CB8AC3E}">
        <p14:creationId xmlns:p14="http://schemas.microsoft.com/office/powerpoint/2010/main" val="3940739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3"/>
        <p:cNvGrpSpPr/>
        <p:nvPr/>
      </p:nvGrpSpPr>
      <p:grpSpPr>
        <a:xfrm>
          <a:off x="0" y="0"/>
          <a:ext cx="0" cy="0"/>
          <a:chOff x="0" y="0"/>
          <a:chExt cx="0" cy="0"/>
        </a:xfrm>
      </p:grpSpPr>
      <p:sp>
        <p:nvSpPr>
          <p:cNvPr id="2284" name="Google Shape;2284;g13fb5026d5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5" name="Google Shape;2285;g13fb5026d5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McEwan Bridge</a:t>
            </a:r>
          </a:p>
          <a:p>
            <a:pPr marL="0" lvl="0" indent="0" algn="l" rtl="0">
              <a:spcBef>
                <a:spcPts val="0"/>
              </a:spcBef>
              <a:spcAft>
                <a:spcPts val="0"/>
              </a:spcAft>
              <a:buNone/>
            </a:pPr>
            <a:r>
              <a:rPr lang="en-US" dirty="0"/>
              <a:t>Vaughan, Ontario spanning the Humber River. Built 1923, closed to vehicles in the late 1970s.</a:t>
            </a:r>
          </a:p>
          <a:p>
            <a:pPr marL="0" lvl="0" indent="0" algn="l" rtl="0">
              <a:spcBef>
                <a:spcPts val="0"/>
              </a:spcBef>
              <a:spcAft>
                <a:spcPts val="0"/>
              </a:spcAft>
              <a:buNone/>
            </a:pPr>
            <a:r>
              <a:rPr lang="en-US" dirty="0"/>
              <a:t>Single lane, part of the Humber Valley Heritage Trail</a:t>
            </a:r>
          </a:p>
          <a:p>
            <a:pPr marL="0" lvl="0" indent="0" algn="l" rtl="0">
              <a:spcBef>
                <a:spcPts val="0"/>
              </a:spcBef>
              <a:spcAft>
                <a:spcPts val="0"/>
              </a:spcAft>
              <a:buNone/>
            </a:pPr>
            <a:r>
              <a:rPr lang="en-US" dirty="0"/>
              <a:t>Copyright </a:t>
            </a:r>
            <a:r>
              <a:rPr lang="en-US" dirty="0" err="1"/>
              <a:t>Óðinn</a:t>
            </a:r>
            <a:r>
              <a:rPr lang="en-US" dirty="0"/>
              <a:t>, CC BY-SA 2.5 CA 2015</a:t>
            </a:r>
          </a:p>
          <a:p>
            <a:pPr marL="0" lvl="0" indent="0" algn="l" rtl="0">
              <a:spcBef>
                <a:spcPts val="0"/>
              </a:spcBef>
              <a:spcAft>
                <a:spcPts val="0"/>
              </a:spcAft>
              <a:buNone/>
            </a:pPr>
            <a:r>
              <a:rPr lang="en-US" dirty="0"/>
              <a:t>https://en.wikipedia.org/wiki/McEwen_Bridge</a:t>
            </a:r>
          </a:p>
          <a:p>
            <a:pPr marL="0" lvl="0" indent="0" algn="l" rtl="0">
              <a:spcBef>
                <a:spcPts val="0"/>
              </a:spcBef>
              <a:spcAft>
                <a:spcPts val="0"/>
              </a:spcAft>
              <a:buNone/>
            </a:pPr>
            <a:r>
              <a:rPr lang="en-US" dirty="0"/>
              <a:t>https://commons.wikimedia.org/wiki/File:McEwen_Bridge.jpg</a:t>
            </a:r>
            <a:endParaRPr dirty="0"/>
          </a:p>
        </p:txBody>
      </p:sp>
    </p:spTree>
    <p:extLst>
      <p:ext uri="{BB962C8B-B14F-4D97-AF65-F5344CB8AC3E}">
        <p14:creationId xmlns:p14="http://schemas.microsoft.com/office/powerpoint/2010/main" val="22734983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9"/>
        <p:cNvGrpSpPr/>
        <p:nvPr/>
      </p:nvGrpSpPr>
      <p:grpSpPr>
        <a:xfrm>
          <a:off x="0" y="0"/>
          <a:ext cx="0" cy="0"/>
          <a:chOff x="0" y="0"/>
          <a:chExt cx="0" cy="0"/>
        </a:xfrm>
      </p:grpSpPr>
      <p:sp>
        <p:nvSpPr>
          <p:cNvPr id="2420" name="Google Shape;2420;g13fb5026d58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1" name="Google Shape;2421;g13fb5026d58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a:p>
        </p:txBody>
      </p:sp>
    </p:spTree>
    <p:extLst>
      <p:ext uri="{BB962C8B-B14F-4D97-AF65-F5344CB8AC3E}">
        <p14:creationId xmlns:p14="http://schemas.microsoft.com/office/powerpoint/2010/main" val="1195730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3"/>
        <p:cNvGrpSpPr/>
        <p:nvPr/>
      </p:nvGrpSpPr>
      <p:grpSpPr>
        <a:xfrm>
          <a:off x="0" y="0"/>
          <a:ext cx="0" cy="0"/>
          <a:chOff x="0" y="0"/>
          <a:chExt cx="0" cy="0"/>
        </a:xfrm>
      </p:grpSpPr>
      <p:sp>
        <p:nvSpPr>
          <p:cNvPr id="2284" name="Google Shape;2284;g13fb5026d5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5" name="Google Shape;2285;g13fb5026d5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Wolfe Island-Cape Vincent ferry. MV William Darrell, built 1952.</a:t>
            </a:r>
          </a:p>
          <a:p>
            <a:pPr marL="0" lvl="0" indent="0" algn="l" rtl="0">
              <a:spcBef>
                <a:spcPts val="0"/>
              </a:spcBef>
              <a:spcAft>
                <a:spcPts val="0"/>
              </a:spcAft>
              <a:buNone/>
            </a:pPr>
            <a:r>
              <a:rPr lang="en-CA" dirty="0"/>
              <a:t>12 cars, diesel, side-loader.</a:t>
            </a:r>
          </a:p>
          <a:p>
            <a:pPr marL="0" lvl="0" indent="0" algn="l" rtl="0">
              <a:spcBef>
                <a:spcPts val="0"/>
              </a:spcBef>
              <a:spcAft>
                <a:spcPts val="0"/>
              </a:spcAft>
              <a:buNone/>
            </a:pPr>
            <a:r>
              <a:rPr lang="en-CA" dirty="0"/>
              <a:t>Photo copyright Laura Paquet 2016.</a:t>
            </a:r>
          </a:p>
          <a:p>
            <a:pPr marL="0" lvl="0" indent="0" algn="l" rtl="0">
              <a:spcBef>
                <a:spcPts val="0"/>
              </a:spcBef>
              <a:spcAft>
                <a:spcPts val="0"/>
              </a:spcAft>
              <a:buNone/>
            </a:pPr>
            <a:r>
              <a:rPr lang="en-CA" dirty="0"/>
              <a:t>https://ottawaroadtrips.com/2018/07/31/7-fun-eastern-ontario-ferries-for-your-next-road-trip/</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06834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5"/>
        <p:cNvGrpSpPr/>
        <p:nvPr/>
      </p:nvGrpSpPr>
      <p:grpSpPr>
        <a:xfrm>
          <a:off x="0" y="0"/>
          <a:ext cx="0" cy="0"/>
          <a:chOff x="0" y="0"/>
          <a:chExt cx="0" cy="0"/>
        </a:xfrm>
      </p:grpSpPr>
      <p:sp>
        <p:nvSpPr>
          <p:cNvPr id="2756" name="Google Shape;2756;g13fb5026d58_0_6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7" name="Google Shape;2757;g13fb5026d58_0_6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Click the QR code for the playlist!</a:t>
            </a:r>
          </a:p>
          <a:p>
            <a:pPr marL="0" lvl="0" indent="0" algn="l" rtl="0">
              <a:spcBef>
                <a:spcPts val="0"/>
              </a:spcBef>
              <a:spcAft>
                <a:spcPts val="0"/>
              </a:spcAft>
              <a:buNone/>
            </a:pPr>
            <a:endParaRPr lang="en-US" dirty="0"/>
          </a:p>
          <a:p>
            <a:pPr marL="0" lvl="0" indent="0" algn="l" rtl="0">
              <a:spcBef>
                <a:spcPts val="0"/>
              </a:spcBef>
              <a:spcAft>
                <a:spcPts val="0"/>
              </a:spcAft>
              <a:buNone/>
            </a:pPr>
            <a:r>
              <a:rPr lang="en-CA" dirty="0"/>
              <a:t>https://open.spotify.com/playlist/1kO9JFvYJTyqanH6fUzrnl?si=wdt4lmRmRXe64ww_N1Ch4A&amp;pi=Kl9TfL7VQpel3</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7478800" y="0"/>
            <a:ext cx="1665191" cy="729638"/>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893" y="751593"/>
            <a:ext cx="3552687" cy="1113020"/>
          </a:xfrm>
          <a:custGeom>
            <a:avLst/>
            <a:gdLst/>
            <a:ahLst/>
            <a:cxnLst/>
            <a:rect l="l" t="t" r="r" b="b"/>
            <a:pathLst>
              <a:path w="56909" h="17829" extrusionOk="0">
                <a:moveTo>
                  <a:pt x="11674" y="1"/>
                </a:moveTo>
                <a:lnTo>
                  <a:pt x="4336" y="22"/>
                </a:lnTo>
                <a:lnTo>
                  <a:pt x="1" y="64"/>
                </a:lnTo>
                <a:lnTo>
                  <a:pt x="1" y="10004"/>
                </a:lnTo>
                <a:lnTo>
                  <a:pt x="3490" y="10109"/>
                </a:lnTo>
                <a:lnTo>
                  <a:pt x="7360" y="10194"/>
                </a:lnTo>
                <a:lnTo>
                  <a:pt x="3765" y="11695"/>
                </a:lnTo>
                <a:lnTo>
                  <a:pt x="1" y="13303"/>
                </a:lnTo>
                <a:lnTo>
                  <a:pt x="1" y="17532"/>
                </a:lnTo>
                <a:lnTo>
                  <a:pt x="2835" y="17617"/>
                </a:lnTo>
                <a:lnTo>
                  <a:pt x="5964" y="17701"/>
                </a:lnTo>
                <a:lnTo>
                  <a:pt x="9263" y="17765"/>
                </a:lnTo>
                <a:lnTo>
                  <a:pt x="12732" y="17807"/>
                </a:lnTo>
                <a:lnTo>
                  <a:pt x="16284" y="17828"/>
                </a:lnTo>
                <a:lnTo>
                  <a:pt x="19837" y="17828"/>
                </a:lnTo>
                <a:lnTo>
                  <a:pt x="23347" y="17807"/>
                </a:lnTo>
                <a:lnTo>
                  <a:pt x="26752" y="17744"/>
                </a:lnTo>
                <a:lnTo>
                  <a:pt x="30009" y="17638"/>
                </a:lnTo>
                <a:lnTo>
                  <a:pt x="31532" y="17574"/>
                </a:lnTo>
                <a:lnTo>
                  <a:pt x="33012" y="17490"/>
                </a:lnTo>
                <a:lnTo>
                  <a:pt x="34408" y="17405"/>
                </a:lnTo>
                <a:lnTo>
                  <a:pt x="35719" y="17299"/>
                </a:lnTo>
                <a:lnTo>
                  <a:pt x="36924" y="17194"/>
                </a:lnTo>
                <a:lnTo>
                  <a:pt x="38066" y="17067"/>
                </a:lnTo>
                <a:lnTo>
                  <a:pt x="39081" y="16940"/>
                </a:lnTo>
                <a:lnTo>
                  <a:pt x="39990" y="16771"/>
                </a:lnTo>
                <a:lnTo>
                  <a:pt x="40773" y="16623"/>
                </a:lnTo>
                <a:lnTo>
                  <a:pt x="41428" y="16432"/>
                </a:lnTo>
                <a:lnTo>
                  <a:pt x="41703" y="16348"/>
                </a:lnTo>
                <a:lnTo>
                  <a:pt x="41957" y="16242"/>
                </a:lnTo>
                <a:lnTo>
                  <a:pt x="42148" y="16136"/>
                </a:lnTo>
                <a:lnTo>
                  <a:pt x="42317" y="16031"/>
                </a:lnTo>
                <a:lnTo>
                  <a:pt x="42465" y="15904"/>
                </a:lnTo>
                <a:lnTo>
                  <a:pt x="42549" y="15798"/>
                </a:lnTo>
                <a:lnTo>
                  <a:pt x="42592" y="15671"/>
                </a:lnTo>
                <a:lnTo>
                  <a:pt x="42613" y="15544"/>
                </a:lnTo>
                <a:lnTo>
                  <a:pt x="42592" y="15439"/>
                </a:lnTo>
                <a:lnTo>
                  <a:pt x="42549" y="15354"/>
                </a:lnTo>
                <a:lnTo>
                  <a:pt x="42465" y="15248"/>
                </a:lnTo>
                <a:lnTo>
                  <a:pt x="42359" y="15142"/>
                </a:lnTo>
                <a:lnTo>
                  <a:pt x="42232" y="15058"/>
                </a:lnTo>
                <a:lnTo>
                  <a:pt x="42084" y="14952"/>
                </a:lnTo>
                <a:lnTo>
                  <a:pt x="41725" y="14783"/>
                </a:lnTo>
                <a:lnTo>
                  <a:pt x="41259" y="14614"/>
                </a:lnTo>
                <a:lnTo>
                  <a:pt x="40731" y="14445"/>
                </a:lnTo>
                <a:lnTo>
                  <a:pt x="40139" y="14297"/>
                </a:lnTo>
                <a:lnTo>
                  <a:pt x="39462" y="14149"/>
                </a:lnTo>
                <a:lnTo>
                  <a:pt x="38743" y="14000"/>
                </a:lnTo>
                <a:lnTo>
                  <a:pt x="37981" y="13874"/>
                </a:lnTo>
                <a:lnTo>
                  <a:pt x="37157" y="13747"/>
                </a:lnTo>
                <a:lnTo>
                  <a:pt x="36311" y="13620"/>
                </a:lnTo>
                <a:lnTo>
                  <a:pt x="34556" y="13408"/>
                </a:lnTo>
                <a:lnTo>
                  <a:pt x="32716" y="13218"/>
                </a:lnTo>
                <a:lnTo>
                  <a:pt x="30897" y="13070"/>
                </a:lnTo>
                <a:lnTo>
                  <a:pt x="29142" y="12943"/>
                </a:lnTo>
                <a:lnTo>
                  <a:pt x="27492" y="12837"/>
                </a:lnTo>
                <a:lnTo>
                  <a:pt x="26012" y="12732"/>
                </a:lnTo>
                <a:lnTo>
                  <a:pt x="23792" y="12626"/>
                </a:lnTo>
                <a:lnTo>
                  <a:pt x="22967" y="12605"/>
                </a:lnTo>
                <a:lnTo>
                  <a:pt x="22967" y="12605"/>
                </a:lnTo>
                <a:lnTo>
                  <a:pt x="24426" y="12626"/>
                </a:lnTo>
                <a:lnTo>
                  <a:pt x="28296" y="12647"/>
                </a:lnTo>
                <a:lnTo>
                  <a:pt x="33731" y="12647"/>
                </a:lnTo>
                <a:lnTo>
                  <a:pt x="36818" y="12605"/>
                </a:lnTo>
                <a:lnTo>
                  <a:pt x="39990" y="12541"/>
                </a:lnTo>
                <a:lnTo>
                  <a:pt x="43163" y="12436"/>
                </a:lnTo>
                <a:lnTo>
                  <a:pt x="44706" y="12372"/>
                </a:lnTo>
                <a:lnTo>
                  <a:pt x="46229" y="12288"/>
                </a:lnTo>
                <a:lnTo>
                  <a:pt x="47688" y="12203"/>
                </a:lnTo>
                <a:lnTo>
                  <a:pt x="49084" y="12097"/>
                </a:lnTo>
                <a:lnTo>
                  <a:pt x="50416" y="11991"/>
                </a:lnTo>
                <a:lnTo>
                  <a:pt x="51664" y="11843"/>
                </a:lnTo>
                <a:lnTo>
                  <a:pt x="52785" y="11695"/>
                </a:lnTo>
                <a:lnTo>
                  <a:pt x="53821" y="11526"/>
                </a:lnTo>
                <a:lnTo>
                  <a:pt x="54730" y="11357"/>
                </a:lnTo>
                <a:lnTo>
                  <a:pt x="55111" y="11251"/>
                </a:lnTo>
                <a:lnTo>
                  <a:pt x="55492" y="11146"/>
                </a:lnTo>
                <a:lnTo>
                  <a:pt x="55809" y="11040"/>
                </a:lnTo>
                <a:lnTo>
                  <a:pt x="56105" y="10934"/>
                </a:lnTo>
                <a:lnTo>
                  <a:pt x="56337" y="10807"/>
                </a:lnTo>
                <a:lnTo>
                  <a:pt x="56549" y="10701"/>
                </a:lnTo>
                <a:lnTo>
                  <a:pt x="56697" y="10575"/>
                </a:lnTo>
                <a:lnTo>
                  <a:pt x="56824" y="10427"/>
                </a:lnTo>
                <a:lnTo>
                  <a:pt x="56887" y="10300"/>
                </a:lnTo>
                <a:lnTo>
                  <a:pt x="56908" y="10152"/>
                </a:lnTo>
                <a:lnTo>
                  <a:pt x="56887" y="10046"/>
                </a:lnTo>
                <a:lnTo>
                  <a:pt x="56824" y="9919"/>
                </a:lnTo>
                <a:lnTo>
                  <a:pt x="56718" y="9813"/>
                </a:lnTo>
                <a:lnTo>
                  <a:pt x="56591" y="9708"/>
                </a:lnTo>
                <a:lnTo>
                  <a:pt x="56443" y="9623"/>
                </a:lnTo>
                <a:lnTo>
                  <a:pt x="56232" y="9517"/>
                </a:lnTo>
                <a:lnTo>
                  <a:pt x="56020" y="9433"/>
                </a:lnTo>
                <a:lnTo>
                  <a:pt x="55745" y="9348"/>
                </a:lnTo>
                <a:lnTo>
                  <a:pt x="55153" y="9179"/>
                </a:lnTo>
                <a:lnTo>
                  <a:pt x="54434" y="9010"/>
                </a:lnTo>
                <a:lnTo>
                  <a:pt x="53609" y="8862"/>
                </a:lnTo>
                <a:lnTo>
                  <a:pt x="52700" y="8735"/>
                </a:lnTo>
                <a:lnTo>
                  <a:pt x="51685" y="8608"/>
                </a:lnTo>
                <a:lnTo>
                  <a:pt x="50585" y="8502"/>
                </a:lnTo>
                <a:lnTo>
                  <a:pt x="49401" y="8418"/>
                </a:lnTo>
                <a:lnTo>
                  <a:pt x="48153" y="8312"/>
                </a:lnTo>
                <a:lnTo>
                  <a:pt x="45489" y="8164"/>
                </a:lnTo>
                <a:lnTo>
                  <a:pt x="42613" y="8058"/>
                </a:lnTo>
                <a:lnTo>
                  <a:pt x="42613" y="8016"/>
                </a:lnTo>
                <a:lnTo>
                  <a:pt x="42592" y="7910"/>
                </a:lnTo>
                <a:lnTo>
                  <a:pt x="42528" y="7825"/>
                </a:lnTo>
                <a:lnTo>
                  <a:pt x="42465" y="7720"/>
                </a:lnTo>
                <a:lnTo>
                  <a:pt x="42359" y="7614"/>
                </a:lnTo>
                <a:lnTo>
                  <a:pt x="42232" y="7529"/>
                </a:lnTo>
                <a:lnTo>
                  <a:pt x="42084" y="7424"/>
                </a:lnTo>
                <a:lnTo>
                  <a:pt x="41703" y="7254"/>
                </a:lnTo>
                <a:lnTo>
                  <a:pt x="41259" y="7085"/>
                </a:lnTo>
                <a:lnTo>
                  <a:pt x="40731" y="6916"/>
                </a:lnTo>
                <a:lnTo>
                  <a:pt x="40117" y="6747"/>
                </a:lnTo>
                <a:lnTo>
                  <a:pt x="39462" y="6599"/>
                </a:lnTo>
                <a:lnTo>
                  <a:pt x="38743" y="6472"/>
                </a:lnTo>
                <a:lnTo>
                  <a:pt x="37981" y="6345"/>
                </a:lnTo>
                <a:lnTo>
                  <a:pt x="37157" y="6218"/>
                </a:lnTo>
                <a:lnTo>
                  <a:pt x="36311" y="6091"/>
                </a:lnTo>
                <a:lnTo>
                  <a:pt x="34534" y="5880"/>
                </a:lnTo>
                <a:lnTo>
                  <a:pt x="32716" y="5690"/>
                </a:lnTo>
                <a:lnTo>
                  <a:pt x="30897" y="5542"/>
                </a:lnTo>
                <a:lnTo>
                  <a:pt x="29121" y="5415"/>
                </a:lnTo>
                <a:lnTo>
                  <a:pt x="27471" y="5288"/>
                </a:lnTo>
                <a:lnTo>
                  <a:pt x="26012" y="5203"/>
                </a:lnTo>
                <a:lnTo>
                  <a:pt x="23792" y="5097"/>
                </a:lnTo>
                <a:lnTo>
                  <a:pt x="22967" y="5055"/>
                </a:lnTo>
                <a:lnTo>
                  <a:pt x="22967" y="5055"/>
                </a:lnTo>
                <a:lnTo>
                  <a:pt x="24426" y="5097"/>
                </a:lnTo>
                <a:lnTo>
                  <a:pt x="28275" y="5119"/>
                </a:lnTo>
                <a:lnTo>
                  <a:pt x="33731" y="5119"/>
                </a:lnTo>
                <a:lnTo>
                  <a:pt x="36797" y="5076"/>
                </a:lnTo>
                <a:lnTo>
                  <a:pt x="39969" y="5013"/>
                </a:lnTo>
                <a:lnTo>
                  <a:pt x="43141" y="4907"/>
                </a:lnTo>
                <a:lnTo>
                  <a:pt x="44706" y="4844"/>
                </a:lnTo>
                <a:lnTo>
                  <a:pt x="46229" y="4759"/>
                </a:lnTo>
                <a:lnTo>
                  <a:pt x="47688" y="4674"/>
                </a:lnTo>
                <a:lnTo>
                  <a:pt x="49084" y="4569"/>
                </a:lnTo>
                <a:lnTo>
                  <a:pt x="50416" y="4442"/>
                </a:lnTo>
                <a:lnTo>
                  <a:pt x="51643" y="4315"/>
                </a:lnTo>
                <a:lnTo>
                  <a:pt x="52785" y="4167"/>
                </a:lnTo>
                <a:lnTo>
                  <a:pt x="53821" y="3998"/>
                </a:lnTo>
                <a:lnTo>
                  <a:pt x="54709" y="3829"/>
                </a:lnTo>
                <a:lnTo>
                  <a:pt x="55111" y="3723"/>
                </a:lnTo>
                <a:lnTo>
                  <a:pt x="55470" y="3617"/>
                </a:lnTo>
                <a:lnTo>
                  <a:pt x="55809" y="3511"/>
                </a:lnTo>
                <a:lnTo>
                  <a:pt x="56084" y="3406"/>
                </a:lnTo>
                <a:lnTo>
                  <a:pt x="56337" y="3279"/>
                </a:lnTo>
                <a:lnTo>
                  <a:pt x="56549" y="3152"/>
                </a:lnTo>
                <a:lnTo>
                  <a:pt x="56697" y="3025"/>
                </a:lnTo>
                <a:lnTo>
                  <a:pt x="56803" y="2898"/>
                </a:lnTo>
                <a:lnTo>
                  <a:pt x="56887" y="2771"/>
                </a:lnTo>
                <a:lnTo>
                  <a:pt x="56887" y="2623"/>
                </a:lnTo>
                <a:lnTo>
                  <a:pt x="56887" y="2560"/>
                </a:lnTo>
                <a:lnTo>
                  <a:pt x="56845" y="2475"/>
                </a:lnTo>
                <a:lnTo>
                  <a:pt x="56803" y="2412"/>
                </a:lnTo>
                <a:lnTo>
                  <a:pt x="56739" y="2348"/>
                </a:lnTo>
                <a:lnTo>
                  <a:pt x="56549" y="2221"/>
                </a:lnTo>
                <a:lnTo>
                  <a:pt x="56316" y="2094"/>
                </a:lnTo>
                <a:lnTo>
                  <a:pt x="55999" y="1968"/>
                </a:lnTo>
                <a:lnTo>
                  <a:pt x="55618" y="1841"/>
                </a:lnTo>
                <a:lnTo>
                  <a:pt x="55174" y="1735"/>
                </a:lnTo>
                <a:lnTo>
                  <a:pt x="54688" y="1629"/>
                </a:lnTo>
                <a:lnTo>
                  <a:pt x="54138" y="1523"/>
                </a:lnTo>
                <a:lnTo>
                  <a:pt x="53525" y="1439"/>
                </a:lnTo>
                <a:lnTo>
                  <a:pt x="52171" y="1249"/>
                </a:lnTo>
                <a:lnTo>
                  <a:pt x="50606" y="1079"/>
                </a:lnTo>
                <a:lnTo>
                  <a:pt x="48894" y="931"/>
                </a:lnTo>
                <a:lnTo>
                  <a:pt x="47011" y="783"/>
                </a:lnTo>
                <a:lnTo>
                  <a:pt x="44981" y="656"/>
                </a:lnTo>
                <a:lnTo>
                  <a:pt x="42845" y="551"/>
                </a:lnTo>
                <a:lnTo>
                  <a:pt x="40583" y="445"/>
                </a:lnTo>
                <a:lnTo>
                  <a:pt x="38256" y="360"/>
                </a:lnTo>
                <a:lnTo>
                  <a:pt x="35846" y="297"/>
                </a:lnTo>
                <a:lnTo>
                  <a:pt x="30897" y="170"/>
                </a:lnTo>
                <a:lnTo>
                  <a:pt x="25864" y="85"/>
                </a:lnTo>
                <a:lnTo>
                  <a:pt x="20894" y="43"/>
                </a:lnTo>
                <a:lnTo>
                  <a:pt x="16115"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913625" y="511108"/>
            <a:ext cx="4527000" cy="2402700"/>
          </a:xfrm>
          <a:prstGeom prst="rect">
            <a:avLst/>
          </a:prstGeom>
          <a:noFill/>
        </p:spPr>
        <p:txBody>
          <a:bodyPr spcFirstLastPara="1" wrap="square" lIns="91425" tIns="91425" rIns="91425" bIns="91425" anchor="t" anchorCtr="0">
            <a:noAutofit/>
          </a:bodyPr>
          <a:lstStyle>
            <a:lvl1pPr lvl="0" algn="r">
              <a:lnSpc>
                <a:spcPct val="85000"/>
              </a:lnSpc>
              <a:spcBef>
                <a:spcPts val="0"/>
              </a:spcBef>
              <a:spcAft>
                <a:spcPts val="0"/>
              </a:spcAft>
              <a:buSzPts val="4500"/>
              <a:buFont typeface="Loved by the King"/>
              <a:buNone/>
              <a:defRPr sz="5700"/>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a:endParaRPr/>
          </a:p>
        </p:txBody>
      </p:sp>
      <p:sp>
        <p:nvSpPr>
          <p:cNvPr id="12" name="Google Shape;12;p2"/>
          <p:cNvSpPr txBox="1">
            <a:spLocks noGrp="1"/>
          </p:cNvSpPr>
          <p:nvPr>
            <p:ph type="subTitle" idx="1"/>
          </p:nvPr>
        </p:nvSpPr>
        <p:spPr>
          <a:xfrm>
            <a:off x="4461425" y="2895092"/>
            <a:ext cx="3979200" cy="365700"/>
          </a:xfrm>
          <a:prstGeom prst="rect">
            <a:avLst/>
          </a:prstGeom>
        </p:spPr>
        <p:txBody>
          <a:bodyPr spcFirstLastPara="1" wrap="square" lIns="91425" tIns="91425" rIns="91425" bIns="91425" anchor="t" anchorCtr="0">
            <a:noAutofit/>
          </a:bodyPr>
          <a:lstStyle>
            <a:lvl1pPr lvl="0" algn="r">
              <a:spcBef>
                <a:spcPts val="0"/>
              </a:spcBef>
              <a:spcAft>
                <a:spcPts val="0"/>
              </a:spcAft>
              <a:buSzPts val="1400"/>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3" name="Google Shape;13;p2"/>
          <p:cNvGrpSpPr/>
          <p:nvPr/>
        </p:nvGrpSpPr>
        <p:grpSpPr>
          <a:xfrm>
            <a:off x="787855" y="161926"/>
            <a:ext cx="7918191" cy="1824032"/>
            <a:chOff x="483050" y="238125"/>
            <a:chExt cx="6729150" cy="1550125"/>
          </a:xfrm>
        </p:grpSpPr>
        <p:sp>
          <p:nvSpPr>
            <p:cNvPr id="14" name="Google Shape;14;p2"/>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 name="Google Shape;74;p2"/>
          <p:cNvSpPr/>
          <p:nvPr/>
        </p:nvSpPr>
        <p:spPr>
          <a:xfrm>
            <a:off x="75" y="3367879"/>
            <a:ext cx="9143974" cy="662706"/>
          </a:xfrm>
          <a:custGeom>
            <a:avLst/>
            <a:gdLst/>
            <a:ahLst/>
            <a:cxnLst/>
            <a:rect l="l" t="t" r="r" b="b"/>
            <a:pathLst>
              <a:path w="55330" h="11690" extrusionOk="0">
                <a:moveTo>
                  <a:pt x="37661" y="0"/>
                </a:moveTo>
                <a:lnTo>
                  <a:pt x="37487" y="39"/>
                </a:lnTo>
                <a:lnTo>
                  <a:pt x="37351" y="58"/>
                </a:lnTo>
                <a:lnTo>
                  <a:pt x="37216" y="116"/>
                </a:lnTo>
                <a:lnTo>
                  <a:pt x="37100" y="155"/>
                </a:lnTo>
                <a:lnTo>
                  <a:pt x="36926" y="271"/>
                </a:lnTo>
                <a:lnTo>
                  <a:pt x="36829" y="349"/>
                </a:lnTo>
                <a:lnTo>
                  <a:pt x="36790" y="387"/>
                </a:lnTo>
                <a:lnTo>
                  <a:pt x="34681" y="1800"/>
                </a:lnTo>
                <a:lnTo>
                  <a:pt x="33113" y="2884"/>
                </a:lnTo>
                <a:lnTo>
                  <a:pt x="32494" y="3329"/>
                </a:lnTo>
                <a:lnTo>
                  <a:pt x="32087" y="3639"/>
                </a:lnTo>
                <a:lnTo>
                  <a:pt x="31933" y="3735"/>
                </a:lnTo>
                <a:lnTo>
                  <a:pt x="31778" y="3813"/>
                </a:lnTo>
                <a:lnTo>
                  <a:pt x="31584" y="3890"/>
                </a:lnTo>
                <a:lnTo>
                  <a:pt x="31391" y="3929"/>
                </a:lnTo>
                <a:lnTo>
                  <a:pt x="31178" y="3948"/>
                </a:lnTo>
                <a:lnTo>
                  <a:pt x="30713" y="3948"/>
                </a:lnTo>
                <a:lnTo>
                  <a:pt x="30462" y="3929"/>
                </a:lnTo>
                <a:lnTo>
                  <a:pt x="29939" y="3832"/>
                </a:lnTo>
                <a:lnTo>
                  <a:pt x="29397" y="3697"/>
                </a:lnTo>
                <a:lnTo>
                  <a:pt x="28836" y="3523"/>
                </a:lnTo>
                <a:lnTo>
                  <a:pt x="28256" y="3329"/>
                </a:lnTo>
                <a:lnTo>
                  <a:pt x="27133" y="2923"/>
                </a:lnTo>
                <a:lnTo>
                  <a:pt x="26088" y="2516"/>
                </a:lnTo>
                <a:lnTo>
                  <a:pt x="25624" y="2361"/>
                </a:lnTo>
                <a:lnTo>
                  <a:pt x="25198" y="2226"/>
                </a:lnTo>
                <a:lnTo>
                  <a:pt x="24850" y="2129"/>
                </a:lnTo>
                <a:lnTo>
                  <a:pt x="24695" y="2110"/>
                </a:lnTo>
                <a:lnTo>
                  <a:pt x="24424" y="2110"/>
                </a:lnTo>
                <a:lnTo>
                  <a:pt x="24308" y="2129"/>
                </a:lnTo>
                <a:lnTo>
                  <a:pt x="24037" y="2207"/>
                </a:lnTo>
                <a:lnTo>
                  <a:pt x="23785" y="2323"/>
                </a:lnTo>
                <a:lnTo>
                  <a:pt x="23514" y="2477"/>
                </a:lnTo>
                <a:lnTo>
                  <a:pt x="23224" y="2671"/>
                </a:lnTo>
                <a:lnTo>
                  <a:pt x="22934" y="2884"/>
                </a:lnTo>
                <a:lnTo>
                  <a:pt x="22314" y="3329"/>
                </a:lnTo>
                <a:lnTo>
                  <a:pt x="21985" y="3561"/>
                </a:lnTo>
                <a:lnTo>
                  <a:pt x="21618" y="3774"/>
                </a:lnTo>
                <a:lnTo>
                  <a:pt x="21231" y="3968"/>
                </a:lnTo>
                <a:lnTo>
                  <a:pt x="20824" y="4161"/>
                </a:lnTo>
                <a:lnTo>
                  <a:pt x="20398" y="4316"/>
                </a:lnTo>
                <a:lnTo>
                  <a:pt x="20166" y="4374"/>
                </a:lnTo>
                <a:lnTo>
                  <a:pt x="19934" y="4432"/>
                </a:lnTo>
                <a:lnTo>
                  <a:pt x="19702" y="4471"/>
                </a:lnTo>
                <a:lnTo>
                  <a:pt x="19450" y="4490"/>
                </a:lnTo>
                <a:lnTo>
                  <a:pt x="19199" y="4510"/>
                </a:lnTo>
                <a:lnTo>
                  <a:pt x="18928" y="4510"/>
                </a:lnTo>
                <a:lnTo>
                  <a:pt x="18173" y="4490"/>
                </a:lnTo>
                <a:lnTo>
                  <a:pt x="17437" y="4451"/>
                </a:lnTo>
                <a:lnTo>
                  <a:pt x="16683" y="4413"/>
                </a:lnTo>
                <a:lnTo>
                  <a:pt x="15947" y="4393"/>
                </a:lnTo>
                <a:lnTo>
                  <a:pt x="15154" y="4393"/>
                </a:lnTo>
                <a:lnTo>
                  <a:pt x="14341" y="4432"/>
                </a:lnTo>
                <a:lnTo>
                  <a:pt x="13896" y="4471"/>
                </a:lnTo>
                <a:lnTo>
                  <a:pt x="13451" y="4510"/>
                </a:lnTo>
                <a:lnTo>
                  <a:pt x="12986" y="4587"/>
                </a:lnTo>
                <a:lnTo>
                  <a:pt x="12503" y="4664"/>
                </a:lnTo>
                <a:lnTo>
                  <a:pt x="12019" y="4780"/>
                </a:lnTo>
                <a:lnTo>
                  <a:pt x="11574" y="4897"/>
                </a:lnTo>
                <a:lnTo>
                  <a:pt x="11129" y="5032"/>
                </a:lnTo>
                <a:lnTo>
                  <a:pt x="10722" y="5206"/>
                </a:lnTo>
                <a:lnTo>
                  <a:pt x="10335" y="5361"/>
                </a:lnTo>
                <a:lnTo>
                  <a:pt x="9948" y="5535"/>
                </a:lnTo>
                <a:lnTo>
                  <a:pt x="9213" y="5884"/>
                </a:lnTo>
                <a:lnTo>
                  <a:pt x="8516" y="6193"/>
                </a:lnTo>
                <a:lnTo>
                  <a:pt x="8168" y="6348"/>
                </a:lnTo>
                <a:lnTo>
                  <a:pt x="7800" y="6464"/>
                </a:lnTo>
                <a:lnTo>
                  <a:pt x="7452" y="6580"/>
                </a:lnTo>
                <a:lnTo>
                  <a:pt x="7084" y="6658"/>
                </a:lnTo>
                <a:lnTo>
                  <a:pt x="6697" y="6696"/>
                </a:lnTo>
                <a:lnTo>
                  <a:pt x="6290" y="6716"/>
                </a:lnTo>
                <a:lnTo>
                  <a:pt x="5961" y="6735"/>
                </a:lnTo>
                <a:lnTo>
                  <a:pt x="5594" y="6774"/>
                </a:lnTo>
                <a:lnTo>
                  <a:pt x="5187" y="6812"/>
                </a:lnTo>
                <a:lnTo>
                  <a:pt x="4762" y="6890"/>
                </a:lnTo>
                <a:lnTo>
                  <a:pt x="3891" y="7083"/>
                </a:lnTo>
                <a:lnTo>
                  <a:pt x="2981" y="7296"/>
                </a:lnTo>
                <a:lnTo>
                  <a:pt x="2091" y="7548"/>
                </a:lnTo>
                <a:lnTo>
                  <a:pt x="1278" y="7799"/>
                </a:lnTo>
                <a:lnTo>
                  <a:pt x="1" y="8206"/>
                </a:lnTo>
                <a:lnTo>
                  <a:pt x="1" y="9309"/>
                </a:lnTo>
                <a:lnTo>
                  <a:pt x="1" y="11689"/>
                </a:lnTo>
                <a:lnTo>
                  <a:pt x="55330" y="11689"/>
                </a:lnTo>
                <a:lnTo>
                  <a:pt x="55330" y="7993"/>
                </a:lnTo>
                <a:lnTo>
                  <a:pt x="52814" y="5613"/>
                </a:lnTo>
                <a:lnTo>
                  <a:pt x="52466" y="5187"/>
                </a:lnTo>
                <a:lnTo>
                  <a:pt x="52079" y="4742"/>
                </a:lnTo>
                <a:lnTo>
                  <a:pt x="51634" y="4239"/>
                </a:lnTo>
                <a:lnTo>
                  <a:pt x="51130" y="3716"/>
                </a:lnTo>
                <a:lnTo>
                  <a:pt x="50879" y="3464"/>
                </a:lnTo>
                <a:lnTo>
                  <a:pt x="50627" y="3252"/>
                </a:lnTo>
                <a:lnTo>
                  <a:pt x="50395" y="3058"/>
                </a:lnTo>
                <a:lnTo>
                  <a:pt x="50163" y="2923"/>
                </a:lnTo>
                <a:lnTo>
                  <a:pt x="49969" y="2806"/>
                </a:lnTo>
                <a:lnTo>
                  <a:pt x="49872" y="2768"/>
                </a:lnTo>
                <a:lnTo>
                  <a:pt x="49795" y="2748"/>
                </a:lnTo>
                <a:lnTo>
                  <a:pt x="49698" y="2748"/>
                </a:lnTo>
                <a:lnTo>
                  <a:pt x="49621" y="2768"/>
                </a:lnTo>
                <a:lnTo>
                  <a:pt x="49408" y="2806"/>
                </a:lnTo>
                <a:lnTo>
                  <a:pt x="49176" y="2903"/>
                </a:lnTo>
                <a:lnTo>
                  <a:pt x="48924" y="3019"/>
                </a:lnTo>
                <a:lnTo>
                  <a:pt x="48653" y="3155"/>
                </a:lnTo>
                <a:lnTo>
                  <a:pt x="48363" y="3329"/>
                </a:lnTo>
                <a:lnTo>
                  <a:pt x="47782" y="3697"/>
                </a:lnTo>
                <a:lnTo>
                  <a:pt x="47182" y="4084"/>
                </a:lnTo>
                <a:lnTo>
                  <a:pt x="46621" y="4413"/>
                </a:lnTo>
                <a:lnTo>
                  <a:pt x="46350" y="4548"/>
                </a:lnTo>
                <a:lnTo>
                  <a:pt x="46118" y="4645"/>
                </a:lnTo>
                <a:lnTo>
                  <a:pt x="45886" y="4722"/>
                </a:lnTo>
                <a:lnTo>
                  <a:pt x="45692" y="4742"/>
                </a:lnTo>
                <a:lnTo>
                  <a:pt x="45518" y="4722"/>
                </a:lnTo>
                <a:lnTo>
                  <a:pt x="45325" y="4703"/>
                </a:lnTo>
                <a:lnTo>
                  <a:pt x="45131" y="4645"/>
                </a:lnTo>
                <a:lnTo>
                  <a:pt x="44957" y="4568"/>
                </a:lnTo>
                <a:lnTo>
                  <a:pt x="44763" y="4490"/>
                </a:lnTo>
                <a:lnTo>
                  <a:pt x="44570" y="4374"/>
                </a:lnTo>
                <a:lnTo>
                  <a:pt x="44163" y="4142"/>
                </a:lnTo>
                <a:lnTo>
                  <a:pt x="43254" y="3542"/>
                </a:lnTo>
                <a:lnTo>
                  <a:pt x="42731" y="3213"/>
                </a:lnTo>
                <a:lnTo>
                  <a:pt x="42170" y="2884"/>
                </a:lnTo>
                <a:lnTo>
                  <a:pt x="41628" y="2555"/>
                </a:lnTo>
                <a:lnTo>
                  <a:pt x="41164" y="2245"/>
                </a:lnTo>
                <a:lnTo>
                  <a:pt x="40777" y="1936"/>
                </a:lnTo>
                <a:lnTo>
                  <a:pt x="40428" y="1645"/>
                </a:lnTo>
                <a:lnTo>
                  <a:pt x="39732" y="1026"/>
                </a:lnTo>
                <a:lnTo>
                  <a:pt x="39345" y="716"/>
                </a:lnTo>
                <a:lnTo>
                  <a:pt x="38900" y="387"/>
                </a:lnTo>
                <a:lnTo>
                  <a:pt x="38648" y="252"/>
                </a:lnTo>
                <a:lnTo>
                  <a:pt x="38435" y="136"/>
                </a:lnTo>
                <a:lnTo>
                  <a:pt x="38222" y="78"/>
                </a:lnTo>
                <a:lnTo>
                  <a:pt x="38009" y="20"/>
                </a:lnTo>
                <a:lnTo>
                  <a:pt x="37835" y="0"/>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75" y="4030575"/>
            <a:ext cx="9144000" cy="11130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 name="Google Shape;76;p2"/>
          <p:cNvGrpSpPr/>
          <p:nvPr/>
        </p:nvGrpSpPr>
        <p:grpSpPr>
          <a:xfrm>
            <a:off x="283688" y="3356368"/>
            <a:ext cx="8860598" cy="1743787"/>
            <a:chOff x="283688" y="3432568"/>
            <a:chExt cx="8860598" cy="1743787"/>
          </a:xfrm>
        </p:grpSpPr>
        <p:grpSp>
          <p:nvGrpSpPr>
            <p:cNvPr id="77" name="Google Shape;77;p2"/>
            <p:cNvGrpSpPr/>
            <p:nvPr/>
          </p:nvGrpSpPr>
          <p:grpSpPr>
            <a:xfrm>
              <a:off x="4701600" y="3432568"/>
              <a:ext cx="4442687" cy="1482523"/>
              <a:chOff x="3368000" y="3413400"/>
              <a:chExt cx="3457075" cy="1153625"/>
            </a:xfrm>
          </p:grpSpPr>
          <p:sp>
            <p:nvSpPr>
              <p:cNvPr id="78" name="Google Shape;78;p2"/>
              <p:cNvSpPr/>
              <p:nvPr/>
            </p:nvSpPr>
            <p:spPr>
              <a:xfrm>
                <a:off x="3467400" y="3611650"/>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3546700" y="360690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3626525" y="360267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3705825" y="3598450"/>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3785125" y="35942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3864425" y="3589975"/>
                <a:ext cx="13250" cy="153875"/>
              </a:xfrm>
              <a:custGeom>
                <a:avLst/>
                <a:gdLst/>
                <a:ahLst/>
                <a:cxnLst/>
                <a:rect l="l" t="t" r="r" b="b"/>
                <a:pathLst>
                  <a:path w="530" h="6155" extrusionOk="0">
                    <a:moveTo>
                      <a:pt x="1" y="1"/>
                    </a:moveTo>
                    <a:lnTo>
                      <a:pt x="1"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3944250" y="3585225"/>
                <a:ext cx="12725" cy="154400"/>
              </a:xfrm>
              <a:custGeom>
                <a:avLst/>
                <a:gdLst/>
                <a:ahLst/>
                <a:cxnLst/>
                <a:rect l="l" t="t" r="r" b="b"/>
                <a:pathLst>
                  <a:path w="509" h="6176" extrusionOk="0">
                    <a:moveTo>
                      <a:pt x="1" y="0"/>
                    </a:moveTo>
                    <a:lnTo>
                      <a:pt x="1" y="6176"/>
                    </a:lnTo>
                    <a:lnTo>
                      <a:pt x="508" y="6176"/>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4023575" y="3581000"/>
                <a:ext cx="12700" cy="154400"/>
              </a:xfrm>
              <a:custGeom>
                <a:avLst/>
                <a:gdLst/>
                <a:ahLst/>
                <a:cxnLst/>
                <a:rect l="l" t="t" r="r" b="b"/>
                <a:pathLst>
                  <a:path w="508" h="6176" extrusionOk="0">
                    <a:moveTo>
                      <a:pt x="0" y="0"/>
                    </a:moveTo>
                    <a:lnTo>
                      <a:pt x="0"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4102875" y="3576775"/>
                <a:ext cx="13225" cy="153850"/>
              </a:xfrm>
              <a:custGeom>
                <a:avLst/>
                <a:gdLst/>
                <a:ahLst/>
                <a:cxnLst/>
                <a:rect l="l" t="t" r="r" b="b"/>
                <a:pathLst>
                  <a:path w="529" h="6154"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4182700" y="3572525"/>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4262000" y="35683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4341300" y="3564075"/>
                <a:ext cx="13250" cy="153875"/>
              </a:xfrm>
              <a:custGeom>
                <a:avLst/>
                <a:gdLst/>
                <a:ahLst/>
                <a:cxnLst/>
                <a:rect l="l" t="t" r="r" b="b"/>
                <a:pathLst>
                  <a:path w="530" h="6155" extrusionOk="0">
                    <a:moveTo>
                      <a:pt x="1" y="1"/>
                    </a:moveTo>
                    <a:lnTo>
                      <a:pt x="1" y="6154"/>
                    </a:lnTo>
                    <a:lnTo>
                      <a:pt x="529" y="6154"/>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4421125" y="3559325"/>
                <a:ext cx="12725" cy="154400"/>
              </a:xfrm>
              <a:custGeom>
                <a:avLst/>
                <a:gdLst/>
                <a:ahLst/>
                <a:cxnLst/>
                <a:rect l="l" t="t" r="r" b="b"/>
                <a:pathLst>
                  <a:path w="509" h="6176" extrusionOk="0">
                    <a:moveTo>
                      <a:pt x="1" y="0"/>
                    </a:moveTo>
                    <a:lnTo>
                      <a:pt x="1"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4500425" y="3555100"/>
                <a:ext cx="12725" cy="153850"/>
              </a:xfrm>
              <a:custGeom>
                <a:avLst/>
                <a:gdLst/>
                <a:ahLst/>
                <a:cxnLst/>
                <a:rect l="l" t="t" r="r" b="b"/>
                <a:pathLst>
                  <a:path w="509" h="6154" extrusionOk="0">
                    <a:moveTo>
                      <a:pt x="1" y="0"/>
                    </a:moveTo>
                    <a:lnTo>
                      <a:pt x="1" y="6154"/>
                    </a:lnTo>
                    <a:lnTo>
                      <a:pt x="509" y="6154"/>
                    </a:lnTo>
                    <a:lnTo>
                      <a:pt x="50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4579750" y="3550850"/>
                <a:ext cx="13225" cy="153875"/>
              </a:xfrm>
              <a:custGeom>
                <a:avLst/>
                <a:gdLst/>
                <a:ahLst/>
                <a:cxnLst/>
                <a:rect l="l" t="t" r="r" b="b"/>
                <a:pathLst>
                  <a:path w="529" h="6155" extrusionOk="0">
                    <a:moveTo>
                      <a:pt x="0" y="1"/>
                    </a:moveTo>
                    <a:lnTo>
                      <a:pt x="0"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4659575" y="3546625"/>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4738875" y="3542400"/>
                <a:ext cx="12700" cy="153875"/>
              </a:xfrm>
              <a:custGeom>
                <a:avLst/>
                <a:gdLst/>
                <a:ahLst/>
                <a:cxnLst/>
                <a:rect l="l" t="t" r="r" b="b"/>
                <a:pathLst>
                  <a:path w="508" h="6155" extrusionOk="0">
                    <a:moveTo>
                      <a:pt x="0" y="1"/>
                    </a:moveTo>
                    <a:lnTo>
                      <a:pt x="0" y="6154"/>
                    </a:lnTo>
                    <a:lnTo>
                      <a:pt x="508" y="6154"/>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4818175" y="3537650"/>
                <a:ext cx="13250" cy="154400"/>
              </a:xfrm>
              <a:custGeom>
                <a:avLst/>
                <a:gdLst/>
                <a:ahLst/>
                <a:cxnLst/>
                <a:rect l="l" t="t" r="r" b="b"/>
                <a:pathLst>
                  <a:path w="530" h="6176" extrusionOk="0">
                    <a:moveTo>
                      <a:pt x="1" y="0"/>
                    </a:moveTo>
                    <a:lnTo>
                      <a:pt x="1" y="6175"/>
                    </a:lnTo>
                    <a:lnTo>
                      <a:pt x="529" y="6175"/>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4898000" y="3533425"/>
                <a:ext cx="12725" cy="154400"/>
              </a:xfrm>
              <a:custGeom>
                <a:avLst/>
                <a:gdLst/>
                <a:ahLst/>
                <a:cxnLst/>
                <a:rect l="l" t="t" r="r" b="b"/>
                <a:pathLst>
                  <a:path w="509" h="6176" extrusionOk="0">
                    <a:moveTo>
                      <a:pt x="1" y="0"/>
                    </a:moveTo>
                    <a:lnTo>
                      <a:pt x="1"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4977300" y="352917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5056625" y="3524950"/>
                <a:ext cx="13225" cy="153875"/>
              </a:xfrm>
              <a:custGeom>
                <a:avLst/>
                <a:gdLst/>
                <a:ahLst/>
                <a:cxnLst/>
                <a:rect l="l" t="t" r="r" b="b"/>
                <a:pathLst>
                  <a:path w="529" h="6155" extrusionOk="0">
                    <a:moveTo>
                      <a:pt x="0" y="1"/>
                    </a:moveTo>
                    <a:lnTo>
                      <a:pt x="0"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5136450" y="35207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5215750" y="3516500"/>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5295050" y="3511725"/>
                <a:ext cx="13250" cy="154425"/>
              </a:xfrm>
              <a:custGeom>
                <a:avLst/>
                <a:gdLst/>
                <a:ahLst/>
                <a:cxnLst/>
                <a:rect l="l" t="t" r="r" b="b"/>
                <a:pathLst>
                  <a:path w="530" h="6177" extrusionOk="0">
                    <a:moveTo>
                      <a:pt x="0" y="1"/>
                    </a:moveTo>
                    <a:lnTo>
                      <a:pt x="0" y="6176"/>
                    </a:lnTo>
                    <a:lnTo>
                      <a:pt x="529" y="6176"/>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5374875" y="35075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5454175" y="350327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5533475" y="3499050"/>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5613325" y="34948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5692625" y="349005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5771925" y="3485825"/>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5851225" y="3481600"/>
                <a:ext cx="13250" cy="153875"/>
              </a:xfrm>
              <a:custGeom>
                <a:avLst/>
                <a:gdLst/>
                <a:ahLst/>
                <a:cxnLst/>
                <a:rect l="l" t="t" r="r" b="b"/>
                <a:pathLst>
                  <a:path w="530" h="6155" extrusionOk="0">
                    <a:moveTo>
                      <a:pt x="1" y="1"/>
                    </a:moveTo>
                    <a:lnTo>
                      <a:pt x="1" y="6154"/>
                    </a:lnTo>
                    <a:lnTo>
                      <a:pt x="529" y="6154"/>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5931050" y="3477375"/>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6010350" y="3473150"/>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6089675" y="3468925"/>
                <a:ext cx="13225" cy="153850"/>
              </a:xfrm>
              <a:custGeom>
                <a:avLst/>
                <a:gdLst/>
                <a:ahLst/>
                <a:cxnLst/>
                <a:rect l="l" t="t" r="r" b="b"/>
                <a:pathLst>
                  <a:path w="529" h="6154"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6169500" y="346415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6248800" y="3459925"/>
                <a:ext cx="12700" cy="153875"/>
              </a:xfrm>
              <a:custGeom>
                <a:avLst/>
                <a:gdLst/>
                <a:ahLst/>
                <a:cxnLst/>
                <a:rect l="l" t="t" r="r" b="b"/>
                <a:pathLst>
                  <a:path w="508" h="6155" extrusionOk="0">
                    <a:moveTo>
                      <a:pt x="0" y="1"/>
                    </a:moveTo>
                    <a:lnTo>
                      <a:pt x="0" y="6154"/>
                    </a:lnTo>
                    <a:lnTo>
                      <a:pt x="508" y="6154"/>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6328100" y="3455700"/>
                <a:ext cx="13250" cy="153875"/>
              </a:xfrm>
              <a:custGeom>
                <a:avLst/>
                <a:gdLst/>
                <a:ahLst/>
                <a:cxnLst/>
                <a:rect l="l" t="t" r="r" b="b"/>
                <a:pathLst>
                  <a:path w="530" h="6155"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6407925" y="3451475"/>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6487225" y="344722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6566525" y="3442475"/>
                <a:ext cx="13250" cy="154400"/>
              </a:xfrm>
              <a:custGeom>
                <a:avLst/>
                <a:gdLst/>
                <a:ahLst/>
                <a:cxnLst/>
                <a:rect l="l" t="t" r="r" b="b"/>
                <a:pathLst>
                  <a:path w="530" h="6176" extrusionOk="0">
                    <a:moveTo>
                      <a:pt x="1" y="1"/>
                    </a:moveTo>
                    <a:lnTo>
                      <a:pt x="1" y="6176"/>
                    </a:lnTo>
                    <a:lnTo>
                      <a:pt x="530" y="6176"/>
                    </a:lnTo>
                    <a:lnTo>
                      <a:pt x="530"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6646375" y="3438250"/>
                <a:ext cx="12700" cy="154400"/>
              </a:xfrm>
              <a:custGeom>
                <a:avLst/>
                <a:gdLst/>
                <a:ahLst/>
                <a:cxnLst/>
                <a:rect l="l" t="t" r="r" b="b"/>
                <a:pathLst>
                  <a:path w="508" h="6176" extrusionOk="0">
                    <a:moveTo>
                      <a:pt x="0" y="0"/>
                    </a:moveTo>
                    <a:lnTo>
                      <a:pt x="0" y="6176"/>
                    </a:lnTo>
                    <a:lnTo>
                      <a:pt x="508" y="6176"/>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6725675" y="34340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3368000" y="3413400"/>
                <a:ext cx="3457075" cy="1153625"/>
              </a:xfrm>
              <a:custGeom>
                <a:avLst/>
                <a:gdLst/>
                <a:ahLst/>
                <a:cxnLst/>
                <a:rect l="l" t="t" r="r" b="b"/>
                <a:pathLst>
                  <a:path w="138283" h="46145" extrusionOk="0">
                    <a:moveTo>
                      <a:pt x="69892" y="4716"/>
                    </a:moveTo>
                    <a:lnTo>
                      <a:pt x="69892" y="5816"/>
                    </a:lnTo>
                    <a:lnTo>
                      <a:pt x="69617" y="5837"/>
                    </a:lnTo>
                    <a:lnTo>
                      <a:pt x="69617" y="4738"/>
                    </a:lnTo>
                    <a:lnTo>
                      <a:pt x="69892" y="4716"/>
                    </a:lnTo>
                    <a:close/>
                    <a:moveTo>
                      <a:pt x="138283" y="1"/>
                    </a:moveTo>
                    <a:lnTo>
                      <a:pt x="84653" y="3173"/>
                    </a:lnTo>
                    <a:lnTo>
                      <a:pt x="84653" y="3046"/>
                    </a:lnTo>
                    <a:lnTo>
                      <a:pt x="84632" y="2771"/>
                    </a:lnTo>
                    <a:lnTo>
                      <a:pt x="84590" y="2496"/>
                    </a:lnTo>
                    <a:lnTo>
                      <a:pt x="84526" y="2221"/>
                    </a:lnTo>
                    <a:lnTo>
                      <a:pt x="84421" y="1967"/>
                    </a:lnTo>
                    <a:lnTo>
                      <a:pt x="84294" y="1735"/>
                    </a:lnTo>
                    <a:lnTo>
                      <a:pt x="84167" y="1502"/>
                    </a:lnTo>
                    <a:lnTo>
                      <a:pt x="83998" y="1291"/>
                    </a:lnTo>
                    <a:lnTo>
                      <a:pt x="83807" y="1100"/>
                    </a:lnTo>
                    <a:lnTo>
                      <a:pt x="83596" y="910"/>
                    </a:lnTo>
                    <a:lnTo>
                      <a:pt x="83384" y="762"/>
                    </a:lnTo>
                    <a:lnTo>
                      <a:pt x="83152" y="635"/>
                    </a:lnTo>
                    <a:lnTo>
                      <a:pt x="82898" y="529"/>
                    </a:lnTo>
                    <a:lnTo>
                      <a:pt x="82644" y="445"/>
                    </a:lnTo>
                    <a:lnTo>
                      <a:pt x="82369" y="381"/>
                    </a:lnTo>
                    <a:lnTo>
                      <a:pt x="82094" y="360"/>
                    </a:lnTo>
                    <a:lnTo>
                      <a:pt x="81820" y="360"/>
                    </a:lnTo>
                    <a:lnTo>
                      <a:pt x="69892" y="973"/>
                    </a:lnTo>
                    <a:lnTo>
                      <a:pt x="69892" y="4040"/>
                    </a:lnTo>
                    <a:lnTo>
                      <a:pt x="69617" y="4061"/>
                    </a:lnTo>
                    <a:lnTo>
                      <a:pt x="69617" y="1565"/>
                    </a:lnTo>
                    <a:lnTo>
                      <a:pt x="66763" y="1692"/>
                    </a:lnTo>
                    <a:lnTo>
                      <a:pt x="66086" y="4251"/>
                    </a:lnTo>
                    <a:lnTo>
                      <a:pt x="0" y="8163"/>
                    </a:lnTo>
                    <a:lnTo>
                      <a:pt x="0" y="8840"/>
                    </a:lnTo>
                    <a:lnTo>
                      <a:pt x="65896" y="4970"/>
                    </a:lnTo>
                    <a:lnTo>
                      <a:pt x="65621" y="6070"/>
                    </a:lnTo>
                    <a:lnTo>
                      <a:pt x="0" y="9940"/>
                    </a:lnTo>
                    <a:lnTo>
                      <a:pt x="0" y="15607"/>
                    </a:lnTo>
                    <a:lnTo>
                      <a:pt x="13260" y="14825"/>
                    </a:lnTo>
                    <a:lnTo>
                      <a:pt x="13260" y="16242"/>
                    </a:lnTo>
                    <a:lnTo>
                      <a:pt x="15078" y="16242"/>
                    </a:lnTo>
                    <a:lnTo>
                      <a:pt x="15078" y="39546"/>
                    </a:lnTo>
                    <a:lnTo>
                      <a:pt x="13260" y="39546"/>
                    </a:lnTo>
                    <a:lnTo>
                      <a:pt x="13260" y="46144"/>
                    </a:lnTo>
                    <a:lnTo>
                      <a:pt x="18927" y="46144"/>
                    </a:lnTo>
                    <a:lnTo>
                      <a:pt x="18927" y="39546"/>
                    </a:lnTo>
                    <a:lnTo>
                      <a:pt x="16897" y="39546"/>
                    </a:lnTo>
                    <a:lnTo>
                      <a:pt x="16897" y="16242"/>
                    </a:lnTo>
                    <a:lnTo>
                      <a:pt x="18927" y="16242"/>
                    </a:lnTo>
                    <a:lnTo>
                      <a:pt x="18927" y="14487"/>
                    </a:lnTo>
                    <a:lnTo>
                      <a:pt x="41978" y="13133"/>
                    </a:lnTo>
                    <a:lnTo>
                      <a:pt x="41978" y="15480"/>
                    </a:lnTo>
                    <a:lnTo>
                      <a:pt x="43775" y="15480"/>
                    </a:lnTo>
                    <a:lnTo>
                      <a:pt x="43775" y="39441"/>
                    </a:lnTo>
                    <a:lnTo>
                      <a:pt x="41978" y="39441"/>
                    </a:lnTo>
                    <a:lnTo>
                      <a:pt x="41978" y="46144"/>
                    </a:lnTo>
                    <a:lnTo>
                      <a:pt x="47645" y="46144"/>
                    </a:lnTo>
                    <a:lnTo>
                      <a:pt x="47645" y="39441"/>
                    </a:lnTo>
                    <a:lnTo>
                      <a:pt x="45615" y="39441"/>
                    </a:lnTo>
                    <a:lnTo>
                      <a:pt x="45615" y="15480"/>
                    </a:lnTo>
                    <a:lnTo>
                      <a:pt x="47645" y="15480"/>
                    </a:lnTo>
                    <a:lnTo>
                      <a:pt x="47645" y="12795"/>
                    </a:lnTo>
                    <a:lnTo>
                      <a:pt x="69850" y="11484"/>
                    </a:lnTo>
                    <a:lnTo>
                      <a:pt x="69850" y="15480"/>
                    </a:lnTo>
                    <a:lnTo>
                      <a:pt x="71648" y="15480"/>
                    </a:lnTo>
                    <a:lnTo>
                      <a:pt x="71648" y="39441"/>
                    </a:lnTo>
                    <a:lnTo>
                      <a:pt x="69850" y="39441"/>
                    </a:lnTo>
                    <a:lnTo>
                      <a:pt x="69850" y="46144"/>
                    </a:lnTo>
                    <a:lnTo>
                      <a:pt x="75518" y="46144"/>
                    </a:lnTo>
                    <a:lnTo>
                      <a:pt x="75518" y="39441"/>
                    </a:lnTo>
                    <a:lnTo>
                      <a:pt x="73487" y="39441"/>
                    </a:lnTo>
                    <a:lnTo>
                      <a:pt x="73487" y="15480"/>
                    </a:lnTo>
                    <a:lnTo>
                      <a:pt x="75518" y="15480"/>
                    </a:lnTo>
                    <a:lnTo>
                      <a:pt x="75518" y="11145"/>
                    </a:lnTo>
                    <a:lnTo>
                      <a:pt x="95227" y="9982"/>
                    </a:lnTo>
                    <a:lnTo>
                      <a:pt x="95227" y="15480"/>
                    </a:lnTo>
                    <a:lnTo>
                      <a:pt x="97046" y="15480"/>
                    </a:lnTo>
                    <a:lnTo>
                      <a:pt x="97046" y="39441"/>
                    </a:lnTo>
                    <a:lnTo>
                      <a:pt x="95227" y="39441"/>
                    </a:lnTo>
                    <a:lnTo>
                      <a:pt x="95227" y="46144"/>
                    </a:lnTo>
                    <a:lnTo>
                      <a:pt x="100916" y="46144"/>
                    </a:lnTo>
                    <a:lnTo>
                      <a:pt x="100916" y="39441"/>
                    </a:lnTo>
                    <a:lnTo>
                      <a:pt x="98864" y="39441"/>
                    </a:lnTo>
                    <a:lnTo>
                      <a:pt x="98864" y="15480"/>
                    </a:lnTo>
                    <a:lnTo>
                      <a:pt x="100916" y="15480"/>
                    </a:lnTo>
                    <a:lnTo>
                      <a:pt x="100916" y="9644"/>
                    </a:lnTo>
                    <a:lnTo>
                      <a:pt x="138283" y="7444"/>
                    </a:lnTo>
                    <a:lnTo>
                      <a:pt x="138283" y="1798"/>
                    </a:lnTo>
                    <a:lnTo>
                      <a:pt x="84653" y="4949"/>
                    </a:lnTo>
                    <a:lnTo>
                      <a:pt x="84653" y="3849"/>
                    </a:lnTo>
                    <a:lnTo>
                      <a:pt x="138283" y="698"/>
                    </a:lnTo>
                    <a:lnTo>
                      <a:pt x="138283"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 name="Google Shape;121;p2"/>
            <p:cNvGrpSpPr/>
            <p:nvPr/>
          </p:nvGrpSpPr>
          <p:grpSpPr>
            <a:xfrm>
              <a:off x="283688" y="3693832"/>
              <a:ext cx="4442687" cy="1482523"/>
              <a:chOff x="3368000" y="3413400"/>
              <a:chExt cx="3457075" cy="1153625"/>
            </a:xfrm>
          </p:grpSpPr>
          <p:sp>
            <p:nvSpPr>
              <p:cNvPr id="122" name="Google Shape;122;p2"/>
              <p:cNvSpPr/>
              <p:nvPr/>
            </p:nvSpPr>
            <p:spPr>
              <a:xfrm>
                <a:off x="3467400" y="3611650"/>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3546700" y="360690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3626525" y="360267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3705825" y="3598450"/>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3785125" y="35942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3864425" y="3589975"/>
                <a:ext cx="13250" cy="153875"/>
              </a:xfrm>
              <a:custGeom>
                <a:avLst/>
                <a:gdLst/>
                <a:ahLst/>
                <a:cxnLst/>
                <a:rect l="l" t="t" r="r" b="b"/>
                <a:pathLst>
                  <a:path w="530" h="6155" extrusionOk="0">
                    <a:moveTo>
                      <a:pt x="1" y="1"/>
                    </a:moveTo>
                    <a:lnTo>
                      <a:pt x="1"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3944250" y="3585225"/>
                <a:ext cx="12725" cy="154400"/>
              </a:xfrm>
              <a:custGeom>
                <a:avLst/>
                <a:gdLst/>
                <a:ahLst/>
                <a:cxnLst/>
                <a:rect l="l" t="t" r="r" b="b"/>
                <a:pathLst>
                  <a:path w="509" h="6176" extrusionOk="0">
                    <a:moveTo>
                      <a:pt x="1" y="0"/>
                    </a:moveTo>
                    <a:lnTo>
                      <a:pt x="1" y="6176"/>
                    </a:lnTo>
                    <a:lnTo>
                      <a:pt x="508" y="6176"/>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4023575" y="3581000"/>
                <a:ext cx="12700" cy="154400"/>
              </a:xfrm>
              <a:custGeom>
                <a:avLst/>
                <a:gdLst/>
                <a:ahLst/>
                <a:cxnLst/>
                <a:rect l="l" t="t" r="r" b="b"/>
                <a:pathLst>
                  <a:path w="508" h="6176" extrusionOk="0">
                    <a:moveTo>
                      <a:pt x="0" y="0"/>
                    </a:moveTo>
                    <a:lnTo>
                      <a:pt x="0"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4102875" y="3576775"/>
                <a:ext cx="13225" cy="153850"/>
              </a:xfrm>
              <a:custGeom>
                <a:avLst/>
                <a:gdLst/>
                <a:ahLst/>
                <a:cxnLst/>
                <a:rect l="l" t="t" r="r" b="b"/>
                <a:pathLst>
                  <a:path w="529" h="6154"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4182700" y="3572525"/>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4262000" y="35683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4341300" y="3564075"/>
                <a:ext cx="13250" cy="153875"/>
              </a:xfrm>
              <a:custGeom>
                <a:avLst/>
                <a:gdLst/>
                <a:ahLst/>
                <a:cxnLst/>
                <a:rect l="l" t="t" r="r" b="b"/>
                <a:pathLst>
                  <a:path w="530" h="6155" extrusionOk="0">
                    <a:moveTo>
                      <a:pt x="1" y="1"/>
                    </a:moveTo>
                    <a:lnTo>
                      <a:pt x="1" y="6154"/>
                    </a:lnTo>
                    <a:lnTo>
                      <a:pt x="529" y="6154"/>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4421125" y="3559325"/>
                <a:ext cx="12725" cy="154400"/>
              </a:xfrm>
              <a:custGeom>
                <a:avLst/>
                <a:gdLst/>
                <a:ahLst/>
                <a:cxnLst/>
                <a:rect l="l" t="t" r="r" b="b"/>
                <a:pathLst>
                  <a:path w="509" h="6176" extrusionOk="0">
                    <a:moveTo>
                      <a:pt x="1" y="0"/>
                    </a:moveTo>
                    <a:lnTo>
                      <a:pt x="1"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4500425" y="3555100"/>
                <a:ext cx="12725" cy="153850"/>
              </a:xfrm>
              <a:custGeom>
                <a:avLst/>
                <a:gdLst/>
                <a:ahLst/>
                <a:cxnLst/>
                <a:rect l="l" t="t" r="r" b="b"/>
                <a:pathLst>
                  <a:path w="509" h="6154" extrusionOk="0">
                    <a:moveTo>
                      <a:pt x="1" y="0"/>
                    </a:moveTo>
                    <a:lnTo>
                      <a:pt x="1" y="6154"/>
                    </a:lnTo>
                    <a:lnTo>
                      <a:pt x="509" y="6154"/>
                    </a:lnTo>
                    <a:lnTo>
                      <a:pt x="50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4579750" y="3550850"/>
                <a:ext cx="13225" cy="153875"/>
              </a:xfrm>
              <a:custGeom>
                <a:avLst/>
                <a:gdLst/>
                <a:ahLst/>
                <a:cxnLst/>
                <a:rect l="l" t="t" r="r" b="b"/>
                <a:pathLst>
                  <a:path w="529" h="6155" extrusionOk="0">
                    <a:moveTo>
                      <a:pt x="0" y="1"/>
                    </a:moveTo>
                    <a:lnTo>
                      <a:pt x="0"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4659575" y="3546625"/>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4738875" y="3542400"/>
                <a:ext cx="12700" cy="153875"/>
              </a:xfrm>
              <a:custGeom>
                <a:avLst/>
                <a:gdLst/>
                <a:ahLst/>
                <a:cxnLst/>
                <a:rect l="l" t="t" r="r" b="b"/>
                <a:pathLst>
                  <a:path w="508" h="6155" extrusionOk="0">
                    <a:moveTo>
                      <a:pt x="0" y="1"/>
                    </a:moveTo>
                    <a:lnTo>
                      <a:pt x="0" y="6154"/>
                    </a:lnTo>
                    <a:lnTo>
                      <a:pt x="508" y="6154"/>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4818175" y="3537650"/>
                <a:ext cx="13250" cy="154400"/>
              </a:xfrm>
              <a:custGeom>
                <a:avLst/>
                <a:gdLst/>
                <a:ahLst/>
                <a:cxnLst/>
                <a:rect l="l" t="t" r="r" b="b"/>
                <a:pathLst>
                  <a:path w="530" h="6176" extrusionOk="0">
                    <a:moveTo>
                      <a:pt x="1" y="0"/>
                    </a:moveTo>
                    <a:lnTo>
                      <a:pt x="1" y="6175"/>
                    </a:lnTo>
                    <a:lnTo>
                      <a:pt x="529" y="6175"/>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4898000" y="3533425"/>
                <a:ext cx="12725" cy="154400"/>
              </a:xfrm>
              <a:custGeom>
                <a:avLst/>
                <a:gdLst/>
                <a:ahLst/>
                <a:cxnLst/>
                <a:rect l="l" t="t" r="r" b="b"/>
                <a:pathLst>
                  <a:path w="509" h="6176" extrusionOk="0">
                    <a:moveTo>
                      <a:pt x="1" y="0"/>
                    </a:moveTo>
                    <a:lnTo>
                      <a:pt x="1"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4977300" y="352917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5056625" y="3524950"/>
                <a:ext cx="13225" cy="153875"/>
              </a:xfrm>
              <a:custGeom>
                <a:avLst/>
                <a:gdLst/>
                <a:ahLst/>
                <a:cxnLst/>
                <a:rect l="l" t="t" r="r" b="b"/>
                <a:pathLst>
                  <a:path w="529" h="6155" extrusionOk="0">
                    <a:moveTo>
                      <a:pt x="0" y="1"/>
                    </a:moveTo>
                    <a:lnTo>
                      <a:pt x="0"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5136450" y="35207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5215750" y="3516500"/>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5295050" y="3511725"/>
                <a:ext cx="13250" cy="154425"/>
              </a:xfrm>
              <a:custGeom>
                <a:avLst/>
                <a:gdLst/>
                <a:ahLst/>
                <a:cxnLst/>
                <a:rect l="l" t="t" r="r" b="b"/>
                <a:pathLst>
                  <a:path w="530" h="6177" extrusionOk="0">
                    <a:moveTo>
                      <a:pt x="0" y="1"/>
                    </a:moveTo>
                    <a:lnTo>
                      <a:pt x="0" y="6176"/>
                    </a:lnTo>
                    <a:lnTo>
                      <a:pt x="529" y="6176"/>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5374875" y="35075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5454175" y="350327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5533475" y="3499050"/>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5613325" y="34948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5692625" y="349005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5771925" y="3485825"/>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5851225" y="3481600"/>
                <a:ext cx="13250" cy="153875"/>
              </a:xfrm>
              <a:custGeom>
                <a:avLst/>
                <a:gdLst/>
                <a:ahLst/>
                <a:cxnLst/>
                <a:rect l="l" t="t" r="r" b="b"/>
                <a:pathLst>
                  <a:path w="530" h="6155" extrusionOk="0">
                    <a:moveTo>
                      <a:pt x="1" y="1"/>
                    </a:moveTo>
                    <a:lnTo>
                      <a:pt x="1" y="6154"/>
                    </a:lnTo>
                    <a:lnTo>
                      <a:pt x="529" y="6154"/>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5931050" y="3477375"/>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6010350" y="3473150"/>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6089675" y="3468925"/>
                <a:ext cx="13225" cy="153850"/>
              </a:xfrm>
              <a:custGeom>
                <a:avLst/>
                <a:gdLst/>
                <a:ahLst/>
                <a:cxnLst/>
                <a:rect l="l" t="t" r="r" b="b"/>
                <a:pathLst>
                  <a:path w="529" h="6154"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6169500" y="346415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6248800" y="3459925"/>
                <a:ext cx="12700" cy="153875"/>
              </a:xfrm>
              <a:custGeom>
                <a:avLst/>
                <a:gdLst/>
                <a:ahLst/>
                <a:cxnLst/>
                <a:rect l="l" t="t" r="r" b="b"/>
                <a:pathLst>
                  <a:path w="508" h="6155" extrusionOk="0">
                    <a:moveTo>
                      <a:pt x="0" y="1"/>
                    </a:moveTo>
                    <a:lnTo>
                      <a:pt x="0" y="6154"/>
                    </a:lnTo>
                    <a:lnTo>
                      <a:pt x="508" y="6154"/>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6328100" y="3455700"/>
                <a:ext cx="13250" cy="153875"/>
              </a:xfrm>
              <a:custGeom>
                <a:avLst/>
                <a:gdLst/>
                <a:ahLst/>
                <a:cxnLst/>
                <a:rect l="l" t="t" r="r" b="b"/>
                <a:pathLst>
                  <a:path w="530" h="6155"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6407925" y="3451475"/>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6487225" y="344722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6566525" y="3442475"/>
                <a:ext cx="13250" cy="154400"/>
              </a:xfrm>
              <a:custGeom>
                <a:avLst/>
                <a:gdLst/>
                <a:ahLst/>
                <a:cxnLst/>
                <a:rect l="l" t="t" r="r" b="b"/>
                <a:pathLst>
                  <a:path w="530" h="6176" extrusionOk="0">
                    <a:moveTo>
                      <a:pt x="1" y="1"/>
                    </a:moveTo>
                    <a:lnTo>
                      <a:pt x="1" y="6176"/>
                    </a:lnTo>
                    <a:lnTo>
                      <a:pt x="530" y="6176"/>
                    </a:lnTo>
                    <a:lnTo>
                      <a:pt x="530"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6646375" y="3438250"/>
                <a:ext cx="12700" cy="154400"/>
              </a:xfrm>
              <a:custGeom>
                <a:avLst/>
                <a:gdLst/>
                <a:ahLst/>
                <a:cxnLst/>
                <a:rect l="l" t="t" r="r" b="b"/>
                <a:pathLst>
                  <a:path w="508" h="6176" extrusionOk="0">
                    <a:moveTo>
                      <a:pt x="0" y="0"/>
                    </a:moveTo>
                    <a:lnTo>
                      <a:pt x="0" y="6176"/>
                    </a:lnTo>
                    <a:lnTo>
                      <a:pt x="508" y="6176"/>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6725675" y="34340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3368000" y="3413400"/>
                <a:ext cx="3457075" cy="1153625"/>
              </a:xfrm>
              <a:custGeom>
                <a:avLst/>
                <a:gdLst/>
                <a:ahLst/>
                <a:cxnLst/>
                <a:rect l="l" t="t" r="r" b="b"/>
                <a:pathLst>
                  <a:path w="138283" h="46145" extrusionOk="0">
                    <a:moveTo>
                      <a:pt x="69892" y="4716"/>
                    </a:moveTo>
                    <a:lnTo>
                      <a:pt x="69892" y="5816"/>
                    </a:lnTo>
                    <a:lnTo>
                      <a:pt x="69617" y="5837"/>
                    </a:lnTo>
                    <a:lnTo>
                      <a:pt x="69617" y="4738"/>
                    </a:lnTo>
                    <a:lnTo>
                      <a:pt x="69892" y="4716"/>
                    </a:lnTo>
                    <a:close/>
                    <a:moveTo>
                      <a:pt x="138283" y="1"/>
                    </a:moveTo>
                    <a:lnTo>
                      <a:pt x="84653" y="3173"/>
                    </a:lnTo>
                    <a:lnTo>
                      <a:pt x="84653" y="3046"/>
                    </a:lnTo>
                    <a:lnTo>
                      <a:pt x="84632" y="2771"/>
                    </a:lnTo>
                    <a:lnTo>
                      <a:pt x="84590" y="2496"/>
                    </a:lnTo>
                    <a:lnTo>
                      <a:pt x="84526" y="2221"/>
                    </a:lnTo>
                    <a:lnTo>
                      <a:pt x="84421" y="1967"/>
                    </a:lnTo>
                    <a:lnTo>
                      <a:pt x="84294" y="1735"/>
                    </a:lnTo>
                    <a:lnTo>
                      <a:pt x="84167" y="1502"/>
                    </a:lnTo>
                    <a:lnTo>
                      <a:pt x="83998" y="1291"/>
                    </a:lnTo>
                    <a:lnTo>
                      <a:pt x="83807" y="1100"/>
                    </a:lnTo>
                    <a:lnTo>
                      <a:pt x="83596" y="910"/>
                    </a:lnTo>
                    <a:lnTo>
                      <a:pt x="83384" y="762"/>
                    </a:lnTo>
                    <a:lnTo>
                      <a:pt x="83152" y="635"/>
                    </a:lnTo>
                    <a:lnTo>
                      <a:pt x="82898" y="529"/>
                    </a:lnTo>
                    <a:lnTo>
                      <a:pt x="82644" y="445"/>
                    </a:lnTo>
                    <a:lnTo>
                      <a:pt x="82369" y="381"/>
                    </a:lnTo>
                    <a:lnTo>
                      <a:pt x="82094" y="360"/>
                    </a:lnTo>
                    <a:lnTo>
                      <a:pt x="81820" y="360"/>
                    </a:lnTo>
                    <a:lnTo>
                      <a:pt x="69892" y="973"/>
                    </a:lnTo>
                    <a:lnTo>
                      <a:pt x="69892" y="4040"/>
                    </a:lnTo>
                    <a:lnTo>
                      <a:pt x="69617" y="4061"/>
                    </a:lnTo>
                    <a:lnTo>
                      <a:pt x="69617" y="1565"/>
                    </a:lnTo>
                    <a:lnTo>
                      <a:pt x="66763" y="1692"/>
                    </a:lnTo>
                    <a:lnTo>
                      <a:pt x="66086" y="4251"/>
                    </a:lnTo>
                    <a:lnTo>
                      <a:pt x="0" y="8163"/>
                    </a:lnTo>
                    <a:lnTo>
                      <a:pt x="0" y="8840"/>
                    </a:lnTo>
                    <a:lnTo>
                      <a:pt x="65896" y="4970"/>
                    </a:lnTo>
                    <a:lnTo>
                      <a:pt x="65621" y="6070"/>
                    </a:lnTo>
                    <a:lnTo>
                      <a:pt x="0" y="9940"/>
                    </a:lnTo>
                    <a:lnTo>
                      <a:pt x="0" y="15607"/>
                    </a:lnTo>
                    <a:lnTo>
                      <a:pt x="13260" y="14825"/>
                    </a:lnTo>
                    <a:lnTo>
                      <a:pt x="13260" y="16242"/>
                    </a:lnTo>
                    <a:lnTo>
                      <a:pt x="15078" y="16242"/>
                    </a:lnTo>
                    <a:lnTo>
                      <a:pt x="15078" y="39546"/>
                    </a:lnTo>
                    <a:lnTo>
                      <a:pt x="13260" y="39546"/>
                    </a:lnTo>
                    <a:lnTo>
                      <a:pt x="13260" y="46144"/>
                    </a:lnTo>
                    <a:lnTo>
                      <a:pt x="18927" y="46144"/>
                    </a:lnTo>
                    <a:lnTo>
                      <a:pt x="18927" y="39546"/>
                    </a:lnTo>
                    <a:lnTo>
                      <a:pt x="16897" y="39546"/>
                    </a:lnTo>
                    <a:lnTo>
                      <a:pt x="16897" y="16242"/>
                    </a:lnTo>
                    <a:lnTo>
                      <a:pt x="18927" y="16242"/>
                    </a:lnTo>
                    <a:lnTo>
                      <a:pt x="18927" y="14487"/>
                    </a:lnTo>
                    <a:lnTo>
                      <a:pt x="41978" y="13133"/>
                    </a:lnTo>
                    <a:lnTo>
                      <a:pt x="41978" y="15480"/>
                    </a:lnTo>
                    <a:lnTo>
                      <a:pt x="43775" y="15480"/>
                    </a:lnTo>
                    <a:lnTo>
                      <a:pt x="43775" y="39441"/>
                    </a:lnTo>
                    <a:lnTo>
                      <a:pt x="41978" y="39441"/>
                    </a:lnTo>
                    <a:lnTo>
                      <a:pt x="41978" y="46144"/>
                    </a:lnTo>
                    <a:lnTo>
                      <a:pt x="47645" y="46144"/>
                    </a:lnTo>
                    <a:lnTo>
                      <a:pt x="47645" y="39441"/>
                    </a:lnTo>
                    <a:lnTo>
                      <a:pt x="45615" y="39441"/>
                    </a:lnTo>
                    <a:lnTo>
                      <a:pt x="45615" y="15480"/>
                    </a:lnTo>
                    <a:lnTo>
                      <a:pt x="47645" y="15480"/>
                    </a:lnTo>
                    <a:lnTo>
                      <a:pt x="47645" y="12795"/>
                    </a:lnTo>
                    <a:lnTo>
                      <a:pt x="69850" y="11484"/>
                    </a:lnTo>
                    <a:lnTo>
                      <a:pt x="69850" y="15480"/>
                    </a:lnTo>
                    <a:lnTo>
                      <a:pt x="71648" y="15480"/>
                    </a:lnTo>
                    <a:lnTo>
                      <a:pt x="71648" y="39441"/>
                    </a:lnTo>
                    <a:lnTo>
                      <a:pt x="69850" y="39441"/>
                    </a:lnTo>
                    <a:lnTo>
                      <a:pt x="69850" y="46144"/>
                    </a:lnTo>
                    <a:lnTo>
                      <a:pt x="75518" y="46144"/>
                    </a:lnTo>
                    <a:lnTo>
                      <a:pt x="75518" y="39441"/>
                    </a:lnTo>
                    <a:lnTo>
                      <a:pt x="73487" y="39441"/>
                    </a:lnTo>
                    <a:lnTo>
                      <a:pt x="73487" y="15480"/>
                    </a:lnTo>
                    <a:lnTo>
                      <a:pt x="75518" y="15480"/>
                    </a:lnTo>
                    <a:lnTo>
                      <a:pt x="75518" y="11145"/>
                    </a:lnTo>
                    <a:lnTo>
                      <a:pt x="95227" y="9982"/>
                    </a:lnTo>
                    <a:lnTo>
                      <a:pt x="95227" y="15480"/>
                    </a:lnTo>
                    <a:lnTo>
                      <a:pt x="97046" y="15480"/>
                    </a:lnTo>
                    <a:lnTo>
                      <a:pt x="97046" y="39441"/>
                    </a:lnTo>
                    <a:lnTo>
                      <a:pt x="95227" y="39441"/>
                    </a:lnTo>
                    <a:lnTo>
                      <a:pt x="95227" y="46144"/>
                    </a:lnTo>
                    <a:lnTo>
                      <a:pt x="100916" y="46144"/>
                    </a:lnTo>
                    <a:lnTo>
                      <a:pt x="100916" y="39441"/>
                    </a:lnTo>
                    <a:lnTo>
                      <a:pt x="98864" y="39441"/>
                    </a:lnTo>
                    <a:lnTo>
                      <a:pt x="98864" y="15480"/>
                    </a:lnTo>
                    <a:lnTo>
                      <a:pt x="100916" y="15480"/>
                    </a:lnTo>
                    <a:lnTo>
                      <a:pt x="100916" y="9644"/>
                    </a:lnTo>
                    <a:lnTo>
                      <a:pt x="138283" y="7444"/>
                    </a:lnTo>
                    <a:lnTo>
                      <a:pt x="138283" y="1798"/>
                    </a:lnTo>
                    <a:lnTo>
                      <a:pt x="84653" y="4949"/>
                    </a:lnTo>
                    <a:lnTo>
                      <a:pt x="84653" y="3849"/>
                    </a:lnTo>
                    <a:lnTo>
                      <a:pt x="138283" y="698"/>
                    </a:lnTo>
                    <a:lnTo>
                      <a:pt x="138283"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5" name="Google Shape;165;p2"/>
          <p:cNvSpPr/>
          <p:nvPr/>
        </p:nvSpPr>
        <p:spPr>
          <a:xfrm>
            <a:off x="0" y="2482419"/>
            <a:ext cx="5240235" cy="2675719"/>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1327401" y="4143442"/>
            <a:ext cx="3217258" cy="1027086"/>
          </a:xfrm>
          <a:custGeom>
            <a:avLst/>
            <a:gdLst/>
            <a:ahLst/>
            <a:cxnLst/>
            <a:rect l="l" t="t" r="r" b="b"/>
            <a:pathLst>
              <a:path w="74990" h="23940" extrusionOk="0">
                <a:moveTo>
                  <a:pt x="12562" y="1"/>
                </a:moveTo>
                <a:lnTo>
                  <a:pt x="12076" y="22"/>
                </a:lnTo>
                <a:lnTo>
                  <a:pt x="11611" y="64"/>
                </a:lnTo>
                <a:lnTo>
                  <a:pt x="11166" y="127"/>
                </a:lnTo>
                <a:lnTo>
                  <a:pt x="10743" y="233"/>
                </a:lnTo>
                <a:lnTo>
                  <a:pt x="10342" y="360"/>
                </a:lnTo>
                <a:lnTo>
                  <a:pt x="9982" y="508"/>
                </a:lnTo>
                <a:lnTo>
                  <a:pt x="9623" y="698"/>
                </a:lnTo>
                <a:lnTo>
                  <a:pt x="9305" y="889"/>
                </a:lnTo>
                <a:lnTo>
                  <a:pt x="8988" y="1121"/>
                </a:lnTo>
                <a:lnTo>
                  <a:pt x="8713" y="1375"/>
                </a:lnTo>
                <a:lnTo>
                  <a:pt x="8460" y="1629"/>
                </a:lnTo>
                <a:lnTo>
                  <a:pt x="8206" y="1925"/>
                </a:lnTo>
                <a:lnTo>
                  <a:pt x="7994" y="2221"/>
                </a:lnTo>
                <a:lnTo>
                  <a:pt x="7783" y="2538"/>
                </a:lnTo>
                <a:lnTo>
                  <a:pt x="7593" y="2877"/>
                </a:lnTo>
                <a:lnTo>
                  <a:pt x="7423" y="3236"/>
                </a:lnTo>
                <a:lnTo>
                  <a:pt x="7254" y="3596"/>
                </a:lnTo>
                <a:lnTo>
                  <a:pt x="7127" y="3976"/>
                </a:lnTo>
                <a:lnTo>
                  <a:pt x="7000" y="4357"/>
                </a:lnTo>
                <a:lnTo>
                  <a:pt x="6874" y="4759"/>
                </a:lnTo>
                <a:lnTo>
                  <a:pt x="6789" y="5182"/>
                </a:lnTo>
                <a:lnTo>
                  <a:pt x="6704" y="5605"/>
                </a:lnTo>
                <a:lnTo>
                  <a:pt x="6556" y="6451"/>
                </a:lnTo>
                <a:lnTo>
                  <a:pt x="6451" y="7339"/>
                </a:lnTo>
                <a:lnTo>
                  <a:pt x="6408" y="8227"/>
                </a:lnTo>
                <a:lnTo>
                  <a:pt x="6366" y="9136"/>
                </a:lnTo>
                <a:lnTo>
                  <a:pt x="6366" y="10024"/>
                </a:lnTo>
                <a:lnTo>
                  <a:pt x="6366" y="10913"/>
                </a:lnTo>
                <a:lnTo>
                  <a:pt x="6408" y="11780"/>
                </a:lnTo>
                <a:lnTo>
                  <a:pt x="6472" y="13429"/>
                </a:lnTo>
                <a:lnTo>
                  <a:pt x="6535" y="14867"/>
                </a:lnTo>
                <a:lnTo>
                  <a:pt x="6535" y="15523"/>
                </a:lnTo>
                <a:lnTo>
                  <a:pt x="6535" y="16073"/>
                </a:lnTo>
                <a:lnTo>
                  <a:pt x="6493" y="16559"/>
                </a:lnTo>
                <a:lnTo>
                  <a:pt x="6451" y="16770"/>
                </a:lnTo>
                <a:lnTo>
                  <a:pt x="6408" y="16961"/>
                </a:lnTo>
                <a:lnTo>
                  <a:pt x="6366" y="17130"/>
                </a:lnTo>
                <a:lnTo>
                  <a:pt x="6303" y="17257"/>
                </a:lnTo>
                <a:lnTo>
                  <a:pt x="6239" y="17384"/>
                </a:lnTo>
                <a:lnTo>
                  <a:pt x="6155" y="17468"/>
                </a:lnTo>
                <a:lnTo>
                  <a:pt x="6070" y="17511"/>
                </a:lnTo>
                <a:lnTo>
                  <a:pt x="5964" y="17553"/>
                </a:lnTo>
                <a:lnTo>
                  <a:pt x="5837" y="17532"/>
                </a:lnTo>
                <a:lnTo>
                  <a:pt x="5710" y="17511"/>
                </a:lnTo>
                <a:lnTo>
                  <a:pt x="5562" y="17447"/>
                </a:lnTo>
                <a:lnTo>
                  <a:pt x="5393" y="17341"/>
                </a:lnTo>
                <a:lnTo>
                  <a:pt x="5224" y="17193"/>
                </a:lnTo>
                <a:lnTo>
                  <a:pt x="5013" y="17024"/>
                </a:lnTo>
                <a:lnTo>
                  <a:pt x="4822" y="16855"/>
                </a:lnTo>
                <a:lnTo>
                  <a:pt x="4611" y="16686"/>
                </a:lnTo>
                <a:lnTo>
                  <a:pt x="4420" y="16559"/>
                </a:lnTo>
                <a:lnTo>
                  <a:pt x="4230" y="16432"/>
                </a:lnTo>
                <a:lnTo>
                  <a:pt x="4061" y="16348"/>
                </a:lnTo>
                <a:lnTo>
                  <a:pt x="3892" y="16263"/>
                </a:lnTo>
                <a:lnTo>
                  <a:pt x="3701" y="16200"/>
                </a:lnTo>
                <a:lnTo>
                  <a:pt x="3553" y="16157"/>
                </a:lnTo>
                <a:lnTo>
                  <a:pt x="3384" y="16136"/>
                </a:lnTo>
                <a:lnTo>
                  <a:pt x="3067" y="16136"/>
                </a:lnTo>
                <a:lnTo>
                  <a:pt x="2919" y="16157"/>
                </a:lnTo>
                <a:lnTo>
                  <a:pt x="2792" y="16200"/>
                </a:lnTo>
                <a:lnTo>
                  <a:pt x="2644" y="16263"/>
                </a:lnTo>
                <a:lnTo>
                  <a:pt x="2517" y="16326"/>
                </a:lnTo>
                <a:lnTo>
                  <a:pt x="2390" y="16390"/>
                </a:lnTo>
                <a:lnTo>
                  <a:pt x="2137" y="16601"/>
                </a:lnTo>
                <a:lnTo>
                  <a:pt x="1904" y="16834"/>
                </a:lnTo>
                <a:lnTo>
                  <a:pt x="1692" y="17109"/>
                </a:lnTo>
                <a:lnTo>
                  <a:pt x="1502" y="17426"/>
                </a:lnTo>
                <a:lnTo>
                  <a:pt x="1312" y="17786"/>
                </a:lnTo>
                <a:lnTo>
                  <a:pt x="1164" y="18145"/>
                </a:lnTo>
                <a:lnTo>
                  <a:pt x="995" y="18547"/>
                </a:lnTo>
                <a:lnTo>
                  <a:pt x="868" y="18970"/>
                </a:lnTo>
                <a:lnTo>
                  <a:pt x="741" y="19393"/>
                </a:lnTo>
                <a:lnTo>
                  <a:pt x="635" y="19816"/>
                </a:lnTo>
                <a:lnTo>
                  <a:pt x="424" y="20683"/>
                </a:lnTo>
                <a:lnTo>
                  <a:pt x="276" y="21508"/>
                </a:lnTo>
                <a:lnTo>
                  <a:pt x="170" y="22290"/>
                </a:lnTo>
                <a:lnTo>
                  <a:pt x="85" y="22946"/>
                </a:lnTo>
                <a:lnTo>
                  <a:pt x="43" y="23474"/>
                </a:lnTo>
                <a:lnTo>
                  <a:pt x="1" y="23939"/>
                </a:lnTo>
                <a:lnTo>
                  <a:pt x="35592" y="23368"/>
                </a:lnTo>
                <a:lnTo>
                  <a:pt x="35592" y="23368"/>
                </a:lnTo>
                <a:lnTo>
                  <a:pt x="35549" y="23939"/>
                </a:lnTo>
                <a:lnTo>
                  <a:pt x="35549" y="23939"/>
                </a:lnTo>
                <a:lnTo>
                  <a:pt x="74651" y="23305"/>
                </a:lnTo>
                <a:lnTo>
                  <a:pt x="74693" y="22924"/>
                </a:lnTo>
                <a:lnTo>
                  <a:pt x="74799" y="21888"/>
                </a:lnTo>
                <a:lnTo>
                  <a:pt x="74862" y="21211"/>
                </a:lnTo>
                <a:lnTo>
                  <a:pt x="74926" y="20492"/>
                </a:lnTo>
                <a:lnTo>
                  <a:pt x="74968" y="19731"/>
                </a:lnTo>
                <a:lnTo>
                  <a:pt x="74989" y="18949"/>
                </a:lnTo>
                <a:lnTo>
                  <a:pt x="74968" y="18209"/>
                </a:lnTo>
                <a:lnTo>
                  <a:pt x="74926" y="17532"/>
                </a:lnTo>
                <a:lnTo>
                  <a:pt x="74883" y="17236"/>
                </a:lnTo>
                <a:lnTo>
                  <a:pt x="74841" y="16961"/>
                </a:lnTo>
                <a:lnTo>
                  <a:pt x="74778" y="16707"/>
                </a:lnTo>
                <a:lnTo>
                  <a:pt x="74714" y="16496"/>
                </a:lnTo>
                <a:lnTo>
                  <a:pt x="74609" y="16326"/>
                </a:lnTo>
                <a:lnTo>
                  <a:pt x="74524" y="16178"/>
                </a:lnTo>
                <a:lnTo>
                  <a:pt x="74397" y="16094"/>
                </a:lnTo>
                <a:lnTo>
                  <a:pt x="74334" y="16073"/>
                </a:lnTo>
                <a:lnTo>
                  <a:pt x="74186" y="16073"/>
                </a:lnTo>
                <a:lnTo>
                  <a:pt x="74101" y="16094"/>
                </a:lnTo>
                <a:lnTo>
                  <a:pt x="73932" y="16157"/>
                </a:lnTo>
                <a:lnTo>
                  <a:pt x="73742" y="16305"/>
                </a:lnTo>
                <a:lnTo>
                  <a:pt x="73530" y="16517"/>
                </a:lnTo>
                <a:lnTo>
                  <a:pt x="73107" y="16961"/>
                </a:lnTo>
                <a:lnTo>
                  <a:pt x="72684" y="17363"/>
                </a:lnTo>
                <a:lnTo>
                  <a:pt x="72304" y="17680"/>
                </a:lnTo>
                <a:lnTo>
                  <a:pt x="71965" y="17955"/>
                </a:lnTo>
                <a:lnTo>
                  <a:pt x="71796" y="18039"/>
                </a:lnTo>
                <a:lnTo>
                  <a:pt x="71627" y="18124"/>
                </a:lnTo>
                <a:lnTo>
                  <a:pt x="71479" y="18187"/>
                </a:lnTo>
                <a:lnTo>
                  <a:pt x="71331" y="18230"/>
                </a:lnTo>
                <a:lnTo>
                  <a:pt x="71204" y="18251"/>
                </a:lnTo>
                <a:lnTo>
                  <a:pt x="71077" y="18251"/>
                </a:lnTo>
                <a:lnTo>
                  <a:pt x="70950" y="18230"/>
                </a:lnTo>
                <a:lnTo>
                  <a:pt x="70823" y="18187"/>
                </a:lnTo>
                <a:lnTo>
                  <a:pt x="70717" y="18103"/>
                </a:lnTo>
                <a:lnTo>
                  <a:pt x="70612" y="18018"/>
                </a:lnTo>
                <a:lnTo>
                  <a:pt x="70506" y="17891"/>
                </a:lnTo>
                <a:lnTo>
                  <a:pt x="70421" y="17743"/>
                </a:lnTo>
                <a:lnTo>
                  <a:pt x="70337" y="17553"/>
                </a:lnTo>
                <a:lnTo>
                  <a:pt x="70252" y="17341"/>
                </a:lnTo>
                <a:lnTo>
                  <a:pt x="70189" y="17109"/>
                </a:lnTo>
                <a:lnTo>
                  <a:pt x="70125" y="16855"/>
                </a:lnTo>
                <a:lnTo>
                  <a:pt x="70041" y="16221"/>
                </a:lnTo>
                <a:lnTo>
                  <a:pt x="69956" y="15481"/>
                </a:lnTo>
                <a:lnTo>
                  <a:pt x="69914" y="14592"/>
                </a:lnTo>
                <a:lnTo>
                  <a:pt x="69893" y="13577"/>
                </a:lnTo>
                <a:lnTo>
                  <a:pt x="69893" y="13049"/>
                </a:lnTo>
                <a:lnTo>
                  <a:pt x="69850" y="12562"/>
                </a:lnTo>
                <a:lnTo>
                  <a:pt x="69787" y="12097"/>
                </a:lnTo>
                <a:lnTo>
                  <a:pt x="69724" y="11695"/>
                </a:lnTo>
                <a:lnTo>
                  <a:pt x="69618" y="11314"/>
                </a:lnTo>
                <a:lnTo>
                  <a:pt x="69512" y="10976"/>
                </a:lnTo>
                <a:lnTo>
                  <a:pt x="69385" y="10659"/>
                </a:lnTo>
                <a:lnTo>
                  <a:pt x="69237" y="10384"/>
                </a:lnTo>
                <a:lnTo>
                  <a:pt x="69068" y="10151"/>
                </a:lnTo>
                <a:lnTo>
                  <a:pt x="68899" y="9940"/>
                </a:lnTo>
                <a:lnTo>
                  <a:pt x="68708" y="9771"/>
                </a:lnTo>
                <a:lnTo>
                  <a:pt x="68497" y="9623"/>
                </a:lnTo>
                <a:lnTo>
                  <a:pt x="68286" y="9517"/>
                </a:lnTo>
                <a:lnTo>
                  <a:pt x="68074" y="9432"/>
                </a:lnTo>
                <a:lnTo>
                  <a:pt x="67841" y="9390"/>
                </a:lnTo>
                <a:lnTo>
                  <a:pt x="67588" y="9369"/>
                </a:lnTo>
                <a:lnTo>
                  <a:pt x="67355" y="9390"/>
                </a:lnTo>
                <a:lnTo>
                  <a:pt x="67101" y="9411"/>
                </a:lnTo>
                <a:lnTo>
                  <a:pt x="66847" y="9475"/>
                </a:lnTo>
                <a:lnTo>
                  <a:pt x="66594" y="9580"/>
                </a:lnTo>
                <a:lnTo>
                  <a:pt x="66319" y="9686"/>
                </a:lnTo>
                <a:lnTo>
                  <a:pt x="66065" y="9834"/>
                </a:lnTo>
                <a:lnTo>
                  <a:pt x="65790" y="10003"/>
                </a:lnTo>
                <a:lnTo>
                  <a:pt x="65536" y="10215"/>
                </a:lnTo>
                <a:lnTo>
                  <a:pt x="65283" y="10426"/>
                </a:lnTo>
                <a:lnTo>
                  <a:pt x="65029" y="10659"/>
                </a:lnTo>
                <a:lnTo>
                  <a:pt x="64775" y="10934"/>
                </a:lnTo>
                <a:lnTo>
                  <a:pt x="64521" y="11209"/>
                </a:lnTo>
                <a:lnTo>
                  <a:pt x="64289" y="11526"/>
                </a:lnTo>
                <a:lnTo>
                  <a:pt x="64056" y="11864"/>
                </a:lnTo>
                <a:lnTo>
                  <a:pt x="63823" y="12203"/>
                </a:lnTo>
                <a:lnTo>
                  <a:pt x="63612" y="12583"/>
                </a:lnTo>
                <a:lnTo>
                  <a:pt x="63422" y="12922"/>
                </a:lnTo>
                <a:lnTo>
                  <a:pt x="63252" y="13175"/>
                </a:lnTo>
                <a:lnTo>
                  <a:pt x="63126" y="13366"/>
                </a:lnTo>
                <a:lnTo>
                  <a:pt x="62999" y="13493"/>
                </a:lnTo>
                <a:lnTo>
                  <a:pt x="62914" y="13535"/>
                </a:lnTo>
                <a:lnTo>
                  <a:pt x="62851" y="13535"/>
                </a:lnTo>
                <a:lnTo>
                  <a:pt x="62787" y="13471"/>
                </a:lnTo>
                <a:lnTo>
                  <a:pt x="62766" y="13345"/>
                </a:lnTo>
                <a:lnTo>
                  <a:pt x="62724" y="13175"/>
                </a:lnTo>
                <a:lnTo>
                  <a:pt x="62724" y="12964"/>
                </a:lnTo>
                <a:lnTo>
                  <a:pt x="62703" y="12435"/>
                </a:lnTo>
                <a:lnTo>
                  <a:pt x="62681" y="11759"/>
                </a:lnTo>
                <a:lnTo>
                  <a:pt x="62660" y="10976"/>
                </a:lnTo>
                <a:lnTo>
                  <a:pt x="62597" y="10151"/>
                </a:lnTo>
                <a:lnTo>
                  <a:pt x="62555" y="9707"/>
                </a:lnTo>
                <a:lnTo>
                  <a:pt x="62491" y="9284"/>
                </a:lnTo>
                <a:lnTo>
                  <a:pt x="62407" y="8840"/>
                </a:lnTo>
                <a:lnTo>
                  <a:pt x="62280" y="8396"/>
                </a:lnTo>
                <a:lnTo>
                  <a:pt x="62153" y="7973"/>
                </a:lnTo>
                <a:lnTo>
                  <a:pt x="62005" y="7571"/>
                </a:lnTo>
                <a:lnTo>
                  <a:pt x="61814" y="7170"/>
                </a:lnTo>
                <a:lnTo>
                  <a:pt x="61582" y="6789"/>
                </a:lnTo>
                <a:lnTo>
                  <a:pt x="61328" y="6429"/>
                </a:lnTo>
                <a:lnTo>
                  <a:pt x="61032" y="6112"/>
                </a:lnTo>
                <a:lnTo>
                  <a:pt x="60884" y="5964"/>
                </a:lnTo>
                <a:lnTo>
                  <a:pt x="60715" y="5816"/>
                </a:lnTo>
                <a:lnTo>
                  <a:pt x="60524" y="5689"/>
                </a:lnTo>
                <a:lnTo>
                  <a:pt x="60334" y="5562"/>
                </a:lnTo>
                <a:lnTo>
                  <a:pt x="60123" y="5435"/>
                </a:lnTo>
                <a:lnTo>
                  <a:pt x="59911" y="5351"/>
                </a:lnTo>
                <a:lnTo>
                  <a:pt x="59679" y="5245"/>
                </a:lnTo>
                <a:lnTo>
                  <a:pt x="59446" y="5161"/>
                </a:lnTo>
                <a:lnTo>
                  <a:pt x="59192" y="5097"/>
                </a:lnTo>
                <a:lnTo>
                  <a:pt x="58938" y="5055"/>
                </a:lnTo>
                <a:lnTo>
                  <a:pt x="58706" y="5013"/>
                </a:lnTo>
                <a:lnTo>
                  <a:pt x="58473" y="4991"/>
                </a:lnTo>
                <a:lnTo>
                  <a:pt x="58029" y="4991"/>
                </a:lnTo>
                <a:lnTo>
                  <a:pt x="57839" y="5013"/>
                </a:lnTo>
                <a:lnTo>
                  <a:pt x="57627" y="5055"/>
                </a:lnTo>
                <a:lnTo>
                  <a:pt x="57458" y="5097"/>
                </a:lnTo>
                <a:lnTo>
                  <a:pt x="57268" y="5161"/>
                </a:lnTo>
                <a:lnTo>
                  <a:pt x="57099" y="5245"/>
                </a:lnTo>
                <a:lnTo>
                  <a:pt x="56929" y="5330"/>
                </a:lnTo>
                <a:lnTo>
                  <a:pt x="56781" y="5435"/>
                </a:lnTo>
                <a:lnTo>
                  <a:pt x="56612" y="5541"/>
                </a:lnTo>
                <a:lnTo>
                  <a:pt x="56337" y="5774"/>
                </a:lnTo>
                <a:lnTo>
                  <a:pt x="56083" y="6070"/>
                </a:lnTo>
                <a:lnTo>
                  <a:pt x="55851" y="6387"/>
                </a:lnTo>
                <a:lnTo>
                  <a:pt x="55618" y="6725"/>
                </a:lnTo>
                <a:lnTo>
                  <a:pt x="55428" y="7106"/>
                </a:lnTo>
                <a:lnTo>
                  <a:pt x="55259" y="7508"/>
                </a:lnTo>
                <a:lnTo>
                  <a:pt x="55090" y="7910"/>
                </a:lnTo>
                <a:lnTo>
                  <a:pt x="54942" y="8333"/>
                </a:lnTo>
                <a:lnTo>
                  <a:pt x="54815" y="8756"/>
                </a:lnTo>
                <a:lnTo>
                  <a:pt x="54582" y="9644"/>
                </a:lnTo>
                <a:lnTo>
                  <a:pt x="54371" y="10490"/>
                </a:lnTo>
                <a:lnTo>
                  <a:pt x="54180" y="11314"/>
                </a:lnTo>
                <a:lnTo>
                  <a:pt x="53990" y="12055"/>
                </a:lnTo>
                <a:lnTo>
                  <a:pt x="53905" y="12372"/>
                </a:lnTo>
                <a:lnTo>
                  <a:pt x="53800" y="12668"/>
                </a:lnTo>
                <a:lnTo>
                  <a:pt x="53694" y="12943"/>
                </a:lnTo>
                <a:lnTo>
                  <a:pt x="53567" y="13154"/>
                </a:lnTo>
                <a:lnTo>
                  <a:pt x="53440" y="13345"/>
                </a:lnTo>
                <a:lnTo>
                  <a:pt x="53313" y="13471"/>
                </a:lnTo>
                <a:lnTo>
                  <a:pt x="53229" y="13514"/>
                </a:lnTo>
                <a:lnTo>
                  <a:pt x="53165" y="13556"/>
                </a:lnTo>
                <a:lnTo>
                  <a:pt x="53081" y="13577"/>
                </a:lnTo>
                <a:lnTo>
                  <a:pt x="52996" y="13577"/>
                </a:lnTo>
                <a:lnTo>
                  <a:pt x="52784" y="13556"/>
                </a:lnTo>
                <a:lnTo>
                  <a:pt x="52594" y="13514"/>
                </a:lnTo>
                <a:lnTo>
                  <a:pt x="52425" y="13471"/>
                </a:lnTo>
                <a:lnTo>
                  <a:pt x="52277" y="13408"/>
                </a:lnTo>
                <a:lnTo>
                  <a:pt x="52129" y="13323"/>
                </a:lnTo>
                <a:lnTo>
                  <a:pt x="52002" y="13218"/>
                </a:lnTo>
                <a:lnTo>
                  <a:pt x="51875" y="13091"/>
                </a:lnTo>
                <a:lnTo>
                  <a:pt x="51769" y="12964"/>
                </a:lnTo>
                <a:lnTo>
                  <a:pt x="51685" y="12795"/>
                </a:lnTo>
                <a:lnTo>
                  <a:pt x="51600" y="12647"/>
                </a:lnTo>
                <a:lnTo>
                  <a:pt x="51537" y="12456"/>
                </a:lnTo>
                <a:lnTo>
                  <a:pt x="51473" y="12266"/>
                </a:lnTo>
                <a:lnTo>
                  <a:pt x="51410" y="11864"/>
                </a:lnTo>
                <a:lnTo>
                  <a:pt x="51346" y="11399"/>
                </a:lnTo>
                <a:lnTo>
                  <a:pt x="51346" y="10892"/>
                </a:lnTo>
                <a:lnTo>
                  <a:pt x="51346" y="10363"/>
                </a:lnTo>
                <a:lnTo>
                  <a:pt x="51368" y="9813"/>
                </a:lnTo>
                <a:lnTo>
                  <a:pt x="51431" y="9221"/>
                </a:lnTo>
                <a:lnTo>
                  <a:pt x="51664" y="6747"/>
                </a:lnTo>
                <a:lnTo>
                  <a:pt x="51706" y="6112"/>
                </a:lnTo>
                <a:lnTo>
                  <a:pt x="51748" y="5478"/>
                </a:lnTo>
                <a:lnTo>
                  <a:pt x="51769" y="4864"/>
                </a:lnTo>
                <a:lnTo>
                  <a:pt x="51769" y="4251"/>
                </a:lnTo>
                <a:lnTo>
                  <a:pt x="51727" y="3680"/>
                </a:lnTo>
                <a:lnTo>
                  <a:pt x="51664" y="3130"/>
                </a:lnTo>
                <a:lnTo>
                  <a:pt x="51558" y="2602"/>
                </a:lnTo>
                <a:lnTo>
                  <a:pt x="51494" y="2348"/>
                </a:lnTo>
                <a:lnTo>
                  <a:pt x="51431" y="2094"/>
                </a:lnTo>
                <a:lnTo>
                  <a:pt x="51325" y="1862"/>
                </a:lnTo>
                <a:lnTo>
                  <a:pt x="51220" y="1650"/>
                </a:lnTo>
                <a:lnTo>
                  <a:pt x="51114" y="1439"/>
                </a:lnTo>
                <a:lnTo>
                  <a:pt x="50987" y="1248"/>
                </a:lnTo>
                <a:lnTo>
                  <a:pt x="50839" y="1058"/>
                </a:lnTo>
                <a:lnTo>
                  <a:pt x="50670" y="889"/>
                </a:lnTo>
                <a:lnTo>
                  <a:pt x="50501" y="720"/>
                </a:lnTo>
                <a:lnTo>
                  <a:pt x="50310" y="572"/>
                </a:lnTo>
                <a:lnTo>
                  <a:pt x="50099" y="445"/>
                </a:lnTo>
                <a:lnTo>
                  <a:pt x="49866" y="339"/>
                </a:lnTo>
                <a:lnTo>
                  <a:pt x="49634" y="233"/>
                </a:lnTo>
                <a:lnTo>
                  <a:pt x="49359" y="149"/>
                </a:lnTo>
                <a:lnTo>
                  <a:pt x="49084" y="85"/>
                </a:lnTo>
                <a:lnTo>
                  <a:pt x="48788" y="43"/>
                </a:lnTo>
                <a:lnTo>
                  <a:pt x="48470" y="1"/>
                </a:lnTo>
                <a:lnTo>
                  <a:pt x="48111" y="1"/>
                </a:lnTo>
                <a:lnTo>
                  <a:pt x="47625" y="22"/>
                </a:lnTo>
                <a:lnTo>
                  <a:pt x="47159" y="64"/>
                </a:lnTo>
                <a:lnTo>
                  <a:pt x="46715" y="127"/>
                </a:lnTo>
                <a:lnTo>
                  <a:pt x="46292" y="233"/>
                </a:lnTo>
                <a:lnTo>
                  <a:pt x="45890" y="360"/>
                </a:lnTo>
                <a:lnTo>
                  <a:pt x="45510" y="508"/>
                </a:lnTo>
                <a:lnTo>
                  <a:pt x="45171" y="698"/>
                </a:lnTo>
                <a:lnTo>
                  <a:pt x="44854" y="889"/>
                </a:lnTo>
                <a:lnTo>
                  <a:pt x="44537" y="1121"/>
                </a:lnTo>
                <a:lnTo>
                  <a:pt x="44262" y="1375"/>
                </a:lnTo>
                <a:lnTo>
                  <a:pt x="43987" y="1629"/>
                </a:lnTo>
                <a:lnTo>
                  <a:pt x="43755" y="1925"/>
                </a:lnTo>
                <a:lnTo>
                  <a:pt x="43522" y="2221"/>
                </a:lnTo>
                <a:lnTo>
                  <a:pt x="43332" y="2538"/>
                </a:lnTo>
                <a:lnTo>
                  <a:pt x="43141" y="2877"/>
                </a:lnTo>
                <a:lnTo>
                  <a:pt x="42972" y="3236"/>
                </a:lnTo>
                <a:lnTo>
                  <a:pt x="42803" y="3596"/>
                </a:lnTo>
                <a:lnTo>
                  <a:pt x="42655" y="3976"/>
                </a:lnTo>
                <a:lnTo>
                  <a:pt x="42549" y="4357"/>
                </a:lnTo>
                <a:lnTo>
                  <a:pt x="42422" y="4759"/>
                </a:lnTo>
                <a:lnTo>
                  <a:pt x="42338" y="5182"/>
                </a:lnTo>
                <a:lnTo>
                  <a:pt x="42232" y="5605"/>
                </a:lnTo>
                <a:lnTo>
                  <a:pt x="42105" y="6451"/>
                </a:lnTo>
                <a:lnTo>
                  <a:pt x="41999" y="7339"/>
                </a:lnTo>
                <a:lnTo>
                  <a:pt x="41936" y="8227"/>
                </a:lnTo>
                <a:lnTo>
                  <a:pt x="41915" y="9136"/>
                </a:lnTo>
                <a:lnTo>
                  <a:pt x="41915" y="10024"/>
                </a:lnTo>
                <a:lnTo>
                  <a:pt x="41915" y="10913"/>
                </a:lnTo>
                <a:lnTo>
                  <a:pt x="41957" y="11780"/>
                </a:lnTo>
                <a:lnTo>
                  <a:pt x="42020" y="13429"/>
                </a:lnTo>
                <a:lnTo>
                  <a:pt x="42084" y="14867"/>
                </a:lnTo>
                <a:lnTo>
                  <a:pt x="42084" y="15523"/>
                </a:lnTo>
                <a:lnTo>
                  <a:pt x="42063" y="16073"/>
                </a:lnTo>
                <a:lnTo>
                  <a:pt x="42042" y="16559"/>
                </a:lnTo>
                <a:lnTo>
                  <a:pt x="41999" y="16770"/>
                </a:lnTo>
                <a:lnTo>
                  <a:pt x="41957" y="16961"/>
                </a:lnTo>
                <a:lnTo>
                  <a:pt x="41915" y="17130"/>
                </a:lnTo>
                <a:lnTo>
                  <a:pt x="41851" y="17257"/>
                </a:lnTo>
                <a:lnTo>
                  <a:pt x="41788" y="17384"/>
                </a:lnTo>
                <a:lnTo>
                  <a:pt x="41703" y="17468"/>
                </a:lnTo>
                <a:lnTo>
                  <a:pt x="41619" y="17511"/>
                </a:lnTo>
                <a:lnTo>
                  <a:pt x="41513" y="17553"/>
                </a:lnTo>
                <a:lnTo>
                  <a:pt x="41386" y="17532"/>
                </a:lnTo>
                <a:lnTo>
                  <a:pt x="41259" y="17511"/>
                </a:lnTo>
                <a:lnTo>
                  <a:pt x="41111" y="17447"/>
                </a:lnTo>
                <a:lnTo>
                  <a:pt x="40942" y="17341"/>
                </a:lnTo>
                <a:lnTo>
                  <a:pt x="40773" y="17193"/>
                </a:lnTo>
                <a:lnTo>
                  <a:pt x="40561" y="17024"/>
                </a:lnTo>
                <a:lnTo>
                  <a:pt x="40329" y="16834"/>
                </a:lnTo>
                <a:lnTo>
                  <a:pt x="40117" y="16644"/>
                </a:lnTo>
                <a:lnTo>
                  <a:pt x="39885" y="16496"/>
                </a:lnTo>
                <a:lnTo>
                  <a:pt x="39694" y="16390"/>
                </a:lnTo>
                <a:lnTo>
                  <a:pt x="39483" y="16284"/>
                </a:lnTo>
                <a:lnTo>
                  <a:pt x="39292" y="16221"/>
                </a:lnTo>
                <a:lnTo>
                  <a:pt x="39102" y="16157"/>
                </a:lnTo>
                <a:lnTo>
                  <a:pt x="38912" y="16136"/>
                </a:lnTo>
                <a:lnTo>
                  <a:pt x="38785" y="16073"/>
                </a:lnTo>
                <a:lnTo>
                  <a:pt x="38658" y="16073"/>
                </a:lnTo>
                <a:lnTo>
                  <a:pt x="38510" y="16115"/>
                </a:lnTo>
                <a:lnTo>
                  <a:pt x="38341" y="16200"/>
                </a:lnTo>
                <a:lnTo>
                  <a:pt x="38151" y="16284"/>
                </a:lnTo>
                <a:lnTo>
                  <a:pt x="37960" y="16369"/>
                </a:lnTo>
                <a:lnTo>
                  <a:pt x="37791" y="16496"/>
                </a:lnTo>
                <a:lnTo>
                  <a:pt x="37622" y="16665"/>
                </a:lnTo>
                <a:lnTo>
                  <a:pt x="37474" y="16834"/>
                </a:lnTo>
                <a:lnTo>
                  <a:pt x="37305" y="17024"/>
                </a:lnTo>
                <a:lnTo>
                  <a:pt x="37178" y="17236"/>
                </a:lnTo>
                <a:lnTo>
                  <a:pt x="37030" y="17447"/>
                </a:lnTo>
                <a:lnTo>
                  <a:pt x="36712" y="17722"/>
                </a:lnTo>
                <a:lnTo>
                  <a:pt x="36416" y="17934"/>
                </a:lnTo>
                <a:lnTo>
                  <a:pt x="36142" y="18103"/>
                </a:lnTo>
                <a:lnTo>
                  <a:pt x="35867" y="18209"/>
                </a:lnTo>
                <a:lnTo>
                  <a:pt x="35761" y="18251"/>
                </a:lnTo>
                <a:lnTo>
                  <a:pt x="35528" y="18251"/>
                </a:lnTo>
                <a:lnTo>
                  <a:pt x="35422" y="18230"/>
                </a:lnTo>
                <a:lnTo>
                  <a:pt x="35317" y="18209"/>
                </a:lnTo>
                <a:lnTo>
                  <a:pt x="35211" y="18145"/>
                </a:lnTo>
                <a:lnTo>
                  <a:pt x="35126" y="18060"/>
                </a:lnTo>
                <a:lnTo>
                  <a:pt x="35042" y="17976"/>
                </a:lnTo>
                <a:lnTo>
                  <a:pt x="34957" y="17870"/>
                </a:lnTo>
                <a:lnTo>
                  <a:pt x="34873" y="17743"/>
                </a:lnTo>
                <a:lnTo>
                  <a:pt x="34809" y="17595"/>
                </a:lnTo>
                <a:lnTo>
                  <a:pt x="34746" y="17405"/>
                </a:lnTo>
                <a:lnTo>
                  <a:pt x="34619" y="17003"/>
                </a:lnTo>
                <a:lnTo>
                  <a:pt x="34534" y="16517"/>
                </a:lnTo>
                <a:lnTo>
                  <a:pt x="34450" y="15925"/>
                </a:lnTo>
                <a:lnTo>
                  <a:pt x="34386" y="15248"/>
                </a:lnTo>
                <a:lnTo>
                  <a:pt x="34365" y="14465"/>
                </a:lnTo>
                <a:lnTo>
                  <a:pt x="34344" y="13577"/>
                </a:lnTo>
                <a:lnTo>
                  <a:pt x="34344" y="13049"/>
                </a:lnTo>
                <a:lnTo>
                  <a:pt x="34302" y="12562"/>
                </a:lnTo>
                <a:lnTo>
                  <a:pt x="34259" y="12097"/>
                </a:lnTo>
                <a:lnTo>
                  <a:pt x="34175" y="11695"/>
                </a:lnTo>
                <a:lnTo>
                  <a:pt x="34069" y="11314"/>
                </a:lnTo>
                <a:lnTo>
                  <a:pt x="33963" y="10976"/>
                </a:lnTo>
                <a:lnTo>
                  <a:pt x="33836" y="10659"/>
                </a:lnTo>
                <a:lnTo>
                  <a:pt x="33688" y="10384"/>
                </a:lnTo>
                <a:lnTo>
                  <a:pt x="33519" y="10151"/>
                </a:lnTo>
                <a:lnTo>
                  <a:pt x="33350" y="9940"/>
                </a:lnTo>
                <a:lnTo>
                  <a:pt x="33160" y="9771"/>
                </a:lnTo>
                <a:lnTo>
                  <a:pt x="32948" y="9623"/>
                </a:lnTo>
                <a:lnTo>
                  <a:pt x="32737" y="9517"/>
                </a:lnTo>
                <a:lnTo>
                  <a:pt x="32525" y="9432"/>
                </a:lnTo>
                <a:lnTo>
                  <a:pt x="32293" y="9390"/>
                </a:lnTo>
                <a:lnTo>
                  <a:pt x="32039" y="9369"/>
                </a:lnTo>
                <a:lnTo>
                  <a:pt x="31806" y="9390"/>
                </a:lnTo>
                <a:lnTo>
                  <a:pt x="31553" y="9411"/>
                </a:lnTo>
                <a:lnTo>
                  <a:pt x="31299" y="9475"/>
                </a:lnTo>
                <a:lnTo>
                  <a:pt x="31045" y="9580"/>
                </a:lnTo>
                <a:lnTo>
                  <a:pt x="30770" y="9686"/>
                </a:lnTo>
                <a:lnTo>
                  <a:pt x="30516" y="9834"/>
                </a:lnTo>
                <a:lnTo>
                  <a:pt x="30263" y="10003"/>
                </a:lnTo>
                <a:lnTo>
                  <a:pt x="29988" y="10215"/>
                </a:lnTo>
                <a:lnTo>
                  <a:pt x="29734" y="10426"/>
                </a:lnTo>
                <a:lnTo>
                  <a:pt x="29480" y="10659"/>
                </a:lnTo>
                <a:lnTo>
                  <a:pt x="29226" y="10934"/>
                </a:lnTo>
                <a:lnTo>
                  <a:pt x="28973" y="11209"/>
                </a:lnTo>
                <a:lnTo>
                  <a:pt x="28740" y="11526"/>
                </a:lnTo>
                <a:lnTo>
                  <a:pt x="28507" y="11864"/>
                </a:lnTo>
                <a:lnTo>
                  <a:pt x="28275" y="12203"/>
                </a:lnTo>
                <a:lnTo>
                  <a:pt x="28063" y="12583"/>
                </a:lnTo>
                <a:lnTo>
                  <a:pt x="27873" y="12922"/>
                </a:lnTo>
                <a:lnTo>
                  <a:pt x="27704" y="13175"/>
                </a:lnTo>
                <a:lnTo>
                  <a:pt x="27577" y="13366"/>
                </a:lnTo>
                <a:lnTo>
                  <a:pt x="27471" y="13493"/>
                </a:lnTo>
                <a:lnTo>
                  <a:pt x="27365" y="13535"/>
                </a:lnTo>
                <a:lnTo>
                  <a:pt x="27302" y="13535"/>
                </a:lnTo>
                <a:lnTo>
                  <a:pt x="27260" y="13471"/>
                </a:lnTo>
                <a:lnTo>
                  <a:pt x="27217" y="13345"/>
                </a:lnTo>
                <a:lnTo>
                  <a:pt x="27196" y="13175"/>
                </a:lnTo>
                <a:lnTo>
                  <a:pt x="27175" y="12964"/>
                </a:lnTo>
                <a:lnTo>
                  <a:pt x="27154" y="12435"/>
                </a:lnTo>
                <a:lnTo>
                  <a:pt x="27133" y="11759"/>
                </a:lnTo>
                <a:lnTo>
                  <a:pt x="27112" y="10976"/>
                </a:lnTo>
                <a:lnTo>
                  <a:pt x="27048" y="10151"/>
                </a:lnTo>
                <a:lnTo>
                  <a:pt x="27006" y="9707"/>
                </a:lnTo>
                <a:lnTo>
                  <a:pt x="26942" y="9284"/>
                </a:lnTo>
                <a:lnTo>
                  <a:pt x="26858" y="8840"/>
                </a:lnTo>
                <a:lnTo>
                  <a:pt x="26752" y="8396"/>
                </a:lnTo>
                <a:lnTo>
                  <a:pt x="26604" y="7973"/>
                </a:lnTo>
                <a:lnTo>
                  <a:pt x="26456" y="7571"/>
                </a:lnTo>
                <a:lnTo>
                  <a:pt x="26266" y="7170"/>
                </a:lnTo>
                <a:lnTo>
                  <a:pt x="26033" y="6789"/>
                </a:lnTo>
                <a:lnTo>
                  <a:pt x="25779" y="6429"/>
                </a:lnTo>
                <a:lnTo>
                  <a:pt x="25483" y="6112"/>
                </a:lnTo>
                <a:lnTo>
                  <a:pt x="25335" y="5964"/>
                </a:lnTo>
                <a:lnTo>
                  <a:pt x="25166" y="5816"/>
                </a:lnTo>
                <a:lnTo>
                  <a:pt x="24976" y="5689"/>
                </a:lnTo>
                <a:lnTo>
                  <a:pt x="24785" y="5562"/>
                </a:lnTo>
                <a:lnTo>
                  <a:pt x="24574" y="5435"/>
                </a:lnTo>
                <a:lnTo>
                  <a:pt x="24362" y="5351"/>
                </a:lnTo>
                <a:lnTo>
                  <a:pt x="24130" y="5245"/>
                </a:lnTo>
                <a:lnTo>
                  <a:pt x="23897" y="5161"/>
                </a:lnTo>
                <a:lnTo>
                  <a:pt x="23643" y="5097"/>
                </a:lnTo>
                <a:lnTo>
                  <a:pt x="23390" y="5055"/>
                </a:lnTo>
                <a:lnTo>
                  <a:pt x="23157" y="5013"/>
                </a:lnTo>
                <a:lnTo>
                  <a:pt x="22924" y="4991"/>
                </a:lnTo>
                <a:lnTo>
                  <a:pt x="22501" y="4991"/>
                </a:lnTo>
                <a:lnTo>
                  <a:pt x="22290" y="5013"/>
                </a:lnTo>
                <a:lnTo>
                  <a:pt x="22100" y="5055"/>
                </a:lnTo>
                <a:lnTo>
                  <a:pt x="21909" y="5097"/>
                </a:lnTo>
                <a:lnTo>
                  <a:pt x="21719" y="5161"/>
                </a:lnTo>
                <a:lnTo>
                  <a:pt x="21550" y="5245"/>
                </a:lnTo>
                <a:lnTo>
                  <a:pt x="21381" y="5330"/>
                </a:lnTo>
                <a:lnTo>
                  <a:pt x="21233" y="5435"/>
                </a:lnTo>
                <a:lnTo>
                  <a:pt x="21085" y="5541"/>
                </a:lnTo>
                <a:lnTo>
                  <a:pt x="20789" y="5774"/>
                </a:lnTo>
                <a:lnTo>
                  <a:pt x="20535" y="6070"/>
                </a:lnTo>
                <a:lnTo>
                  <a:pt x="20302" y="6387"/>
                </a:lnTo>
                <a:lnTo>
                  <a:pt x="20091" y="6725"/>
                </a:lnTo>
                <a:lnTo>
                  <a:pt x="19879" y="7106"/>
                </a:lnTo>
                <a:lnTo>
                  <a:pt x="19710" y="7508"/>
                </a:lnTo>
                <a:lnTo>
                  <a:pt x="19541" y="7910"/>
                </a:lnTo>
                <a:lnTo>
                  <a:pt x="19414" y="8333"/>
                </a:lnTo>
                <a:lnTo>
                  <a:pt x="19266" y="8756"/>
                </a:lnTo>
                <a:lnTo>
                  <a:pt x="19033" y="9644"/>
                </a:lnTo>
                <a:lnTo>
                  <a:pt x="18822" y="10490"/>
                </a:lnTo>
                <a:lnTo>
                  <a:pt x="18631" y="11314"/>
                </a:lnTo>
                <a:lnTo>
                  <a:pt x="18441" y="12055"/>
                </a:lnTo>
                <a:lnTo>
                  <a:pt x="18357" y="12372"/>
                </a:lnTo>
                <a:lnTo>
                  <a:pt x="18251" y="12668"/>
                </a:lnTo>
                <a:lnTo>
                  <a:pt x="18145" y="12943"/>
                </a:lnTo>
                <a:lnTo>
                  <a:pt x="18018" y="13154"/>
                </a:lnTo>
                <a:lnTo>
                  <a:pt x="17912" y="13345"/>
                </a:lnTo>
                <a:lnTo>
                  <a:pt x="17764" y="13471"/>
                </a:lnTo>
                <a:lnTo>
                  <a:pt x="17701" y="13514"/>
                </a:lnTo>
                <a:lnTo>
                  <a:pt x="17616" y="13556"/>
                </a:lnTo>
                <a:lnTo>
                  <a:pt x="17532" y="13577"/>
                </a:lnTo>
                <a:lnTo>
                  <a:pt x="17447" y="13577"/>
                </a:lnTo>
                <a:lnTo>
                  <a:pt x="17236" y="13556"/>
                </a:lnTo>
                <a:lnTo>
                  <a:pt x="17045" y="13514"/>
                </a:lnTo>
                <a:lnTo>
                  <a:pt x="16876" y="13471"/>
                </a:lnTo>
                <a:lnTo>
                  <a:pt x="16728" y="13408"/>
                </a:lnTo>
                <a:lnTo>
                  <a:pt x="16580" y="13323"/>
                </a:lnTo>
                <a:lnTo>
                  <a:pt x="16453" y="13218"/>
                </a:lnTo>
                <a:lnTo>
                  <a:pt x="16326" y="13091"/>
                </a:lnTo>
                <a:lnTo>
                  <a:pt x="16221" y="12964"/>
                </a:lnTo>
                <a:lnTo>
                  <a:pt x="16136" y="12795"/>
                </a:lnTo>
                <a:lnTo>
                  <a:pt x="16051" y="12647"/>
                </a:lnTo>
                <a:lnTo>
                  <a:pt x="15988" y="12456"/>
                </a:lnTo>
                <a:lnTo>
                  <a:pt x="15946" y="12266"/>
                </a:lnTo>
                <a:lnTo>
                  <a:pt x="15861" y="11864"/>
                </a:lnTo>
                <a:lnTo>
                  <a:pt x="15798" y="11399"/>
                </a:lnTo>
                <a:lnTo>
                  <a:pt x="15798" y="10892"/>
                </a:lnTo>
                <a:lnTo>
                  <a:pt x="15798" y="10363"/>
                </a:lnTo>
                <a:lnTo>
                  <a:pt x="15840" y="9813"/>
                </a:lnTo>
                <a:lnTo>
                  <a:pt x="15882" y="9221"/>
                </a:lnTo>
                <a:lnTo>
                  <a:pt x="16115" y="6747"/>
                </a:lnTo>
                <a:lnTo>
                  <a:pt x="16178" y="6112"/>
                </a:lnTo>
                <a:lnTo>
                  <a:pt x="16200" y="5478"/>
                </a:lnTo>
                <a:lnTo>
                  <a:pt x="16221" y="4864"/>
                </a:lnTo>
                <a:lnTo>
                  <a:pt x="16221" y="4251"/>
                </a:lnTo>
                <a:lnTo>
                  <a:pt x="16200" y="3680"/>
                </a:lnTo>
                <a:lnTo>
                  <a:pt x="16136" y="3130"/>
                </a:lnTo>
                <a:lnTo>
                  <a:pt x="16030" y="2602"/>
                </a:lnTo>
                <a:lnTo>
                  <a:pt x="15946" y="2348"/>
                </a:lnTo>
                <a:lnTo>
                  <a:pt x="15882" y="2094"/>
                </a:lnTo>
                <a:lnTo>
                  <a:pt x="15777" y="1862"/>
                </a:lnTo>
                <a:lnTo>
                  <a:pt x="15692" y="1650"/>
                </a:lnTo>
                <a:lnTo>
                  <a:pt x="15565" y="1439"/>
                </a:lnTo>
                <a:lnTo>
                  <a:pt x="15438" y="1248"/>
                </a:lnTo>
                <a:lnTo>
                  <a:pt x="15290" y="1058"/>
                </a:lnTo>
                <a:lnTo>
                  <a:pt x="15121" y="889"/>
                </a:lnTo>
                <a:lnTo>
                  <a:pt x="14952" y="720"/>
                </a:lnTo>
                <a:lnTo>
                  <a:pt x="14762" y="572"/>
                </a:lnTo>
                <a:lnTo>
                  <a:pt x="14550" y="445"/>
                </a:lnTo>
                <a:lnTo>
                  <a:pt x="14339" y="339"/>
                </a:lnTo>
                <a:lnTo>
                  <a:pt x="14085" y="233"/>
                </a:lnTo>
                <a:lnTo>
                  <a:pt x="13831" y="149"/>
                </a:lnTo>
                <a:lnTo>
                  <a:pt x="13535" y="85"/>
                </a:lnTo>
                <a:lnTo>
                  <a:pt x="13239" y="43"/>
                </a:lnTo>
                <a:lnTo>
                  <a:pt x="12922" y="1"/>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840050" y="1569342"/>
            <a:ext cx="2145094" cy="369801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3981250" y="210350"/>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5974225" y="4030575"/>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0" name="Google Shape;170;p2"/>
          <p:cNvGrpSpPr/>
          <p:nvPr/>
        </p:nvGrpSpPr>
        <p:grpSpPr>
          <a:xfrm>
            <a:off x="175597" y="4"/>
            <a:ext cx="4006002" cy="2280109"/>
            <a:chOff x="1194750" y="3927025"/>
            <a:chExt cx="1671675" cy="954300"/>
          </a:xfrm>
        </p:grpSpPr>
        <p:sp>
          <p:nvSpPr>
            <p:cNvPr id="171" name="Google Shape;171;p2"/>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8"/>
        <p:cNvGrpSpPr/>
        <p:nvPr/>
      </p:nvGrpSpPr>
      <p:grpSpPr>
        <a:xfrm>
          <a:off x="0" y="0"/>
          <a:ext cx="0" cy="0"/>
          <a:chOff x="0" y="0"/>
          <a:chExt cx="0" cy="0"/>
        </a:xfrm>
      </p:grpSpPr>
      <p:sp>
        <p:nvSpPr>
          <p:cNvPr id="189" name="Google Shape;189;p3"/>
          <p:cNvSpPr txBox="1">
            <a:spLocks noGrp="1"/>
          </p:cNvSpPr>
          <p:nvPr>
            <p:ph type="title"/>
          </p:nvPr>
        </p:nvSpPr>
        <p:spPr>
          <a:xfrm>
            <a:off x="2368350" y="1947654"/>
            <a:ext cx="4407300" cy="970200"/>
          </a:xfrm>
          <a:prstGeom prst="rect">
            <a:avLst/>
          </a:prstGeom>
          <a:noFill/>
        </p:spPr>
        <p:txBody>
          <a:bodyPr spcFirstLastPara="1" wrap="square" lIns="91425" tIns="91425" rIns="91425" bIns="91425" anchor="t" anchorCtr="0">
            <a:noAutofit/>
          </a:bodyPr>
          <a:lstStyle>
            <a:lvl1pPr lvl="0" algn="r">
              <a:spcBef>
                <a:spcPts val="0"/>
              </a:spcBef>
              <a:spcAft>
                <a:spcPts val="0"/>
              </a:spcAft>
              <a:buSzPts val="3600"/>
              <a:buNone/>
              <a:defRPr sz="5500"/>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190" name="Google Shape;190;p3"/>
          <p:cNvSpPr txBox="1">
            <a:spLocks noGrp="1"/>
          </p:cNvSpPr>
          <p:nvPr>
            <p:ph type="title" idx="2" hasCustomPrompt="1"/>
          </p:nvPr>
        </p:nvSpPr>
        <p:spPr>
          <a:xfrm>
            <a:off x="4114800" y="1082220"/>
            <a:ext cx="914400" cy="690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6000"/>
              <a:buNone/>
              <a:defRPr sz="5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91" name="Google Shape;191;p3"/>
          <p:cNvSpPr txBox="1">
            <a:spLocks noGrp="1"/>
          </p:cNvSpPr>
          <p:nvPr>
            <p:ph type="subTitle" idx="1"/>
          </p:nvPr>
        </p:nvSpPr>
        <p:spPr>
          <a:xfrm>
            <a:off x="2370000" y="2907640"/>
            <a:ext cx="4404000" cy="365700"/>
          </a:xfrm>
          <a:prstGeom prst="rect">
            <a:avLst/>
          </a:prstGeom>
          <a:noFill/>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2" name="Google Shape;192;p3"/>
          <p:cNvSpPr/>
          <p:nvPr/>
        </p:nvSpPr>
        <p:spPr>
          <a:xfrm>
            <a:off x="1893" y="751593"/>
            <a:ext cx="3552687" cy="1113020"/>
          </a:xfrm>
          <a:custGeom>
            <a:avLst/>
            <a:gdLst/>
            <a:ahLst/>
            <a:cxnLst/>
            <a:rect l="l" t="t" r="r" b="b"/>
            <a:pathLst>
              <a:path w="56909" h="17829" extrusionOk="0">
                <a:moveTo>
                  <a:pt x="11674" y="1"/>
                </a:moveTo>
                <a:lnTo>
                  <a:pt x="4336" y="22"/>
                </a:lnTo>
                <a:lnTo>
                  <a:pt x="1" y="64"/>
                </a:lnTo>
                <a:lnTo>
                  <a:pt x="1" y="10004"/>
                </a:lnTo>
                <a:lnTo>
                  <a:pt x="3490" y="10109"/>
                </a:lnTo>
                <a:lnTo>
                  <a:pt x="7360" y="10194"/>
                </a:lnTo>
                <a:lnTo>
                  <a:pt x="3765" y="11695"/>
                </a:lnTo>
                <a:lnTo>
                  <a:pt x="1" y="13303"/>
                </a:lnTo>
                <a:lnTo>
                  <a:pt x="1" y="17532"/>
                </a:lnTo>
                <a:lnTo>
                  <a:pt x="2835" y="17617"/>
                </a:lnTo>
                <a:lnTo>
                  <a:pt x="5964" y="17701"/>
                </a:lnTo>
                <a:lnTo>
                  <a:pt x="9263" y="17765"/>
                </a:lnTo>
                <a:lnTo>
                  <a:pt x="12732" y="17807"/>
                </a:lnTo>
                <a:lnTo>
                  <a:pt x="16284" y="17828"/>
                </a:lnTo>
                <a:lnTo>
                  <a:pt x="19837" y="17828"/>
                </a:lnTo>
                <a:lnTo>
                  <a:pt x="23347" y="17807"/>
                </a:lnTo>
                <a:lnTo>
                  <a:pt x="26752" y="17744"/>
                </a:lnTo>
                <a:lnTo>
                  <a:pt x="30009" y="17638"/>
                </a:lnTo>
                <a:lnTo>
                  <a:pt x="31532" y="17574"/>
                </a:lnTo>
                <a:lnTo>
                  <a:pt x="33012" y="17490"/>
                </a:lnTo>
                <a:lnTo>
                  <a:pt x="34408" y="17405"/>
                </a:lnTo>
                <a:lnTo>
                  <a:pt x="35719" y="17299"/>
                </a:lnTo>
                <a:lnTo>
                  <a:pt x="36924" y="17194"/>
                </a:lnTo>
                <a:lnTo>
                  <a:pt x="38066" y="17067"/>
                </a:lnTo>
                <a:lnTo>
                  <a:pt x="39081" y="16940"/>
                </a:lnTo>
                <a:lnTo>
                  <a:pt x="39990" y="16771"/>
                </a:lnTo>
                <a:lnTo>
                  <a:pt x="40773" y="16623"/>
                </a:lnTo>
                <a:lnTo>
                  <a:pt x="41428" y="16432"/>
                </a:lnTo>
                <a:lnTo>
                  <a:pt x="41703" y="16348"/>
                </a:lnTo>
                <a:lnTo>
                  <a:pt x="41957" y="16242"/>
                </a:lnTo>
                <a:lnTo>
                  <a:pt x="42148" y="16136"/>
                </a:lnTo>
                <a:lnTo>
                  <a:pt x="42317" y="16031"/>
                </a:lnTo>
                <a:lnTo>
                  <a:pt x="42465" y="15904"/>
                </a:lnTo>
                <a:lnTo>
                  <a:pt x="42549" y="15798"/>
                </a:lnTo>
                <a:lnTo>
                  <a:pt x="42592" y="15671"/>
                </a:lnTo>
                <a:lnTo>
                  <a:pt x="42613" y="15544"/>
                </a:lnTo>
                <a:lnTo>
                  <a:pt x="42592" y="15439"/>
                </a:lnTo>
                <a:lnTo>
                  <a:pt x="42549" y="15354"/>
                </a:lnTo>
                <a:lnTo>
                  <a:pt x="42465" y="15248"/>
                </a:lnTo>
                <a:lnTo>
                  <a:pt x="42359" y="15142"/>
                </a:lnTo>
                <a:lnTo>
                  <a:pt x="42232" y="15058"/>
                </a:lnTo>
                <a:lnTo>
                  <a:pt x="42084" y="14952"/>
                </a:lnTo>
                <a:lnTo>
                  <a:pt x="41725" y="14783"/>
                </a:lnTo>
                <a:lnTo>
                  <a:pt x="41259" y="14614"/>
                </a:lnTo>
                <a:lnTo>
                  <a:pt x="40731" y="14445"/>
                </a:lnTo>
                <a:lnTo>
                  <a:pt x="40139" y="14297"/>
                </a:lnTo>
                <a:lnTo>
                  <a:pt x="39462" y="14149"/>
                </a:lnTo>
                <a:lnTo>
                  <a:pt x="38743" y="14000"/>
                </a:lnTo>
                <a:lnTo>
                  <a:pt x="37981" y="13874"/>
                </a:lnTo>
                <a:lnTo>
                  <a:pt x="37157" y="13747"/>
                </a:lnTo>
                <a:lnTo>
                  <a:pt x="36311" y="13620"/>
                </a:lnTo>
                <a:lnTo>
                  <a:pt x="34556" y="13408"/>
                </a:lnTo>
                <a:lnTo>
                  <a:pt x="32716" y="13218"/>
                </a:lnTo>
                <a:lnTo>
                  <a:pt x="30897" y="13070"/>
                </a:lnTo>
                <a:lnTo>
                  <a:pt x="29142" y="12943"/>
                </a:lnTo>
                <a:lnTo>
                  <a:pt x="27492" y="12837"/>
                </a:lnTo>
                <a:lnTo>
                  <a:pt x="26012" y="12732"/>
                </a:lnTo>
                <a:lnTo>
                  <a:pt x="23792" y="12626"/>
                </a:lnTo>
                <a:lnTo>
                  <a:pt x="22967" y="12605"/>
                </a:lnTo>
                <a:lnTo>
                  <a:pt x="22967" y="12605"/>
                </a:lnTo>
                <a:lnTo>
                  <a:pt x="24426" y="12626"/>
                </a:lnTo>
                <a:lnTo>
                  <a:pt x="28296" y="12647"/>
                </a:lnTo>
                <a:lnTo>
                  <a:pt x="33731" y="12647"/>
                </a:lnTo>
                <a:lnTo>
                  <a:pt x="36818" y="12605"/>
                </a:lnTo>
                <a:lnTo>
                  <a:pt x="39990" y="12541"/>
                </a:lnTo>
                <a:lnTo>
                  <a:pt x="43163" y="12436"/>
                </a:lnTo>
                <a:lnTo>
                  <a:pt x="44706" y="12372"/>
                </a:lnTo>
                <a:lnTo>
                  <a:pt x="46229" y="12288"/>
                </a:lnTo>
                <a:lnTo>
                  <a:pt x="47688" y="12203"/>
                </a:lnTo>
                <a:lnTo>
                  <a:pt x="49084" y="12097"/>
                </a:lnTo>
                <a:lnTo>
                  <a:pt x="50416" y="11991"/>
                </a:lnTo>
                <a:lnTo>
                  <a:pt x="51664" y="11843"/>
                </a:lnTo>
                <a:lnTo>
                  <a:pt x="52785" y="11695"/>
                </a:lnTo>
                <a:lnTo>
                  <a:pt x="53821" y="11526"/>
                </a:lnTo>
                <a:lnTo>
                  <a:pt x="54730" y="11357"/>
                </a:lnTo>
                <a:lnTo>
                  <a:pt x="55111" y="11251"/>
                </a:lnTo>
                <a:lnTo>
                  <a:pt x="55492" y="11146"/>
                </a:lnTo>
                <a:lnTo>
                  <a:pt x="55809" y="11040"/>
                </a:lnTo>
                <a:lnTo>
                  <a:pt x="56105" y="10934"/>
                </a:lnTo>
                <a:lnTo>
                  <a:pt x="56337" y="10807"/>
                </a:lnTo>
                <a:lnTo>
                  <a:pt x="56549" y="10701"/>
                </a:lnTo>
                <a:lnTo>
                  <a:pt x="56697" y="10575"/>
                </a:lnTo>
                <a:lnTo>
                  <a:pt x="56824" y="10427"/>
                </a:lnTo>
                <a:lnTo>
                  <a:pt x="56887" y="10300"/>
                </a:lnTo>
                <a:lnTo>
                  <a:pt x="56908" y="10152"/>
                </a:lnTo>
                <a:lnTo>
                  <a:pt x="56887" y="10046"/>
                </a:lnTo>
                <a:lnTo>
                  <a:pt x="56824" y="9919"/>
                </a:lnTo>
                <a:lnTo>
                  <a:pt x="56718" y="9813"/>
                </a:lnTo>
                <a:lnTo>
                  <a:pt x="56591" y="9708"/>
                </a:lnTo>
                <a:lnTo>
                  <a:pt x="56443" y="9623"/>
                </a:lnTo>
                <a:lnTo>
                  <a:pt x="56232" y="9517"/>
                </a:lnTo>
                <a:lnTo>
                  <a:pt x="56020" y="9433"/>
                </a:lnTo>
                <a:lnTo>
                  <a:pt x="55745" y="9348"/>
                </a:lnTo>
                <a:lnTo>
                  <a:pt x="55153" y="9179"/>
                </a:lnTo>
                <a:lnTo>
                  <a:pt x="54434" y="9010"/>
                </a:lnTo>
                <a:lnTo>
                  <a:pt x="53609" y="8862"/>
                </a:lnTo>
                <a:lnTo>
                  <a:pt x="52700" y="8735"/>
                </a:lnTo>
                <a:lnTo>
                  <a:pt x="51685" y="8608"/>
                </a:lnTo>
                <a:lnTo>
                  <a:pt x="50585" y="8502"/>
                </a:lnTo>
                <a:lnTo>
                  <a:pt x="49401" y="8418"/>
                </a:lnTo>
                <a:lnTo>
                  <a:pt x="48153" y="8312"/>
                </a:lnTo>
                <a:lnTo>
                  <a:pt x="45489" y="8164"/>
                </a:lnTo>
                <a:lnTo>
                  <a:pt x="42613" y="8058"/>
                </a:lnTo>
                <a:lnTo>
                  <a:pt x="42613" y="8016"/>
                </a:lnTo>
                <a:lnTo>
                  <a:pt x="42592" y="7910"/>
                </a:lnTo>
                <a:lnTo>
                  <a:pt x="42528" y="7825"/>
                </a:lnTo>
                <a:lnTo>
                  <a:pt x="42465" y="7720"/>
                </a:lnTo>
                <a:lnTo>
                  <a:pt x="42359" y="7614"/>
                </a:lnTo>
                <a:lnTo>
                  <a:pt x="42232" y="7529"/>
                </a:lnTo>
                <a:lnTo>
                  <a:pt x="42084" y="7424"/>
                </a:lnTo>
                <a:lnTo>
                  <a:pt x="41703" y="7254"/>
                </a:lnTo>
                <a:lnTo>
                  <a:pt x="41259" y="7085"/>
                </a:lnTo>
                <a:lnTo>
                  <a:pt x="40731" y="6916"/>
                </a:lnTo>
                <a:lnTo>
                  <a:pt x="40117" y="6747"/>
                </a:lnTo>
                <a:lnTo>
                  <a:pt x="39462" y="6599"/>
                </a:lnTo>
                <a:lnTo>
                  <a:pt x="38743" y="6472"/>
                </a:lnTo>
                <a:lnTo>
                  <a:pt x="37981" y="6345"/>
                </a:lnTo>
                <a:lnTo>
                  <a:pt x="37157" y="6218"/>
                </a:lnTo>
                <a:lnTo>
                  <a:pt x="36311" y="6091"/>
                </a:lnTo>
                <a:lnTo>
                  <a:pt x="34534" y="5880"/>
                </a:lnTo>
                <a:lnTo>
                  <a:pt x="32716" y="5690"/>
                </a:lnTo>
                <a:lnTo>
                  <a:pt x="30897" y="5542"/>
                </a:lnTo>
                <a:lnTo>
                  <a:pt x="29121" y="5415"/>
                </a:lnTo>
                <a:lnTo>
                  <a:pt x="27471" y="5288"/>
                </a:lnTo>
                <a:lnTo>
                  <a:pt x="26012" y="5203"/>
                </a:lnTo>
                <a:lnTo>
                  <a:pt x="23792" y="5097"/>
                </a:lnTo>
                <a:lnTo>
                  <a:pt x="22967" y="5055"/>
                </a:lnTo>
                <a:lnTo>
                  <a:pt x="22967" y="5055"/>
                </a:lnTo>
                <a:lnTo>
                  <a:pt x="24426" y="5097"/>
                </a:lnTo>
                <a:lnTo>
                  <a:pt x="28275" y="5119"/>
                </a:lnTo>
                <a:lnTo>
                  <a:pt x="33731" y="5119"/>
                </a:lnTo>
                <a:lnTo>
                  <a:pt x="36797" y="5076"/>
                </a:lnTo>
                <a:lnTo>
                  <a:pt x="39969" y="5013"/>
                </a:lnTo>
                <a:lnTo>
                  <a:pt x="43141" y="4907"/>
                </a:lnTo>
                <a:lnTo>
                  <a:pt x="44706" y="4844"/>
                </a:lnTo>
                <a:lnTo>
                  <a:pt x="46229" y="4759"/>
                </a:lnTo>
                <a:lnTo>
                  <a:pt x="47688" y="4674"/>
                </a:lnTo>
                <a:lnTo>
                  <a:pt x="49084" y="4569"/>
                </a:lnTo>
                <a:lnTo>
                  <a:pt x="50416" y="4442"/>
                </a:lnTo>
                <a:lnTo>
                  <a:pt x="51643" y="4315"/>
                </a:lnTo>
                <a:lnTo>
                  <a:pt x="52785" y="4167"/>
                </a:lnTo>
                <a:lnTo>
                  <a:pt x="53821" y="3998"/>
                </a:lnTo>
                <a:lnTo>
                  <a:pt x="54709" y="3829"/>
                </a:lnTo>
                <a:lnTo>
                  <a:pt x="55111" y="3723"/>
                </a:lnTo>
                <a:lnTo>
                  <a:pt x="55470" y="3617"/>
                </a:lnTo>
                <a:lnTo>
                  <a:pt x="55809" y="3511"/>
                </a:lnTo>
                <a:lnTo>
                  <a:pt x="56084" y="3406"/>
                </a:lnTo>
                <a:lnTo>
                  <a:pt x="56337" y="3279"/>
                </a:lnTo>
                <a:lnTo>
                  <a:pt x="56549" y="3152"/>
                </a:lnTo>
                <a:lnTo>
                  <a:pt x="56697" y="3025"/>
                </a:lnTo>
                <a:lnTo>
                  <a:pt x="56803" y="2898"/>
                </a:lnTo>
                <a:lnTo>
                  <a:pt x="56887" y="2771"/>
                </a:lnTo>
                <a:lnTo>
                  <a:pt x="56887" y="2623"/>
                </a:lnTo>
                <a:lnTo>
                  <a:pt x="56887" y="2560"/>
                </a:lnTo>
                <a:lnTo>
                  <a:pt x="56845" y="2475"/>
                </a:lnTo>
                <a:lnTo>
                  <a:pt x="56803" y="2412"/>
                </a:lnTo>
                <a:lnTo>
                  <a:pt x="56739" y="2348"/>
                </a:lnTo>
                <a:lnTo>
                  <a:pt x="56549" y="2221"/>
                </a:lnTo>
                <a:lnTo>
                  <a:pt x="56316" y="2094"/>
                </a:lnTo>
                <a:lnTo>
                  <a:pt x="55999" y="1968"/>
                </a:lnTo>
                <a:lnTo>
                  <a:pt x="55618" y="1841"/>
                </a:lnTo>
                <a:lnTo>
                  <a:pt x="55174" y="1735"/>
                </a:lnTo>
                <a:lnTo>
                  <a:pt x="54688" y="1629"/>
                </a:lnTo>
                <a:lnTo>
                  <a:pt x="54138" y="1523"/>
                </a:lnTo>
                <a:lnTo>
                  <a:pt x="53525" y="1439"/>
                </a:lnTo>
                <a:lnTo>
                  <a:pt x="52171" y="1249"/>
                </a:lnTo>
                <a:lnTo>
                  <a:pt x="50606" y="1079"/>
                </a:lnTo>
                <a:lnTo>
                  <a:pt x="48894" y="931"/>
                </a:lnTo>
                <a:lnTo>
                  <a:pt x="47011" y="783"/>
                </a:lnTo>
                <a:lnTo>
                  <a:pt x="44981" y="656"/>
                </a:lnTo>
                <a:lnTo>
                  <a:pt x="42845" y="551"/>
                </a:lnTo>
                <a:lnTo>
                  <a:pt x="40583" y="445"/>
                </a:lnTo>
                <a:lnTo>
                  <a:pt x="38256" y="360"/>
                </a:lnTo>
                <a:lnTo>
                  <a:pt x="35846" y="297"/>
                </a:lnTo>
                <a:lnTo>
                  <a:pt x="30897" y="170"/>
                </a:lnTo>
                <a:lnTo>
                  <a:pt x="25864" y="85"/>
                </a:lnTo>
                <a:lnTo>
                  <a:pt x="20894" y="43"/>
                </a:lnTo>
                <a:lnTo>
                  <a:pt x="16115"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p:nvPr/>
        </p:nvSpPr>
        <p:spPr>
          <a:xfrm>
            <a:off x="7478800" y="0"/>
            <a:ext cx="1665191" cy="729638"/>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4" name="Google Shape;194;p3"/>
          <p:cNvGrpSpPr/>
          <p:nvPr/>
        </p:nvGrpSpPr>
        <p:grpSpPr>
          <a:xfrm rot="10800000" flipH="1">
            <a:off x="787855" y="85726"/>
            <a:ext cx="7918191" cy="1824032"/>
            <a:chOff x="483050" y="238125"/>
            <a:chExt cx="6729150" cy="1550125"/>
          </a:xfrm>
        </p:grpSpPr>
        <p:sp>
          <p:nvSpPr>
            <p:cNvPr id="195" name="Google Shape;195;p3"/>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255;p3"/>
          <p:cNvSpPr/>
          <p:nvPr/>
        </p:nvSpPr>
        <p:spPr>
          <a:xfrm flipH="1">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
          <p:cNvSpPr/>
          <p:nvPr/>
        </p:nvSpPr>
        <p:spPr>
          <a:xfrm flipH="1">
            <a:off x="571768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
          <p:cNvSpPr/>
          <p:nvPr/>
        </p:nvSpPr>
        <p:spPr>
          <a:xfrm>
            <a:off x="3117046" y="3724727"/>
            <a:ext cx="537363" cy="92638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
          <p:cNvSpPr/>
          <p:nvPr/>
        </p:nvSpPr>
        <p:spPr>
          <a:xfrm>
            <a:off x="2805675" y="3635662"/>
            <a:ext cx="375783" cy="647747"/>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
          <p:cNvSpPr/>
          <p:nvPr/>
        </p:nvSpPr>
        <p:spPr>
          <a:xfrm>
            <a:off x="-156601" y="2232721"/>
            <a:ext cx="1004167" cy="1730885"/>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
          <p:cNvSpPr/>
          <p:nvPr/>
        </p:nvSpPr>
        <p:spPr>
          <a:xfrm>
            <a:off x="1862701" y="3197147"/>
            <a:ext cx="444645" cy="76646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
          <p:cNvSpPr/>
          <p:nvPr/>
        </p:nvSpPr>
        <p:spPr>
          <a:xfrm>
            <a:off x="1418051" y="3197147"/>
            <a:ext cx="444645" cy="76646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2" name="Google Shape;262;p3"/>
          <p:cNvGrpSpPr/>
          <p:nvPr/>
        </p:nvGrpSpPr>
        <p:grpSpPr>
          <a:xfrm>
            <a:off x="2996216" y="2934059"/>
            <a:ext cx="6071409" cy="1923479"/>
            <a:chOff x="2561225" y="2686451"/>
            <a:chExt cx="6582900" cy="2085524"/>
          </a:xfrm>
        </p:grpSpPr>
        <p:sp>
          <p:nvSpPr>
            <p:cNvPr id="263" name="Google Shape;263;p3"/>
            <p:cNvSpPr/>
            <p:nvPr/>
          </p:nvSpPr>
          <p:spPr>
            <a:xfrm>
              <a:off x="7498466" y="4727275"/>
              <a:ext cx="448200" cy="447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
            <p:cNvSpPr/>
            <p:nvPr/>
          </p:nvSpPr>
          <p:spPr>
            <a:xfrm>
              <a:off x="5417238" y="4727269"/>
              <a:ext cx="342600" cy="447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5" name="Google Shape;265;p3"/>
            <p:cNvGrpSpPr/>
            <p:nvPr/>
          </p:nvGrpSpPr>
          <p:grpSpPr>
            <a:xfrm>
              <a:off x="2561225" y="2686451"/>
              <a:ext cx="6582900" cy="2060457"/>
              <a:chOff x="2561225" y="2686451"/>
              <a:chExt cx="6582900" cy="2060457"/>
            </a:xfrm>
          </p:grpSpPr>
          <p:sp>
            <p:nvSpPr>
              <p:cNvPr id="266" name="Google Shape;266;p3"/>
              <p:cNvSpPr/>
              <p:nvPr/>
            </p:nvSpPr>
            <p:spPr>
              <a:xfrm>
                <a:off x="5164775" y="2686451"/>
                <a:ext cx="3975090" cy="2060457"/>
              </a:xfrm>
              <a:custGeom>
                <a:avLst/>
                <a:gdLst/>
                <a:ahLst/>
                <a:cxnLst/>
                <a:rect l="l" t="t" r="r" b="b"/>
                <a:pathLst>
                  <a:path w="192475" h="99780" extrusionOk="0">
                    <a:moveTo>
                      <a:pt x="127314" y="6984"/>
                    </a:moveTo>
                    <a:lnTo>
                      <a:pt x="127615" y="7051"/>
                    </a:lnTo>
                    <a:lnTo>
                      <a:pt x="127915" y="7151"/>
                    </a:lnTo>
                    <a:lnTo>
                      <a:pt x="128216" y="7285"/>
                    </a:lnTo>
                    <a:lnTo>
                      <a:pt x="127147" y="10660"/>
                    </a:lnTo>
                    <a:lnTo>
                      <a:pt x="126445" y="12698"/>
                    </a:lnTo>
                    <a:lnTo>
                      <a:pt x="125676" y="14903"/>
                    </a:lnTo>
                    <a:lnTo>
                      <a:pt x="123003" y="10493"/>
                    </a:lnTo>
                    <a:lnTo>
                      <a:pt x="120931" y="7017"/>
                    </a:lnTo>
                    <a:lnTo>
                      <a:pt x="121199" y="6984"/>
                    </a:lnTo>
                    <a:close/>
                    <a:moveTo>
                      <a:pt x="119728" y="7619"/>
                    </a:moveTo>
                    <a:lnTo>
                      <a:pt x="121967" y="11395"/>
                    </a:lnTo>
                    <a:lnTo>
                      <a:pt x="124908" y="16240"/>
                    </a:lnTo>
                    <a:lnTo>
                      <a:pt x="119862" y="16240"/>
                    </a:lnTo>
                    <a:lnTo>
                      <a:pt x="119662" y="16173"/>
                    </a:lnTo>
                    <a:lnTo>
                      <a:pt x="119494" y="16073"/>
                    </a:lnTo>
                    <a:lnTo>
                      <a:pt x="119361" y="15973"/>
                    </a:lnTo>
                    <a:lnTo>
                      <a:pt x="119227" y="15806"/>
                    </a:lnTo>
                    <a:lnTo>
                      <a:pt x="119160" y="15639"/>
                    </a:lnTo>
                    <a:lnTo>
                      <a:pt x="119094" y="15471"/>
                    </a:lnTo>
                    <a:lnTo>
                      <a:pt x="119060" y="15271"/>
                    </a:lnTo>
                    <a:lnTo>
                      <a:pt x="118726" y="15271"/>
                    </a:lnTo>
                    <a:lnTo>
                      <a:pt x="118726" y="9691"/>
                    </a:lnTo>
                    <a:lnTo>
                      <a:pt x="118759" y="9390"/>
                    </a:lnTo>
                    <a:lnTo>
                      <a:pt x="118793" y="9089"/>
                    </a:lnTo>
                    <a:lnTo>
                      <a:pt x="118893" y="8788"/>
                    </a:lnTo>
                    <a:lnTo>
                      <a:pt x="118993" y="8521"/>
                    </a:lnTo>
                    <a:lnTo>
                      <a:pt x="119127" y="8254"/>
                    </a:lnTo>
                    <a:lnTo>
                      <a:pt x="119294" y="8020"/>
                    </a:lnTo>
                    <a:lnTo>
                      <a:pt x="119494" y="7819"/>
                    </a:lnTo>
                    <a:lnTo>
                      <a:pt x="119728" y="7619"/>
                    </a:lnTo>
                    <a:close/>
                    <a:moveTo>
                      <a:pt x="129319" y="8321"/>
                    </a:moveTo>
                    <a:lnTo>
                      <a:pt x="129452" y="8655"/>
                    </a:lnTo>
                    <a:lnTo>
                      <a:pt x="129586" y="8989"/>
                    </a:lnTo>
                    <a:lnTo>
                      <a:pt x="129653" y="9323"/>
                    </a:lnTo>
                    <a:lnTo>
                      <a:pt x="129686" y="9691"/>
                    </a:lnTo>
                    <a:lnTo>
                      <a:pt x="129686" y="15271"/>
                    </a:lnTo>
                    <a:lnTo>
                      <a:pt x="129352" y="15271"/>
                    </a:lnTo>
                    <a:lnTo>
                      <a:pt x="129319" y="15471"/>
                    </a:lnTo>
                    <a:lnTo>
                      <a:pt x="129285" y="15639"/>
                    </a:lnTo>
                    <a:lnTo>
                      <a:pt x="129185" y="15806"/>
                    </a:lnTo>
                    <a:lnTo>
                      <a:pt x="129051" y="15973"/>
                    </a:lnTo>
                    <a:lnTo>
                      <a:pt x="128918" y="16073"/>
                    </a:lnTo>
                    <a:lnTo>
                      <a:pt x="128751" y="16173"/>
                    </a:lnTo>
                    <a:lnTo>
                      <a:pt x="128550" y="16240"/>
                    </a:lnTo>
                    <a:lnTo>
                      <a:pt x="126645" y="16240"/>
                    </a:lnTo>
                    <a:lnTo>
                      <a:pt x="127447" y="13968"/>
                    </a:lnTo>
                    <a:lnTo>
                      <a:pt x="128149" y="11896"/>
                    </a:lnTo>
                    <a:lnTo>
                      <a:pt x="128784" y="9991"/>
                    </a:lnTo>
                    <a:lnTo>
                      <a:pt x="129319" y="8321"/>
                    </a:lnTo>
                    <a:close/>
                    <a:moveTo>
                      <a:pt x="123438" y="20885"/>
                    </a:moveTo>
                    <a:lnTo>
                      <a:pt x="122602" y="22990"/>
                    </a:lnTo>
                    <a:lnTo>
                      <a:pt x="121700" y="25195"/>
                    </a:lnTo>
                    <a:lnTo>
                      <a:pt x="120764" y="27434"/>
                    </a:lnTo>
                    <a:lnTo>
                      <a:pt x="119762" y="29707"/>
                    </a:lnTo>
                    <a:lnTo>
                      <a:pt x="119728" y="29506"/>
                    </a:lnTo>
                    <a:lnTo>
                      <a:pt x="119060" y="29506"/>
                    </a:lnTo>
                    <a:lnTo>
                      <a:pt x="119060" y="23291"/>
                    </a:lnTo>
                    <a:lnTo>
                      <a:pt x="119094" y="23023"/>
                    </a:lnTo>
                    <a:lnTo>
                      <a:pt x="119127" y="22790"/>
                    </a:lnTo>
                    <a:lnTo>
                      <a:pt x="119194" y="22556"/>
                    </a:lnTo>
                    <a:lnTo>
                      <a:pt x="119261" y="22355"/>
                    </a:lnTo>
                    <a:lnTo>
                      <a:pt x="119361" y="22155"/>
                    </a:lnTo>
                    <a:lnTo>
                      <a:pt x="119461" y="21954"/>
                    </a:lnTo>
                    <a:lnTo>
                      <a:pt x="119628" y="21754"/>
                    </a:lnTo>
                    <a:lnTo>
                      <a:pt x="119762" y="21587"/>
                    </a:lnTo>
                    <a:lnTo>
                      <a:pt x="119929" y="21453"/>
                    </a:lnTo>
                    <a:lnTo>
                      <a:pt x="120129" y="21286"/>
                    </a:lnTo>
                    <a:lnTo>
                      <a:pt x="120330" y="21186"/>
                    </a:lnTo>
                    <a:lnTo>
                      <a:pt x="120530" y="21085"/>
                    </a:lnTo>
                    <a:lnTo>
                      <a:pt x="120731" y="21018"/>
                    </a:lnTo>
                    <a:lnTo>
                      <a:pt x="120965" y="20952"/>
                    </a:lnTo>
                    <a:lnTo>
                      <a:pt x="121199" y="20918"/>
                    </a:lnTo>
                    <a:lnTo>
                      <a:pt x="121466" y="20885"/>
                    </a:lnTo>
                    <a:close/>
                    <a:moveTo>
                      <a:pt x="126980" y="20885"/>
                    </a:moveTo>
                    <a:lnTo>
                      <a:pt x="127214" y="20918"/>
                    </a:lnTo>
                    <a:lnTo>
                      <a:pt x="127481" y="20952"/>
                    </a:lnTo>
                    <a:lnTo>
                      <a:pt x="127715" y="21018"/>
                    </a:lnTo>
                    <a:lnTo>
                      <a:pt x="127949" y="21119"/>
                    </a:lnTo>
                    <a:lnTo>
                      <a:pt x="129352" y="23324"/>
                    </a:lnTo>
                    <a:lnTo>
                      <a:pt x="129352" y="29506"/>
                    </a:lnTo>
                    <a:lnTo>
                      <a:pt x="129018" y="29506"/>
                    </a:lnTo>
                    <a:lnTo>
                      <a:pt x="128985" y="29773"/>
                    </a:lnTo>
                    <a:lnTo>
                      <a:pt x="128918" y="30041"/>
                    </a:lnTo>
                    <a:lnTo>
                      <a:pt x="128784" y="30241"/>
                    </a:lnTo>
                    <a:lnTo>
                      <a:pt x="128617" y="30442"/>
                    </a:lnTo>
                    <a:lnTo>
                      <a:pt x="128416" y="30609"/>
                    </a:lnTo>
                    <a:lnTo>
                      <a:pt x="128216" y="30742"/>
                    </a:lnTo>
                    <a:lnTo>
                      <a:pt x="127949" y="30809"/>
                    </a:lnTo>
                    <a:lnTo>
                      <a:pt x="127681" y="30843"/>
                    </a:lnTo>
                    <a:lnTo>
                      <a:pt x="121065" y="30843"/>
                    </a:lnTo>
                    <a:lnTo>
                      <a:pt x="120764" y="30809"/>
                    </a:lnTo>
                    <a:lnTo>
                      <a:pt x="121900" y="28236"/>
                    </a:lnTo>
                    <a:lnTo>
                      <a:pt x="122970" y="25697"/>
                    </a:lnTo>
                    <a:lnTo>
                      <a:pt x="123972" y="23257"/>
                    </a:lnTo>
                    <a:lnTo>
                      <a:pt x="124908" y="20885"/>
                    </a:lnTo>
                    <a:close/>
                    <a:moveTo>
                      <a:pt x="22155" y="38662"/>
                    </a:moveTo>
                    <a:lnTo>
                      <a:pt x="22389" y="38729"/>
                    </a:lnTo>
                    <a:lnTo>
                      <a:pt x="20584" y="43975"/>
                    </a:lnTo>
                    <a:lnTo>
                      <a:pt x="19448" y="41369"/>
                    </a:lnTo>
                    <a:lnTo>
                      <a:pt x="18345" y="38662"/>
                    </a:lnTo>
                    <a:close/>
                    <a:moveTo>
                      <a:pt x="17075" y="39130"/>
                    </a:moveTo>
                    <a:lnTo>
                      <a:pt x="18245" y="42004"/>
                    </a:lnTo>
                    <a:lnTo>
                      <a:pt x="19448" y="44777"/>
                    </a:lnTo>
                    <a:lnTo>
                      <a:pt x="17376" y="44777"/>
                    </a:lnTo>
                    <a:lnTo>
                      <a:pt x="17242" y="44744"/>
                    </a:lnTo>
                    <a:lnTo>
                      <a:pt x="17142" y="44710"/>
                    </a:lnTo>
                    <a:lnTo>
                      <a:pt x="17009" y="44643"/>
                    </a:lnTo>
                    <a:lnTo>
                      <a:pt x="16908" y="44577"/>
                    </a:lnTo>
                    <a:lnTo>
                      <a:pt x="16842" y="44476"/>
                    </a:lnTo>
                    <a:lnTo>
                      <a:pt x="16775" y="44376"/>
                    </a:lnTo>
                    <a:lnTo>
                      <a:pt x="16741" y="44242"/>
                    </a:lnTo>
                    <a:lnTo>
                      <a:pt x="16741" y="44109"/>
                    </a:lnTo>
                    <a:lnTo>
                      <a:pt x="16507" y="44109"/>
                    </a:lnTo>
                    <a:lnTo>
                      <a:pt x="16507" y="40433"/>
                    </a:lnTo>
                    <a:lnTo>
                      <a:pt x="16541" y="40266"/>
                    </a:lnTo>
                    <a:lnTo>
                      <a:pt x="16541" y="40065"/>
                    </a:lnTo>
                    <a:lnTo>
                      <a:pt x="16674" y="39731"/>
                    </a:lnTo>
                    <a:lnTo>
                      <a:pt x="16842" y="39397"/>
                    </a:lnTo>
                    <a:lnTo>
                      <a:pt x="17075" y="39130"/>
                    </a:lnTo>
                    <a:close/>
                    <a:moveTo>
                      <a:pt x="23491" y="39598"/>
                    </a:moveTo>
                    <a:lnTo>
                      <a:pt x="23591" y="39798"/>
                    </a:lnTo>
                    <a:lnTo>
                      <a:pt x="23658" y="39999"/>
                    </a:lnTo>
                    <a:lnTo>
                      <a:pt x="23692" y="40199"/>
                    </a:lnTo>
                    <a:lnTo>
                      <a:pt x="23725" y="40433"/>
                    </a:lnTo>
                    <a:lnTo>
                      <a:pt x="23725" y="44109"/>
                    </a:lnTo>
                    <a:lnTo>
                      <a:pt x="23491" y="44109"/>
                    </a:lnTo>
                    <a:lnTo>
                      <a:pt x="23491" y="44242"/>
                    </a:lnTo>
                    <a:lnTo>
                      <a:pt x="23458" y="44376"/>
                    </a:lnTo>
                    <a:lnTo>
                      <a:pt x="23391" y="44476"/>
                    </a:lnTo>
                    <a:lnTo>
                      <a:pt x="23324" y="44577"/>
                    </a:lnTo>
                    <a:lnTo>
                      <a:pt x="23224" y="44643"/>
                    </a:lnTo>
                    <a:lnTo>
                      <a:pt x="23090" y="44710"/>
                    </a:lnTo>
                    <a:lnTo>
                      <a:pt x="22990" y="44744"/>
                    </a:lnTo>
                    <a:lnTo>
                      <a:pt x="22856" y="44777"/>
                    </a:lnTo>
                    <a:lnTo>
                      <a:pt x="21754" y="44777"/>
                    </a:lnTo>
                    <a:lnTo>
                      <a:pt x="23491" y="39598"/>
                    </a:lnTo>
                    <a:close/>
                    <a:moveTo>
                      <a:pt x="126579" y="35487"/>
                    </a:moveTo>
                    <a:lnTo>
                      <a:pt x="126846" y="35521"/>
                    </a:lnTo>
                    <a:lnTo>
                      <a:pt x="127113" y="35588"/>
                    </a:lnTo>
                    <a:lnTo>
                      <a:pt x="127347" y="35688"/>
                    </a:lnTo>
                    <a:lnTo>
                      <a:pt x="127581" y="35822"/>
                    </a:lnTo>
                    <a:lnTo>
                      <a:pt x="127815" y="35955"/>
                    </a:lnTo>
                    <a:lnTo>
                      <a:pt x="128015" y="36089"/>
                    </a:lnTo>
                    <a:lnTo>
                      <a:pt x="128216" y="36289"/>
                    </a:lnTo>
                    <a:lnTo>
                      <a:pt x="128383" y="36457"/>
                    </a:lnTo>
                    <a:lnTo>
                      <a:pt x="128550" y="36690"/>
                    </a:lnTo>
                    <a:lnTo>
                      <a:pt x="128684" y="36891"/>
                    </a:lnTo>
                    <a:lnTo>
                      <a:pt x="128817" y="37125"/>
                    </a:lnTo>
                    <a:lnTo>
                      <a:pt x="128884" y="37392"/>
                    </a:lnTo>
                    <a:lnTo>
                      <a:pt x="128951" y="37660"/>
                    </a:lnTo>
                    <a:lnTo>
                      <a:pt x="129018" y="37927"/>
                    </a:lnTo>
                    <a:lnTo>
                      <a:pt x="129018" y="38194"/>
                    </a:lnTo>
                    <a:lnTo>
                      <a:pt x="129018" y="46849"/>
                    </a:lnTo>
                    <a:lnTo>
                      <a:pt x="128985" y="47083"/>
                    </a:lnTo>
                    <a:lnTo>
                      <a:pt x="128918" y="47317"/>
                    </a:lnTo>
                    <a:lnTo>
                      <a:pt x="128817" y="47517"/>
                    </a:lnTo>
                    <a:lnTo>
                      <a:pt x="128650" y="47718"/>
                    </a:lnTo>
                    <a:lnTo>
                      <a:pt x="128483" y="47851"/>
                    </a:lnTo>
                    <a:lnTo>
                      <a:pt x="128249" y="47985"/>
                    </a:lnTo>
                    <a:lnTo>
                      <a:pt x="128015" y="48052"/>
                    </a:lnTo>
                    <a:lnTo>
                      <a:pt x="127782" y="48085"/>
                    </a:lnTo>
                    <a:lnTo>
                      <a:pt x="120965" y="48085"/>
                    </a:lnTo>
                    <a:lnTo>
                      <a:pt x="120731" y="48052"/>
                    </a:lnTo>
                    <a:lnTo>
                      <a:pt x="120497" y="47985"/>
                    </a:lnTo>
                    <a:lnTo>
                      <a:pt x="120296" y="47851"/>
                    </a:lnTo>
                    <a:lnTo>
                      <a:pt x="120096" y="47718"/>
                    </a:lnTo>
                    <a:lnTo>
                      <a:pt x="119962" y="47517"/>
                    </a:lnTo>
                    <a:lnTo>
                      <a:pt x="119829" y="47317"/>
                    </a:lnTo>
                    <a:lnTo>
                      <a:pt x="119762" y="47083"/>
                    </a:lnTo>
                    <a:lnTo>
                      <a:pt x="119728" y="46849"/>
                    </a:lnTo>
                    <a:lnTo>
                      <a:pt x="119728" y="38194"/>
                    </a:lnTo>
                    <a:lnTo>
                      <a:pt x="119762" y="37927"/>
                    </a:lnTo>
                    <a:lnTo>
                      <a:pt x="119795" y="37660"/>
                    </a:lnTo>
                    <a:lnTo>
                      <a:pt x="119862" y="37392"/>
                    </a:lnTo>
                    <a:lnTo>
                      <a:pt x="119962" y="37125"/>
                    </a:lnTo>
                    <a:lnTo>
                      <a:pt x="120063" y="36891"/>
                    </a:lnTo>
                    <a:lnTo>
                      <a:pt x="120196" y="36690"/>
                    </a:lnTo>
                    <a:lnTo>
                      <a:pt x="120363" y="36457"/>
                    </a:lnTo>
                    <a:lnTo>
                      <a:pt x="120530" y="36289"/>
                    </a:lnTo>
                    <a:lnTo>
                      <a:pt x="120731" y="36089"/>
                    </a:lnTo>
                    <a:lnTo>
                      <a:pt x="120931" y="35955"/>
                    </a:lnTo>
                    <a:lnTo>
                      <a:pt x="121165" y="35822"/>
                    </a:lnTo>
                    <a:lnTo>
                      <a:pt x="121399" y="35688"/>
                    </a:lnTo>
                    <a:lnTo>
                      <a:pt x="121633" y="35588"/>
                    </a:lnTo>
                    <a:lnTo>
                      <a:pt x="121900" y="35521"/>
                    </a:lnTo>
                    <a:lnTo>
                      <a:pt x="122168" y="35487"/>
                    </a:lnTo>
                    <a:close/>
                    <a:moveTo>
                      <a:pt x="22389" y="47885"/>
                    </a:moveTo>
                    <a:lnTo>
                      <a:pt x="22622" y="47985"/>
                    </a:lnTo>
                    <a:lnTo>
                      <a:pt x="22823" y="48119"/>
                    </a:lnTo>
                    <a:lnTo>
                      <a:pt x="23023" y="48286"/>
                    </a:lnTo>
                    <a:lnTo>
                      <a:pt x="23190" y="48453"/>
                    </a:lnTo>
                    <a:lnTo>
                      <a:pt x="23324" y="48653"/>
                    </a:lnTo>
                    <a:lnTo>
                      <a:pt x="23424" y="48887"/>
                    </a:lnTo>
                    <a:lnTo>
                      <a:pt x="23491" y="49121"/>
                    </a:lnTo>
                    <a:lnTo>
                      <a:pt x="23491" y="49388"/>
                    </a:lnTo>
                    <a:lnTo>
                      <a:pt x="23491" y="50124"/>
                    </a:lnTo>
                    <a:lnTo>
                      <a:pt x="22389" y="47885"/>
                    </a:lnTo>
                    <a:close/>
                    <a:moveTo>
                      <a:pt x="19281" y="47818"/>
                    </a:moveTo>
                    <a:lnTo>
                      <a:pt x="17242" y="53833"/>
                    </a:lnTo>
                    <a:lnTo>
                      <a:pt x="17176" y="53666"/>
                    </a:lnTo>
                    <a:lnTo>
                      <a:pt x="17176" y="53499"/>
                    </a:lnTo>
                    <a:lnTo>
                      <a:pt x="16741" y="53499"/>
                    </a:lnTo>
                    <a:lnTo>
                      <a:pt x="16741" y="49388"/>
                    </a:lnTo>
                    <a:lnTo>
                      <a:pt x="16775" y="49088"/>
                    </a:lnTo>
                    <a:lnTo>
                      <a:pt x="16842" y="48787"/>
                    </a:lnTo>
                    <a:lnTo>
                      <a:pt x="17009" y="48520"/>
                    </a:lnTo>
                    <a:lnTo>
                      <a:pt x="17209" y="48286"/>
                    </a:lnTo>
                    <a:lnTo>
                      <a:pt x="17410" y="48085"/>
                    </a:lnTo>
                    <a:lnTo>
                      <a:pt x="17677" y="47952"/>
                    </a:lnTo>
                    <a:lnTo>
                      <a:pt x="17978" y="47851"/>
                    </a:lnTo>
                    <a:lnTo>
                      <a:pt x="18312" y="47818"/>
                    </a:lnTo>
                    <a:close/>
                    <a:moveTo>
                      <a:pt x="20885" y="47818"/>
                    </a:moveTo>
                    <a:lnTo>
                      <a:pt x="22188" y="50491"/>
                    </a:lnTo>
                    <a:lnTo>
                      <a:pt x="23491" y="52997"/>
                    </a:lnTo>
                    <a:lnTo>
                      <a:pt x="23491" y="53499"/>
                    </a:lnTo>
                    <a:lnTo>
                      <a:pt x="23291" y="53499"/>
                    </a:lnTo>
                    <a:lnTo>
                      <a:pt x="23257" y="53666"/>
                    </a:lnTo>
                    <a:lnTo>
                      <a:pt x="23224" y="53833"/>
                    </a:lnTo>
                    <a:lnTo>
                      <a:pt x="23124" y="54000"/>
                    </a:lnTo>
                    <a:lnTo>
                      <a:pt x="23023" y="54133"/>
                    </a:lnTo>
                    <a:lnTo>
                      <a:pt x="22890" y="54234"/>
                    </a:lnTo>
                    <a:lnTo>
                      <a:pt x="22756" y="54301"/>
                    </a:lnTo>
                    <a:lnTo>
                      <a:pt x="22589" y="54367"/>
                    </a:lnTo>
                    <a:lnTo>
                      <a:pt x="18479" y="54367"/>
                    </a:lnTo>
                    <a:lnTo>
                      <a:pt x="20718" y="47818"/>
                    </a:lnTo>
                    <a:close/>
                    <a:moveTo>
                      <a:pt x="21486" y="57442"/>
                    </a:moveTo>
                    <a:lnTo>
                      <a:pt x="21854" y="57475"/>
                    </a:lnTo>
                    <a:lnTo>
                      <a:pt x="22188" y="57575"/>
                    </a:lnTo>
                    <a:lnTo>
                      <a:pt x="22489" y="57742"/>
                    </a:lnTo>
                    <a:lnTo>
                      <a:pt x="22756" y="57943"/>
                    </a:lnTo>
                    <a:lnTo>
                      <a:pt x="22990" y="58210"/>
                    </a:lnTo>
                    <a:lnTo>
                      <a:pt x="23157" y="58511"/>
                    </a:lnTo>
                    <a:lnTo>
                      <a:pt x="23257" y="58845"/>
                    </a:lnTo>
                    <a:lnTo>
                      <a:pt x="23291" y="59213"/>
                    </a:lnTo>
                    <a:lnTo>
                      <a:pt x="23291" y="64927"/>
                    </a:lnTo>
                    <a:lnTo>
                      <a:pt x="23257" y="65094"/>
                    </a:lnTo>
                    <a:lnTo>
                      <a:pt x="23224" y="65227"/>
                    </a:lnTo>
                    <a:lnTo>
                      <a:pt x="23157" y="65361"/>
                    </a:lnTo>
                    <a:lnTo>
                      <a:pt x="23057" y="65495"/>
                    </a:lnTo>
                    <a:lnTo>
                      <a:pt x="22923" y="65595"/>
                    </a:lnTo>
                    <a:lnTo>
                      <a:pt x="22790" y="65662"/>
                    </a:lnTo>
                    <a:lnTo>
                      <a:pt x="22622" y="65729"/>
                    </a:lnTo>
                    <a:lnTo>
                      <a:pt x="17811" y="65729"/>
                    </a:lnTo>
                    <a:lnTo>
                      <a:pt x="17677" y="65662"/>
                    </a:lnTo>
                    <a:lnTo>
                      <a:pt x="17543" y="65595"/>
                    </a:lnTo>
                    <a:lnTo>
                      <a:pt x="17410" y="65495"/>
                    </a:lnTo>
                    <a:lnTo>
                      <a:pt x="17309" y="65361"/>
                    </a:lnTo>
                    <a:lnTo>
                      <a:pt x="17242" y="65227"/>
                    </a:lnTo>
                    <a:lnTo>
                      <a:pt x="17176" y="65094"/>
                    </a:lnTo>
                    <a:lnTo>
                      <a:pt x="17176" y="64927"/>
                    </a:lnTo>
                    <a:lnTo>
                      <a:pt x="17176" y="59213"/>
                    </a:lnTo>
                    <a:lnTo>
                      <a:pt x="17209" y="58845"/>
                    </a:lnTo>
                    <a:lnTo>
                      <a:pt x="17309" y="58511"/>
                    </a:lnTo>
                    <a:lnTo>
                      <a:pt x="17476" y="58210"/>
                    </a:lnTo>
                    <a:lnTo>
                      <a:pt x="17677" y="57943"/>
                    </a:lnTo>
                    <a:lnTo>
                      <a:pt x="17944" y="57742"/>
                    </a:lnTo>
                    <a:lnTo>
                      <a:pt x="18245" y="57575"/>
                    </a:lnTo>
                    <a:lnTo>
                      <a:pt x="18613" y="57475"/>
                    </a:lnTo>
                    <a:lnTo>
                      <a:pt x="18947" y="57442"/>
                    </a:lnTo>
                    <a:close/>
                    <a:moveTo>
                      <a:pt x="24594" y="41435"/>
                    </a:moveTo>
                    <a:lnTo>
                      <a:pt x="25463" y="43374"/>
                    </a:lnTo>
                    <a:lnTo>
                      <a:pt x="26332" y="45278"/>
                    </a:lnTo>
                    <a:lnTo>
                      <a:pt x="27234" y="47116"/>
                    </a:lnTo>
                    <a:lnTo>
                      <a:pt x="28136" y="48887"/>
                    </a:lnTo>
                    <a:lnTo>
                      <a:pt x="29038" y="50625"/>
                    </a:lnTo>
                    <a:lnTo>
                      <a:pt x="29974" y="52296"/>
                    </a:lnTo>
                    <a:lnTo>
                      <a:pt x="30910" y="53933"/>
                    </a:lnTo>
                    <a:lnTo>
                      <a:pt x="31845" y="55537"/>
                    </a:lnTo>
                    <a:lnTo>
                      <a:pt x="32814" y="57041"/>
                    </a:lnTo>
                    <a:lnTo>
                      <a:pt x="33750" y="58544"/>
                    </a:lnTo>
                    <a:lnTo>
                      <a:pt x="34752" y="59981"/>
                    </a:lnTo>
                    <a:lnTo>
                      <a:pt x="35721" y="61351"/>
                    </a:lnTo>
                    <a:lnTo>
                      <a:pt x="36724" y="62688"/>
                    </a:lnTo>
                    <a:lnTo>
                      <a:pt x="37760" y="63958"/>
                    </a:lnTo>
                    <a:lnTo>
                      <a:pt x="38762" y="65194"/>
                    </a:lnTo>
                    <a:lnTo>
                      <a:pt x="39798" y="66364"/>
                    </a:lnTo>
                    <a:lnTo>
                      <a:pt x="40834" y="67500"/>
                    </a:lnTo>
                    <a:lnTo>
                      <a:pt x="41903" y="68569"/>
                    </a:lnTo>
                    <a:lnTo>
                      <a:pt x="42973" y="69605"/>
                    </a:lnTo>
                    <a:lnTo>
                      <a:pt x="44042" y="70607"/>
                    </a:lnTo>
                    <a:lnTo>
                      <a:pt x="45145" y="71543"/>
                    </a:lnTo>
                    <a:lnTo>
                      <a:pt x="46247" y="72412"/>
                    </a:lnTo>
                    <a:lnTo>
                      <a:pt x="47383" y="73247"/>
                    </a:lnTo>
                    <a:lnTo>
                      <a:pt x="48486" y="74016"/>
                    </a:lnTo>
                    <a:lnTo>
                      <a:pt x="49656" y="74751"/>
                    </a:lnTo>
                    <a:lnTo>
                      <a:pt x="50792" y="75453"/>
                    </a:lnTo>
                    <a:lnTo>
                      <a:pt x="51961" y="76088"/>
                    </a:lnTo>
                    <a:lnTo>
                      <a:pt x="53131" y="76656"/>
                    </a:lnTo>
                    <a:lnTo>
                      <a:pt x="54334" y="77190"/>
                    </a:lnTo>
                    <a:lnTo>
                      <a:pt x="55537" y="77692"/>
                    </a:lnTo>
                    <a:lnTo>
                      <a:pt x="56740" y="78126"/>
                    </a:lnTo>
                    <a:lnTo>
                      <a:pt x="57976" y="78494"/>
                    </a:lnTo>
                    <a:lnTo>
                      <a:pt x="57976" y="78494"/>
                    </a:lnTo>
                    <a:lnTo>
                      <a:pt x="56773" y="78460"/>
                    </a:lnTo>
                    <a:lnTo>
                      <a:pt x="55570" y="78326"/>
                    </a:lnTo>
                    <a:lnTo>
                      <a:pt x="54401" y="78193"/>
                    </a:lnTo>
                    <a:lnTo>
                      <a:pt x="53231" y="77992"/>
                    </a:lnTo>
                    <a:lnTo>
                      <a:pt x="52062" y="77725"/>
                    </a:lnTo>
                    <a:lnTo>
                      <a:pt x="50926" y="77424"/>
                    </a:lnTo>
                    <a:lnTo>
                      <a:pt x="49756" y="77090"/>
                    </a:lnTo>
                    <a:lnTo>
                      <a:pt x="48653" y="76689"/>
                    </a:lnTo>
                    <a:lnTo>
                      <a:pt x="47517" y="76255"/>
                    </a:lnTo>
                    <a:lnTo>
                      <a:pt x="46414" y="75787"/>
                    </a:lnTo>
                    <a:lnTo>
                      <a:pt x="45345" y="75219"/>
                    </a:lnTo>
                    <a:lnTo>
                      <a:pt x="44242" y="74651"/>
                    </a:lnTo>
                    <a:lnTo>
                      <a:pt x="43173" y="74016"/>
                    </a:lnTo>
                    <a:lnTo>
                      <a:pt x="42137" y="73314"/>
                    </a:lnTo>
                    <a:lnTo>
                      <a:pt x="41068" y="72612"/>
                    </a:lnTo>
                    <a:lnTo>
                      <a:pt x="40032" y="71810"/>
                    </a:lnTo>
                    <a:lnTo>
                      <a:pt x="38996" y="70975"/>
                    </a:lnTo>
                    <a:lnTo>
                      <a:pt x="37994" y="70106"/>
                    </a:lnTo>
                    <a:lnTo>
                      <a:pt x="36991" y="69171"/>
                    </a:lnTo>
                    <a:lnTo>
                      <a:pt x="35989" y="68201"/>
                    </a:lnTo>
                    <a:lnTo>
                      <a:pt x="35020" y="67199"/>
                    </a:lnTo>
                    <a:lnTo>
                      <a:pt x="34017" y="66130"/>
                    </a:lnTo>
                    <a:lnTo>
                      <a:pt x="33082" y="64994"/>
                    </a:lnTo>
                    <a:lnTo>
                      <a:pt x="32112" y="63824"/>
                    </a:lnTo>
                    <a:lnTo>
                      <a:pt x="31177" y="62588"/>
                    </a:lnTo>
                    <a:lnTo>
                      <a:pt x="30241" y="61318"/>
                    </a:lnTo>
                    <a:lnTo>
                      <a:pt x="29306" y="60015"/>
                    </a:lnTo>
                    <a:lnTo>
                      <a:pt x="28403" y="58645"/>
                    </a:lnTo>
                    <a:lnTo>
                      <a:pt x="27501" y="57241"/>
                    </a:lnTo>
                    <a:lnTo>
                      <a:pt x="26599" y="55771"/>
                    </a:lnTo>
                    <a:lnTo>
                      <a:pt x="25730" y="54234"/>
                    </a:lnTo>
                    <a:lnTo>
                      <a:pt x="24861" y="52697"/>
                    </a:lnTo>
                    <a:lnTo>
                      <a:pt x="24861" y="51494"/>
                    </a:lnTo>
                    <a:lnTo>
                      <a:pt x="24828" y="51494"/>
                    </a:lnTo>
                    <a:lnTo>
                      <a:pt x="24828" y="44109"/>
                    </a:lnTo>
                    <a:lnTo>
                      <a:pt x="24594" y="44109"/>
                    </a:lnTo>
                    <a:lnTo>
                      <a:pt x="24594" y="41435"/>
                    </a:lnTo>
                    <a:close/>
                    <a:moveTo>
                      <a:pt x="117423" y="8755"/>
                    </a:moveTo>
                    <a:lnTo>
                      <a:pt x="117423" y="15271"/>
                    </a:lnTo>
                    <a:lnTo>
                      <a:pt x="117089" y="15271"/>
                    </a:lnTo>
                    <a:lnTo>
                      <a:pt x="117089" y="29506"/>
                    </a:lnTo>
                    <a:lnTo>
                      <a:pt x="116754" y="29506"/>
                    </a:lnTo>
                    <a:lnTo>
                      <a:pt x="116754" y="36056"/>
                    </a:lnTo>
                    <a:lnTo>
                      <a:pt x="115451" y="38629"/>
                    </a:lnTo>
                    <a:lnTo>
                      <a:pt x="114081" y="41202"/>
                    </a:lnTo>
                    <a:lnTo>
                      <a:pt x="113179" y="42772"/>
                    </a:lnTo>
                    <a:lnTo>
                      <a:pt x="112277" y="44376"/>
                    </a:lnTo>
                    <a:lnTo>
                      <a:pt x="111308" y="46013"/>
                    </a:lnTo>
                    <a:lnTo>
                      <a:pt x="110339" y="47617"/>
                    </a:lnTo>
                    <a:lnTo>
                      <a:pt x="109303" y="49255"/>
                    </a:lnTo>
                    <a:lnTo>
                      <a:pt x="108233" y="50859"/>
                    </a:lnTo>
                    <a:lnTo>
                      <a:pt x="107131" y="52496"/>
                    </a:lnTo>
                    <a:lnTo>
                      <a:pt x="105995" y="54100"/>
                    </a:lnTo>
                    <a:lnTo>
                      <a:pt x="104825" y="55671"/>
                    </a:lnTo>
                    <a:lnTo>
                      <a:pt x="103622" y="57241"/>
                    </a:lnTo>
                    <a:lnTo>
                      <a:pt x="102386" y="58812"/>
                    </a:lnTo>
                    <a:lnTo>
                      <a:pt x="101116" y="60315"/>
                    </a:lnTo>
                    <a:lnTo>
                      <a:pt x="99813" y="61819"/>
                    </a:lnTo>
                    <a:lnTo>
                      <a:pt x="98443" y="63256"/>
                    </a:lnTo>
                    <a:lnTo>
                      <a:pt x="97073" y="64693"/>
                    </a:lnTo>
                    <a:lnTo>
                      <a:pt x="95636" y="66029"/>
                    </a:lnTo>
                    <a:lnTo>
                      <a:pt x="94199" y="67366"/>
                    </a:lnTo>
                    <a:lnTo>
                      <a:pt x="92695" y="68636"/>
                    </a:lnTo>
                    <a:lnTo>
                      <a:pt x="91158" y="69839"/>
                    </a:lnTo>
                    <a:lnTo>
                      <a:pt x="89621" y="71008"/>
                    </a:lnTo>
                    <a:lnTo>
                      <a:pt x="88017" y="72078"/>
                    </a:lnTo>
                    <a:lnTo>
                      <a:pt x="86380" y="73080"/>
                    </a:lnTo>
                    <a:lnTo>
                      <a:pt x="85544" y="73581"/>
                    </a:lnTo>
                    <a:lnTo>
                      <a:pt x="84709" y="74049"/>
                    </a:lnTo>
                    <a:lnTo>
                      <a:pt x="83873" y="74484"/>
                    </a:lnTo>
                    <a:lnTo>
                      <a:pt x="83005" y="74885"/>
                    </a:lnTo>
                    <a:lnTo>
                      <a:pt x="82169" y="75319"/>
                    </a:lnTo>
                    <a:lnTo>
                      <a:pt x="81300" y="75687"/>
                    </a:lnTo>
                    <a:lnTo>
                      <a:pt x="80398" y="76054"/>
                    </a:lnTo>
                    <a:lnTo>
                      <a:pt x="79529" y="76388"/>
                    </a:lnTo>
                    <a:lnTo>
                      <a:pt x="78627" y="76689"/>
                    </a:lnTo>
                    <a:lnTo>
                      <a:pt x="77725" y="76990"/>
                    </a:lnTo>
                    <a:lnTo>
                      <a:pt x="76789" y="77257"/>
                    </a:lnTo>
                    <a:lnTo>
                      <a:pt x="75854" y="77491"/>
                    </a:lnTo>
                    <a:lnTo>
                      <a:pt x="74951" y="77725"/>
                    </a:lnTo>
                    <a:lnTo>
                      <a:pt x="73982" y="77925"/>
                    </a:lnTo>
                    <a:lnTo>
                      <a:pt x="73047" y="78093"/>
                    </a:lnTo>
                    <a:lnTo>
                      <a:pt x="72078" y="78226"/>
                    </a:lnTo>
                    <a:lnTo>
                      <a:pt x="71109" y="78326"/>
                    </a:lnTo>
                    <a:lnTo>
                      <a:pt x="70140" y="78427"/>
                    </a:lnTo>
                    <a:lnTo>
                      <a:pt x="69170" y="78494"/>
                    </a:lnTo>
                    <a:lnTo>
                      <a:pt x="68168" y="78527"/>
                    </a:lnTo>
                    <a:lnTo>
                      <a:pt x="69304" y="78159"/>
                    </a:lnTo>
                    <a:lnTo>
                      <a:pt x="70407" y="77758"/>
                    </a:lnTo>
                    <a:lnTo>
                      <a:pt x="71543" y="77324"/>
                    </a:lnTo>
                    <a:lnTo>
                      <a:pt x="72646" y="76856"/>
                    </a:lnTo>
                    <a:lnTo>
                      <a:pt x="73782" y="76322"/>
                    </a:lnTo>
                    <a:lnTo>
                      <a:pt x="74885" y="75753"/>
                    </a:lnTo>
                    <a:lnTo>
                      <a:pt x="75987" y="75152"/>
                    </a:lnTo>
                    <a:lnTo>
                      <a:pt x="77057" y="74517"/>
                    </a:lnTo>
                    <a:lnTo>
                      <a:pt x="78159" y="73849"/>
                    </a:lnTo>
                    <a:lnTo>
                      <a:pt x="79229" y="73114"/>
                    </a:lnTo>
                    <a:lnTo>
                      <a:pt x="80298" y="72345"/>
                    </a:lnTo>
                    <a:lnTo>
                      <a:pt x="81367" y="71543"/>
                    </a:lnTo>
                    <a:lnTo>
                      <a:pt x="82437" y="70674"/>
                    </a:lnTo>
                    <a:lnTo>
                      <a:pt x="83506" y="69805"/>
                    </a:lnTo>
                    <a:lnTo>
                      <a:pt x="84542" y="68870"/>
                    </a:lnTo>
                    <a:lnTo>
                      <a:pt x="85611" y="67901"/>
                    </a:lnTo>
                    <a:lnTo>
                      <a:pt x="86847" y="66698"/>
                    </a:lnTo>
                    <a:lnTo>
                      <a:pt x="88084" y="65428"/>
                    </a:lnTo>
                    <a:lnTo>
                      <a:pt x="89287" y="64091"/>
                    </a:lnTo>
                    <a:lnTo>
                      <a:pt x="90523" y="62721"/>
                    </a:lnTo>
                    <a:lnTo>
                      <a:pt x="91726" y="61284"/>
                    </a:lnTo>
                    <a:lnTo>
                      <a:pt x="92896" y="59781"/>
                    </a:lnTo>
                    <a:lnTo>
                      <a:pt x="94099" y="58210"/>
                    </a:lnTo>
                    <a:lnTo>
                      <a:pt x="95268" y="56606"/>
                    </a:lnTo>
                    <a:lnTo>
                      <a:pt x="96404" y="54969"/>
                    </a:lnTo>
                    <a:lnTo>
                      <a:pt x="97574" y="53231"/>
                    </a:lnTo>
                    <a:lnTo>
                      <a:pt x="98710" y="51460"/>
                    </a:lnTo>
                    <a:lnTo>
                      <a:pt x="99846" y="49656"/>
                    </a:lnTo>
                    <a:lnTo>
                      <a:pt x="100949" y="47751"/>
                    </a:lnTo>
                    <a:lnTo>
                      <a:pt x="102052" y="45813"/>
                    </a:lnTo>
                    <a:lnTo>
                      <a:pt x="103121" y="43841"/>
                    </a:lnTo>
                    <a:lnTo>
                      <a:pt x="104224" y="41803"/>
                    </a:lnTo>
                    <a:lnTo>
                      <a:pt x="105460" y="39364"/>
                    </a:lnTo>
                    <a:lnTo>
                      <a:pt x="106629" y="36924"/>
                    </a:lnTo>
                    <a:lnTo>
                      <a:pt x="107766" y="34485"/>
                    </a:lnTo>
                    <a:lnTo>
                      <a:pt x="108835" y="32113"/>
                    </a:lnTo>
                    <a:lnTo>
                      <a:pt x="109871" y="29740"/>
                    </a:lnTo>
                    <a:lnTo>
                      <a:pt x="110806" y="27434"/>
                    </a:lnTo>
                    <a:lnTo>
                      <a:pt x="111742" y="25162"/>
                    </a:lnTo>
                    <a:lnTo>
                      <a:pt x="112577" y="22957"/>
                    </a:lnTo>
                    <a:lnTo>
                      <a:pt x="113379" y="20818"/>
                    </a:lnTo>
                    <a:lnTo>
                      <a:pt x="114115" y="18780"/>
                    </a:lnTo>
                    <a:lnTo>
                      <a:pt x="115451" y="14970"/>
                    </a:lnTo>
                    <a:lnTo>
                      <a:pt x="116521" y="11595"/>
                    </a:lnTo>
                    <a:lnTo>
                      <a:pt x="117423" y="8755"/>
                    </a:lnTo>
                    <a:close/>
                    <a:moveTo>
                      <a:pt x="15639" y="42505"/>
                    </a:moveTo>
                    <a:lnTo>
                      <a:pt x="15639" y="44109"/>
                    </a:lnTo>
                    <a:lnTo>
                      <a:pt x="15438" y="44109"/>
                    </a:lnTo>
                    <a:lnTo>
                      <a:pt x="15438" y="53499"/>
                    </a:lnTo>
                    <a:lnTo>
                      <a:pt x="15204" y="53499"/>
                    </a:lnTo>
                    <a:lnTo>
                      <a:pt x="15204" y="59848"/>
                    </a:lnTo>
                    <a:lnTo>
                      <a:pt x="8655" y="79195"/>
                    </a:lnTo>
                    <a:lnTo>
                      <a:pt x="3408" y="79195"/>
                    </a:lnTo>
                    <a:lnTo>
                      <a:pt x="15639" y="42505"/>
                    </a:lnTo>
                    <a:close/>
                    <a:moveTo>
                      <a:pt x="15204" y="64058"/>
                    </a:moveTo>
                    <a:lnTo>
                      <a:pt x="15204" y="79195"/>
                    </a:lnTo>
                    <a:lnTo>
                      <a:pt x="10058" y="79195"/>
                    </a:lnTo>
                    <a:lnTo>
                      <a:pt x="15204" y="64058"/>
                    </a:lnTo>
                    <a:close/>
                    <a:moveTo>
                      <a:pt x="21553" y="69438"/>
                    </a:moveTo>
                    <a:lnTo>
                      <a:pt x="21887" y="69471"/>
                    </a:lnTo>
                    <a:lnTo>
                      <a:pt x="22221" y="69572"/>
                    </a:lnTo>
                    <a:lnTo>
                      <a:pt x="22522" y="69739"/>
                    </a:lnTo>
                    <a:lnTo>
                      <a:pt x="22790" y="69939"/>
                    </a:lnTo>
                    <a:lnTo>
                      <a:pt x="22990" y="70206"/>
                    </a:lnTo>
                    <a:lnTo>
                      <a:pt x="23157" y="70507"/>
                    </a:lnTo>
                    <a:lnTo>
                      <a:pt x="23257" y="70841"/>
                    </a:lnTo>
                    <a:lnTo>
                      <a:pt x="23291" y="71175"/>
                    </a:lnTo>
                    <a:lnTo>
                      <a:pt x="23291" y="79195"/>
                    </a:lnTo>
                    <a:lnTo>
                      <a:pt x="17176" y="79195"/>
                    </a:lnTo>
                    <a:lnTo>
                      <a:pt x="17176" y="71175"/>
                    </a:lnTo>
                    <a:lnTo>
                      <a:pt x="17209" y="70841"/>
                    </a:lnTo>
                    <a:lnTo>
                      <a:pt x="17309" y="70507"/>
                    </a:lnTo>
                    <a:lnTo>
                      <a:pt x="17476" y="70206"/>
                    </a:lnTo>
                    <a:lnTo>
                      <a:pt x="17677" y="69939"/>
                    </a:lnTo>
                    <a:lnTo>
                      <a:pt x="17944" y="69739"/>
                    </a:lnTo>
                    <a:lnTo>
                      <a:pt x="18212" y="69572"/>
                    </a:lnTo>
                    <a:lnTo>
                      <a:pt x="18546" y="69471"/>
                    </a:lnTo>
                    <a:lnTo>
                      <a:pt x="18913" y="69438"/>
                    </a:lnTo>
                    <a:close/>
                    <a:moveTo>
                      <a:pt x="25262" y="56105"/>
                    </a:moveTo>
                    <a:lnTo>
                      <a:pt x="25997" y="57341"/>
                    </a:lnTo>
                    <a:lnTo>
                      <a:pt x="26733" y="58511"/>
                    </a:lnTo>
                    <a:lnTo>
                      <a:pt x="27468" y="59680"/>
                    </a:lnTo>
                    <a:lnTo>
                      <a:pt x="28236" y="60817"/>
                    </a:lnTo>
                    <a:lnTo>
                      <a:pt x="29005" y="61919"/>
                    </a:lnTo>
                    <a:lnTo>
                      <a:pt x="29773" y="62955"/>
                    </a:lnTo>
                    <a:lnTo>
                      <a:pt x="30542" y="63991"/>
                    </a:lnTo>
                    <a:lnTo>
                      <a:pt x="31311" y="64994"/>
                    </a:lnTo>
                    <a:lnTo>
                      <a:pt x="32112" y="65963"/>
                    </a:lnTo>
                    <a:lnTo>
                      <a:pt x="32914" y="66898"/>
                    </a:lnTo>
                    <a:lnTo>
                      <a:pt x="33716" y="67801"/>
                    </a:lnTo>
                    <a:lnTo>
                      <a:pt x="34552" y="68669"/>
                    </a:lnTo>
                    <a:lnTo>
                      <a:pt x="35354" y="69505"/>
                    </a:lnTo>
                    <a:lnTo>
                      <a:pt x="36189" y="70273"/>
                    </a:lnTo>
                    <a:lnTo>
                      <a:pt x="37025" y="71042"/>
                    </a:lnTo>
                    <a:lnTo>
                      <a:pt x="37860" y="71810"/>
                    </a:lnTo>
                    <a:lnTo>
                      <a:pt x="38729" y="72512"/>
                    </a:lnTo>
                    <a:lnTo>
                      <a:pt x="39564" y="73180"/>
                    </a:lnTo>
                    <a:lnTo>
                      <a:pt x="40433" y="73815"/>
                    </a:lnTo>
                    <a:lnTo>
                      <a:pt x="41302" y="74417"/>
                    </a:lnTo>
                    <a:lnTo>
                      <a:pt x="42204" y="74985"/>
                    </a:lnTo>
                    <a:lnTo>
                      <a:pt x="43073" y="75520"/>
                    </a:lnTo>
                    <a:lnTo>
                      <a:pt x="43975" y="76054"/>
                    </a:lnTo>
                    <a:lnTo>
                      <a:pt x="44877" y="76522"/>
                    </a:lnTo>
                    <a:lnTo>
                      <a:pt x="45779" y="76956"/>
                    </a:lnTo>
                    <a:lnTo>
                      <a:pt x="46715" y="77391"/>
                    </a:lnTo>
                    <a:lnTo>
                      <a:pt x="47617" y="77758"/>
                    </a:lnTo>
                    <a:lnTo>
                      <a:pt x="48553" y="78126"/>
                    </a:lnTo>
                    <a:lnTo>
                      <a:pt x="49522" y="78427"/>
                    </a:lnTo>
                    <a:lnTo>
                      <a:pt x="50458" y="78727"/>
                    </a:lnTo>
                    <a:lnTo>
                      <a:pt x="51427" y="78961"/>
                    </a:lnTo>
                    <a:lnTo>
                      <a:pt x="52396" y="79195"/>
                    </a:lnTo>
                    <a:lnTo>
                      <a:pt x="25262" y="79195"/>
                    </a:lnTo>
                    <a:lnTo>
                      <a:pt x="25262" y="56105"/>
                    </a:lnTo>
                    <a:close/>
                    <a:moveTo>
                      <a:pt x="116754" y="39063"/>
                    </a:moveTo>
                    <a:lnTo>
                      <a:pt x="116754" y="79195"/>
                    </a:lnTo>
                    <a:lnTo>
                      <a:pt x="74484" y="79195"/>
                    </a:lnTo>
                    <a:lnTo>
                      <a:pt x="75854" y="78895"/>
                    </a:lnTo>
                    <a:lnTo>
                      <a:pt x="77224" y="78560"/>
                    </a:lnTo>
                    <a:lnTo>
                      <a:pt x="78594" y="78126"/>
                    </a:lnTo>
                    <a:lnTo>
                      <a:pt x="79964" y="77658"/>
                    </a:lnTo>
                    <a:lnTo>
                      <a:pt x="81334" y="77157"/>
                    </a:lnTo>
                    <a:lnTo>
                      <a:pt x="82670" y="76589"/>
                    </a:lnTo>
                    <a:lnTo>
                      <a:pt x="84007" y="75954"/>
                    </a:lnTo>
                    <a:lnTo>
                      <a:pt x="85344" y="75286"/>
                    </a:lnTo>
                    <a:lnTo>
                      <a:pt x="86647" y="74550"/>
                    </a:lnTo>
                    <a:lnTo>
                      <a:pt x="87984" y="73749"/>
                    </a:lnTo>
                    <a:lnTo>
                      <a:pt x="89287" y="72913"/>
                    </a:lnTo>
                    <a:lnTo>
                      <a:pt x="90590" y="72044"/>
                    </a:lnTo>
                    <a:lnTo>
                      <a:pt x="91860" y="71075"/>
                    </a:lnTo>
                    <a:lnTo>
                      <a:pt x="93163" y="70073"/>
                    </a:lnTo>
                    <a:lnTo>
                      <a:pt x="94433" y="69037"/>
                    </a:lnTo>
                    <a:lnTo>
                      <a:pt x="95703" y="67901"/>
                    </a:lnTo>
                    <a:lnTo>
                      <a:pt x="97006" y="66698"/>
                    </a:lnTo>
                    <a:lnTo>
                      <a:pt x="98276" y="65428"/>
                    </a:lnTo>
                    <a:lnTo>
                      <a:pt x="99579" y="64091"/>
                    </a:lnTo>
                    <a:lnTo>
                      <a:pt x="100849" y="62721"/>
                    </a:lnTo>
                    <a:lnTo>
                      <a:pt x="102118" y="61284"/>
                    </a:lnTo>
                    <a:lnTo>
                      <a:pt x="103388" y="59781"/>
                    </a:lnTo>
                    <a:lnTo>
                      <a:pt x="104625" y="58244"/>
                    </a:lnTo>
                    <a:lnTo>
                      <a:pt x="105861" y="56640"/>
                    </a:lnTo>
                    <a:lnTo>
                      <a:pt x="107064" y="54969"/>
                    </a:lnTo>
                    <a:lnTo>
                      <a:pt x="108267" y="53265"/>
                    </a:lnTo>
                    <a:lnTo>
                      <a:pt x="109470" y="51494"/>
                    </a:lnTo>
                    <a:lnTo>
                      <a:pt x="110673" y="49656"/>
                    </a:lnTo>
                    <a:lnTo>
                      <a:pt x="111842" y="47784"/>
                    </a:lnTo>
                    <a:lnTo>
                      <a:pt x="113012" y="45846"/>
                    </a:lnTo>
                    <a:lnTo>
                      <a:pt x="114148" y="43841"/>
                    </a:lnTo>
                    <a:lnTo>
                      <a:pt x="115284" y="41803"/>
                    </a:lnTo>
                    <a:lnTo>
                      <a:pt x="116754" y="39063"/>
                    </a:lnTo>
                    <a:close/>
                    <a:moveTo>
                      <a:pt x="126378" y="53699"/>
                    </a:moveTo>
                    <a:lnTo>
                      <a:pt x="126645" y="53732"/>
                    </a:lnTo>
                    <a:lnTo>
                      <a:pt x="126913" y="53766"/>
                    </a:lnTo>
                    <a:lnTo>
                      <a:pt x="127180" y="53833"/>
                    </a:lnTo>
                    <a:lnTo>
                      <a:pt x="127414" y="53933"/>
                    </a:lnTo>
                    <a:lnTo>
                      <a:pt x="127648" y="54033"/>
                    </a:lnTo>
                    <a:lnTo>
                      <a:pt x="127848" y="54167"/>
                    </a:lnTo>
                    <a:lnTo>
                      <a:pt x="128049" y="54301"/>
                    </a:lnTo>
                    <a:lnTo>
                      <a:pt x="128249" y="54468"/>
                    </a:lnTo>
                    <a:lnTo>
                      <a:pt x="128416" y="54668"/>
                    </a:lnTo>
                    <a:lnTo>
                      <a:pt x="128550" y="54869"/>
                    </a:lnTo>
                    <a:lnTo>
                      <a:pt x="128684" y="55103"/>
                    </a:lnTo>
                    <a:lnTo>
                      <a:pt x="128817" y="55336"/>
                    </a:lnTo>
                    <a:lnTo>
                      <a:pt x="128884" y="55570"/>
                    </a:lnTo>
                    <a:lnTo>
                      <a:pt x="128951" y="55804"/>
                    </a:lnTo>
                    <a:lnTo>
                      <a:pt x="129018" y="56072"/>
                    </a:lnTo>
                    <a:lnTo>
                      <a:pt x="129018" y="56339"/>
                    </a:lnTo>
                    <a:lnTo>
                      <a:pt x="129018" y="79195"/>
                    </a:lnTo>
                    <a:lnTo>
                      <a:pt x="119728" y="79195"/>
                    </a:lnTo>
                    <a:lnTo>
                      <a:pt x="119728" y="56339"/>
                    </a:lnTo>
                    <a:lnTo>
                      <a:pt x="119762" y="56072"/>
                    </a:lnTo>
                    <a:lnTo>
                      <a:pt x="119795" y="55804"/>
                    </a:lnTo>
                    <a:lnTo>
                      <a:pt x="119862" y="55570"/>
                    </a:lnTo>
                    <a:lnTo>
                      <a:pt x="119929" y="55336"/>
                    </a:lnTo>
                    <a:lnTo>
                      <a:pt x="120063" y="55103"/>
                    </a:lnTo>
                    <a:lnTo>
                      <a:pt x="120196" y="54869"/>
                    </a:lnTo>
                    <a:lnTo>
                      <a:pt x="120330" y="54668"/>
                    </a:lnTo>
                    <a:lnTo>
                      <a:pt x="120497" y="54468"/>
                    </a:lnTo>
                    <a:lnTo>
                      <a:pt x="120697" y="54301"/>
                    </a:lnTo>
                    <a:lnTo>
                      <a:pt x="120898" y="54167"/>
                    </a:lnTo>
                    <a:lnTo>
                      <a:pt x="121098" y="54033"/>
                    </a:lnTo>
                    <a:lnTo>
                      <a:pt x="121332" y="53933"/>
                    </a:lnTo>
                    <a:lnTo>
                      <a:pt x="121566" y="53833"/>
                    </a:lnTo>
                    <a:lnTo>
                      <a:pt x="121834" y="53766"/>
                    </a:lnTo>
                    <a:lnTo>
                      <a:pt x="122101" y="53732"/>
                    </a:lnTo>
                    <a:lnTo>
                      <a:pt x="122368" y="53699"/>
                    </a:lnTo>
                    <a:close/>
                    <a:moveTo>
                      <a:pt x="131324" y="26432"/>
                    </a:moveTo>
                    <a:lnTo>
                      <a:pt x="133028" y="28971"/>
                    </a:lnTo>
                    <a:lnTo>
                      <a:pt x="134765" y="31611"/>
                    </a:lnTo>
                    <a:lnTo>
                      <a:pt x="136570" y="34285"/>
                    </a:lnTo>
                    <a:lnTo>
                      <a:pt x="138408" y="36991"/>
                    </a:lnTo>
                    <a:lnTo>
                      <a:pt x="141181" y="40934"/>
                    </a:lnTo>
                    <a:lnTo>
                      <a:pt x="143888" y="44710"/>
                    </a:lnTo>
                    <a:lnTo>
                      <a:pt x="146561" y="48286"/>
                    </a:lnTo>
                    <a:lnTo>
                      <a:pt x="149168" y="51728"/>
                    </a:lnTo>
                    <a:lnTo>
                      <a:pt x="151707" y="54969"/>
                    </a:lnTo>
                    <a:lnTo>
                      <a:pt x="154213" y="58043"/>
                    </a:lnTo>
                    <a:lnTo>
                      <a:pt x="156686" y="60950"/>
                    </a:lnTo>
                    <a:lnTo>
                      <a:pt x="159092" y="63690"/>
                    </a:lnTo>
                    <a:lnTo>
                      <a:pt x="161431" y="66230"/>
                    </a:lnTo>
                    <a:lnTo>
                      <a:pt x="162601" y="67466"/>
                    </a:lnTo>
                    <a:lnTo>
                      <a:pt x="163737" y="68602"/>
                    </a:lnTo>
                    <a:lnTo>
                      <a:pt x="164873" y="69739"/>
                    </a:lnTo>
                    <a:lnTo>
                      <a:pt x="166009" y="70808"/>
                    </a:lnTo>
                    <a:lnTo>
                      <a:pt x="167112" y="71844"/>
                    </a:lnTo>
                    <a:lnTo>
                      <a:pt x="168181" y="72846"/>
                    </a:lnTo>
                    <a:lnTo>
                      <a:pt x="169250" y="73815"/>
                    </a:lnTo>
                    <a:lnTo>
                      <a:pt x="170320" y="74718"/>
                    </a:lnTo>
                    <a:lnTo>
                      <a:pt x="171389" y="75553"/>
                    </a:lnTo>
                    <a:lnTo>
                      <a:pt x="172425" y="76388"/>
                    </a:lnTo>
                    <a:lnTo>
                      <a:pt x="173427" y="77157"/>
                    </a:lnTo>
                    <a:lnTo>
                      <a:pt x="174463" y="77892"/>
                    </a:lnTo>
                    <a:lnTo>
                      <a:pt x="175432" y="78560"/>
                    </a:lnTo>
                    <a:lnTo>
                      <a:pt x="176435" y="79195"/>
                    </a:lnTo>
                    <a:lnTo>
                      <a:pt x="131992" y="79195"/>
                    </a:lnTo>
                    <a:lnTo>
                      <a:pt x="131992" y="29506"/>
                    </a:lnTo>
                    <a:lnTo>
                      <a:pt x="131324" y="29506"/>
                    </a:lnTo>
                    <a:lnTo>
                      <a:pt x="131324" y="26432"/>
                    </a:lnTo>
                    <a:close/>
                    <a:moveTo>
                      <a:pt x="130989" y="6182"/>
                    </a:moveTo>
                    <a:lnTo>
                      <a:pt x="132259" y="8321"/>
                    </a:lnTo>
                    <a:lnTo>
                      <a:pt x="133930" y="11127"/>
                    </a:lnTo>
                    <a:lnTo>
                      <a:pt x="135935" y="14469"/>
                    </a:lnTo>
                    <a:lnTo>
                      <a:pt x="138308" y="18312"/>
                    </a:lnTo>
                    <a:lnTo>
                      <a:pt x="141014" y="22589"/>
                    </a:lnTo>
                    <a:lnTo>
                      <a:pt x="143955" y="27167"/>
                    </a:lnTo>
                    <a:lnTo>
                      <a:pt x="147129" y="32012"/>
                    </a:lnTo>
                    <a:lnTo>
                      <a:pt x="148833" y="34485"/>
                    </a:lnTo>
                    <a:lnTo>
                      <a:pt x="150538" y="36991"/>
                    </a:lnTo>
                    <a:lnTo>
                      <a:pt x="153311" y="40934"/>
                    </a:lnTo>
                    <a:lnTo>
                      <a:pt x="156018" y="44710"/>
                    </a:lnTo>
                    <a:lnTo>
                      <a:pt x="158691" y="48286"/>
                    </a:lnTo>
                    <a:lnTo>
                      <a:pt x="161298" y="51728"/>
                    </a:lnTo>
                    <a:lnTo>
                      <a:pt x="163837" y="54969"/>
                    </a:lnTo>
                    <a:lnTo>
                      <a:pt x="166343" y="58043"/>
                    </a:lnTo>
                    <a:lnTo>
                      <a:pt x="168816" y="60950"/>
                    </a:lnTo>
                    <a:lnTo>
                      <a:pt x="171222" y="63690"/>
                    </a:lnTo>
                    <a:lnTo>
                      <a:pt x="173561" y="66230"/>
                    </a:lnTo>
                    <a:lnTo>
                      <a:pt x="174731" y="67466"/>
                    </a:lnTo>
                    <a:lnTo>
                      <a:pt x="175867" y="68602"/>
                    </a:lnTo>
                    <a:lnTo>
                      <a:pt x="177003" y="69739"/>
                    </a:lnTo>
                    <a:lnTo>
                      <a:pt x="178106" y="70808"/>
                    </a:lnTo>
                    <a:lnTo>
                      <a:pt x="179208" y="71844"/>
                    </a:lnTo>
                    <a:lnTo>
                      <a:pt x="180311" y="72846"/>
                    </a:lnTo>
                    <a:lnTo>
                      <a:pt x="181380" y="73815"/>
                    </a:lnTo>
                    <a:lnTo>
                      <a:pt x="182450" y="74718"/>
                    </a:lnTo>
                    <a:lnTo>
                      <a:pt x="183519" y="75553"/>
                    </a:lnTo>
                    <a:lnTo>
                      <a:pt x="184555" y="76388"/>
                    </a:lnTo>
                    <a:lnTo>
                      <a:pt x="185557" y="77157"/>
                    </a:lnTo>
                    <a:lnTo>
                      <a:pt x="186560" y="77892"/>
                    </a:lnTo>
                    <a:lnTo>
                      <a:pt x="187562" y="78560"/>
                    </a:lnTo>
                    <a:lnTo>
                      <a:pt x="188565" y="79195"/>
                    </a:lnTo>
                    <a:lnTo>
                      <a:pt x="179075" y="79195"/>
                    </a:lnTo>
                    <a:lnTo>
                      <a:pt x="178306" y="78761"/>
                    </a:lnTo>
                    <a:lnTo>
                      <a:pt x="177571" y="78326"/>
                    </a:lnTo>
                    <a:lnTo>
                      <a:pt x="176067" y="77357"/>
                    </a:lnTo>
                    <a:lnTo>
                      <a:pt x="174530" y="76255"/>
                    </a:lnTo>
                    <a:lnTo>
                      <a:pt x="172993" y="75085"/>
                    </a:lnTo>
                    <a:lnTo>
                      <a:pt x="171422" y="73849"/>
                    </a:lnTo>
                    <a:lnTo>
                      <a:pt x="169852" y="72479"/>
                    </a:lnTo>
                    <a:lnTo>
                      <a:pt x="168281" y="71075"/>
                    </a:lnTo>
                    <a:lnTo>
                      <a:pt x="166677" y="69572"/>
                    </a:lnTo>
                    <a:lnTo>
                      <a:pt x="165073" y="68001"/>
                    </a:lnTo>
                    <a:lnTo>
                      <a:pt x="163470" y="66364"/>
                    </a:lnTo>
                    <a:lnTo>
                      <a:pt x="161899" y="64693"/>
                    </a:lnTo>
                    <a:lnTo>
                      <a:pt x="160295" y="62955"/>
                    </a:lnTo>
                    <a:lnTo>
                      <a:pt x="158691" y="61151"/>
                    </a:lnTo>
                    <a:lnTo>
                      <a:pt x="157087" y="59313"/>
                    </a:lnTo>
                    <a:lnTo>
                      <a:pt x="155517" y="57408"/>
                    </a:lnTo>
                    <a:lnTo>
                      <a:pt x="153913" y="55504"/>
                    </a:lnTo>
                    <a:lnTo>
                      <a:pt x="152342" y="53565"/>
                    </a:lnTo>
                    <a:lnTo>
                      <a:pt x="150805" y="51560"/>
                    </a:lnTo>
                    <a:lnTo>
                      <a:pt x="149268" y="49589"/>
                    </a:lnTo>
                    <a:lnTo>
                      <a:pt x="147731" y="47551"/>
                    </a:lnTo>
                    <a:lnTo>
                      <a:pt x="146227" y="45546"/>
                    </a:lnTo>
                    <a:lnTo>
                      <a:pt x="144723" y="43507"/>
                    </a:lnTo>
                    <a:lnTo>
                      <a:pt x="141816" y="39464"/>
                    </a:lnTo>
                    <a:lnTo>
                      <a:pt x="139009" y="35421"/>
                    </a:lnTo>
                    <a:lnTo>
                      <a:pt x="136303" y="31444"/>
                    </a:lnTo>
                    <a:lnTo>
                      <a:pt x="133763" y="27601"/>
                    </a:lnTo>
                    <a:lnTo>
                      <a:pt x="131324" y="23892"/>
                    </a:lnTo>
                    <a:lnTo>
                      <a:pt x="131324" y="15271"/>
                    </a:lnTo>
                    <a:lnTo>
                      <a:pt x="130989" y="15271"/>
                    </a:lnTo>
                    <a:lnTo>
                      <a:pt x="130989" y="6182"/>
                    </a:lnTo>
                    <a:close/>
                    <a:moveTo>
                      <a:pt x="23291" y="82102"/>
                    </a:moveTo>
                    <a:lnTo>
                      <a:pt x="23291" y="85377"/>
                    </a:lnTo>
                    <a:lnTo>
                      <a:pt x="17176" y="85377"/>
                    </a:lnTo>
                    <a:lnTo>
                      <a:pt x="17176" y="82102"/>
                    </a:lnTo>
                    <a:close/>
                    <a:moveTo>
                      <a:pt x="128751" y="83172"/>
                    </a:moveTo>
                    <a:lnTo>
                      <a:pt x="124574" y="87984"/>
                    </a:lnTo>
                    <a:lnTo>
                      <a:pt x="120196" y="83172"/>
                    </a:lnTo>
                    <a:close/>
                    <a:moveTo>
                      <a:pt x="23291" y="86680"/>
                    </a:moveTo>
                    <a:lnTo>
                      <a:pt x="23291" y="86814"/>
                    </a:lnTo>
                    <a:lnTo>
                      <a:pt x="20283" y="90022"/>
                    </a:lnTo>
                    <a:lnTo>
                      <a:pt x="17242" y="86680"/>
                    </a:lnTo>
                    <a:close/>
                    <a:moveTo>
                      <a:pt x="129018" y="85177"/>
                    </a:moveTo>
                    <a:lnTo>
                      <a:pt x="129018" y="92862"/>
                    </a:lnTo>
                    <a:lnTo>
                      <a:pt x="125610" y="89120"/>
                    </a:lnTo>
                    <a:lnTo>
                      <a:pt x="129018" y="85177"/>
                    </a:lnTo>
                    <a:close/>
                    <a:moveTo>
                      <a:pt x="23291" y="88351"/>
                    </a:moveTo>
                    <a:lnTo>
                      <a:pt x="23291" y="93263"/>
                    </a:lnTo>
                    <a:lnTo>
                      <a:pt x="20985" y="90791"/>
                    </a:lnTo>
                    <a:lnTo>
                      <a:pt x="23291" y="88351"/>
                    </a:lnTo>
                    <a:close/>
                    <a:moveTo>
                      <a:pt x="17176" y="88117"/>
                    </a:moveTo>
                    <a:lnTo>
                      <a:pt x="19582" y="90757"/>
                    </a:lnTo>
                    <a:lnTo>
                      <a:pt x="17176" y="93330"/>
                    </a:lnTo>
                    <a:lnTo>
                      <a:pt x="17176" y="88117"/>
                    </a:lnTo>
                    <a:close/>
                    <a:moveTo>
                      <a:pt x="119728" y="84976"/>
                    </a:moveTo>
                    <a:lnTo>
                      <a:pt x="123538" y="89187"/>
                    </a:lnTo>
                    <a:lnTo>
                      <a:pt x="119728" y="93597"/>
                    </a:lnTo>
                    <a:lnTo>
                      <a:pt x="119728" y="84976"/>
                    </a:lnTo>
                    <a:close/>
                    <a:moveTo>
                      <a:pt x="20283" y="91526"/>
                    </a:moveTo>
                    <a:lnTo>
                      <a:pt x="23090" y="94600"/>
                    </a:lnTo>
                    <a:lnTo>
                      <a:pt x="17443" y="94600"/>
                    </a:lnTo>
                    <a:lnTo>
                      <a:pt x="20283" y="91526"/>
                    </a:lnTo>
                    <a:close/>
                    <a:moveTo>
                      <a:pt x="124574" y="90323"/>
                    </a:moveTo>
                    <a:lnTo>
                      <a:pt x="128951" y="95168"/>
                    </a:lnTo>
                    <a:lnTo>
                      <a:pt x="120397" y="95168"/>
                    </a:lnTo>
                    <a:lnTo>
                      <a:pt x="124574" y="90323"/>
                    </a:lnTo>
                    <a:close/>
                    <a:moveTo>
                      <a:pt x="118091" y="0"/>
                    </a:moveTo>
                    <a:lnTo>
                      <a:pt x="118091" y="2339"/>
                    </a:lnTo>
                    <a:lnTo>
                      <a:pt x="117423" y="2339"/>
                    </a:lnTo>
                    <a:lnTo>
                      <a:pt x="117423" y="3809"/>
                    </a:lnTo>
                    <a:lnTo>
                      <a:pt x="117022" y="5280"/>
                    </a:lnTo>
                    <a:lnTo>
                      <a:pt x="116220" y="8053"/>
                    </a:lnTo>
                    <a:lnTo>
                      <a:pt x="115685" y="9858"/>
                    </a:lnTo>
                    <a:lnTo>
                      <a:pt x="115017" y="11896"/>
                    </a:lnTo>
                    <a:lnTo>
                      <a:pt x="114282" y="14168"/>
                    </a:lnTo>
                    <a:lnTo>
                      <a:pt x="113446" y="16674"/>
                    </a:lnTo>
                    <a:lnTo>
                      <a:pt x="112477" y="19348"/>
                    </a:lnTo>
                    <a:lnTo>
                      <a:pt x="111441" y="22188"/>
                    </a:lnTo>
                    <a:lnTo>
                      <a:pt x="110272" y="25129"/>
                    </a:lnTo>
                    <a:lnTo>
                      <a:pt x="109035" y="28203"/>
                    </a:lnTo>
                    <a:lnTo>
                      <a:pt x="107665" y="31377"/>
                    </a:lnTo>
                    <a:lnTo>
                      <a:pt x="106228" y="34619"/>
                    </a:lnTo>
                    <a:lnTo>
                      <a:pt x="105460" y="36256"/>
                    </a:lnTo>
                    <a:lnTo>
                      <a:pt x="104658" y="37893"/>
                    </a:lnTo>
                    <a:lnTo>
                      <a:pt x="103856" y="39531"/>
                    </a:lnTo>
                    <a:lnTo>
                      <a:pt x="103021" y="41202"/>
                    </a:lnTo>
                    <a:lnTo>
                      <a:pt x="102219" y="42672"/>
                    </a:lnTo>
                    <a:lnTo>
                      <a:pt x="101417" y="44176"/>
                    </a:lnTo>
                    <a:lnTo>
                      <a:pt x="100581" y="45713"/>
                    </a:lnTo>
                    <a:lnTo>
                      <a:pt x="99712" y="47216"/>
                    </a:lnTo>
                    <a:lnTo>
                      <a:pt x="98777" y="48754"/>
                    </a:lnTo>
                    <a:lnTo>
                      <a:pt x="97841" y="50257"/>
                    </a:lnTo>
                    <a:lnTo>
                      <a:pt x="96905" y="51794"/>
                    </a:lnTo>
                    <a:lnTo>
                      <a:pt x="95903" y="53298"/>
                    </a:lnTo>
                    <a:lnTo>
                      <a:pt x="94867" y="54802"/>
                    </a:lnTo>
                    <a:lnTo>
                      <a:pt x="93798" y="56272"/>
                    </a:lnTo>
                    <a:lnTo>
                      <a:pt x="92729" y="57742"/>
                    </a:lnTo>
                    <a:lnTo>
                      <a:pt x="91626" y="59179"/>
                    </a:lnTo>
                    <a:lnTo>
                      <a:pt x="90456" y="60616"/>
                    </a:lnTo>
                    <a:lnTo>
                      <a:pt x="89287" y="61986"/>
                    </a:lnTo>
                    <a:lnTo>
                      <a:pt x="88084" y="63356"/>
                    </a:lnTo>
                    <a:lnTo>
                      <a:pt x="86847" y="64693"/>
                    </a:lnTo>
                    <a:lnTo>
                      <a:pt x="85578" y="65963"/>
                    </a:lnTo>
                    <a:lnTo>
                      <a:pt x="84308" y="67199"/>
                    </a:lnTo>
                    <a:lnTo>
                      <a:pt x="82971" y="68402"/>
                    </a:lnTo>
                    <a:lnTo>
                      <a:pt x="81635" y="69572"/>
                    </a:lnTo>
                    <a:lnTo>
                      <a:pt x="80231" y="70641"/>
                    </a:lnTo>
                    <a:lnTo>
                      <a:pt x="78828" y="71677"/>
                    </a:lnTo>
                    <a:lnTo>
                      <a:pt x="77391" y="72679"/>
                    </a:lnTo>
                    <a:lnTo>
                      <a:pt x="75920" y="73581"/>
                    </a:lnTo>
                    <a:lnTo>
                      <a:pt x="74417" y="74450"/>
                    </a:lnTo>
                    <a:lnTo>
                      <a:pt x="72880" y="75219"/>
                    </a:lnTo>
                    <a:lnTo>
                      <a:pt x="72111" y="75586"/>
                    </a:lnTo>
                    <a:lnTo>
                      <a:pt x="71342" y="75921"/>
                    </a:lnTo>
                    <a:lnTo>
                      <a:pt x="70541" y="76255"/>
                    </a:lnTo>
                    <a:lnTo>
                      <a:pt x="69739" y="76555"/>
                    </a:lnTo>
                    <a:lnTo>
                      <a:pt x="68937" y="76823"/>
                    </a:lnTo>
                    <a:lnTo>
                      <a:pt x="68135" y="77090"/>
                    </a:lnTo>
                    <a:lnTo>
                      <a:pt x="67333" y="77324"/>
                    </a:lnTo>
                    <a:lnTo>
                      <a:pt x="66497" y="77558"/>
                    </a:lnTo>
                    <a:lnTo>
                      <a:pt x="65662" y="77758"/>
                    </a:lnTo>
                    <a:lnTo>
                      <a:pt x="64826" y="77925"/>
                    </a:lnTo>
                    <a:lnTo>
                      <a:pt x="63958" y="78093"/>
                    </a:lnTo>
                    <a:lnTo>
                      <a:pt x="63122" y="78226"/>
                    </a:lnTo>
                    <a:lnTo>
                      <a:pt x="61685" y="77992"/>
                    </a:lnTo>
                    <a:lnTo>
                      <a:pt x="60248" y="77692"/>
                    </a:lnTo>
                    <a:lnTo>
                      <a:pt x="58845" y="77357"/>
                    </a:lnTo>
                    <a:lnTo>
                      <a:pt x="57442" y="76923"/>
                    </a:lnTo>
                    <a:lnTo>
                      <a:pt x="56038" y="76422"/>
                    </a:lnTo>
                    <a:lnTo>
                      <a:pt x="54701" y="75854"/>
                    </a:lnTo>
                    <a:lnTo>
                      <a:pt x="53331" y="75252"/>
                    </a:lnTo>
                    <a:lnTo>
                      <a:pt x="52028" y="74550"/>
                    </a:lnTo>
                    <a:lnTo>
                      <a:pt x="50692" y="73815"/>
                    </a:lnTo>
                    <a:lnTo>
                      <a:pt x="49388" y="72980"/>
                    </a:lnTo>
                    <a:lnTo>
                      <a:pt x="48119" y="72111"/>
                    </a:lnTo>
                    <a:lnTo>
                      <a:pt x="46849" y="71142"/>
                    </a:lnTo>
                    <a:lnTo>
                      <a:pt x="45579" y="70140"/>
                    </a:lnTo>
                    <a:lnTo>
                      <a:pt x="44343" y="69037"/>
                    </a:lnTo>
                    <a:lnTo>
                      <a:pt x="43140" y="67901"/>
                    </a:lnTo>
                    <a:lnTo>
                      <a:pt x="41937" y="66664"/>
                    </a:lnTo>
                    <a:lnTo>
                      <a:pt x="40734" y="65395"/>
                    </a:lnTo>
                    <a:lnTo>
                      <a:pt x="39564" y="64025"/>
                    </a:lnTo>
                    <a:lnTo>
                      <a:pt x="38395" y="62621"/>
                    </a:lnTo>
                    <a:lnTo>
                      <a:pt x="37258" y="61117"/>
                    </a:lnTo>
                    <a:lnTo>
                      <a:pt x="36122" y="59580"/>
                    </a:lnTo>
                    <a:lnTo>
                      <a:pt x="34986" y="57943"/>
                    </a:lnTo>
                    <a:lnTo>
                      <a:pt x="33884" y="56239"/>
                    </a:lnTo>
                    <a:lnTo>
                      <a:pt x="32814" y="54501"/>
                    </a:lnTo>
                    <a:lnTo>
                      <a:pt x="31745" y="52663"/>
                    </a:lnTo>
                    <a:lnTo>
                      <a:pt x="30676" y="50792"/>
                    </a:lnTo>
                    <a:lnTo>
                      <a:pt x="29606" y="48820"/>
                    </a:lnTo>
                    <a:lnTo>
                      <a:pt x="28604" y="46782"/>
                    </a:lnTo>
                    <a:lnTo>
                      <a:pt x="27568" y="44677"/>
                    </a:lnTo>
                    <a:lnTo>
                      <a:pt x="26565" y="42538"/>
                    </a:lnTo>
                    <a:lnTo>
                      <a:pt x="25563" y="40299"/>
                    </a:lnTo>
                    <a:lnTo>
                      <a:pt x="24594" y="37994"/>
                    </a:lnTo>
                    <a:lnTo>
                      <a:pt x="24594" y="35588"/>
                    </a:lnTo>
                    <a:lnTo>
                      <a:pt x="24360" y="35588"/>
                    </a:lnTo>
                    <a:lnTo>
                      <a:pt x="24360" y="34084"/>
                    </a:lnTo>
                    <a:lnTo>
                      <a:pt x="24160" y="34084"/>
                    </a:lnTo>
                    <a:lnTo>
                      <a:pt x="24160" y="35588"/>
                    </a:lnTo>
                    <a:lnTo>
                      <a:pt x="23725" y="35588"/>
                    </a:lnTo>
                    <a:lnTo>
                      <a:pt x="23692" y="35788"/>
                    </a:lnTo>
                    <a:lnTo>
                      <a:pt x="23658" y="35955"/>
                    </a:lnTo>
                    <a:lnTo>
                      <a:pt x="23558" y="36089"/>
                    </a:lnTo>
                    <a:lnTo>
                      <a:pt x="23458" y="36223"/>
                    </a:lnTo>
                    <a:lnTo>
                      <a:pt x="23324" y="36323"/>
                    </a:lnTo>
                    <a:lnTo>
                      <a:pt x="23190" y="36390"/>
                    </a:lnTo>
                    <a:lnTo>
                      <a:pt x="23023" y="36457"/>
                    </a:lnTo>
                    <a:lnTo>
                      <a:pt x="22856" y="36490"/>
                    </a:lnTo>
                    <a:lnTo>
                      <a:pt x="17376" y="36490"/>
                    </a:lnTo>
                    <a:lnTo>
                      <a:pt x="17209" y="36457"/>
                    </a:lnTo>
                    <a:lnTo>
                      <a:pt x="17042" y="36390"/>
                    </a:lnTo>
                    <a:lnTo>
                      <a:pt x="16908" y="36323"/>
                    </a:lnTo>
                    <a:lnTo>
                      <a:pt x="16775" y="36223"/>
                    </a:lnTo>
                    <a:lnTo>
                      <a:pt x="16674" y="36089"/>
                    </a:lnTo>
                    <a:lnTo>
                      <a:pt x="16574" y="35955"/>
                    </a:lnTo>
                    <a:lnTo>
                      <a:pt x="16541" y="35788"/>
                    </a:lnTo>
                    <a:lnTo>
                      <a:pt x="16507" y="35588"/>
                    </a:lnTo>
                    <a:lnTo>
                      <a:pt x="16307" y="35588"/>
                    </a:lnTo>
                    <a:lnTo>
                      <a:pt x="16307" y="34084"/>
                    </a:lnTo>
                    <a:lnTo>
                      <a:pt x="16073" y="34084"/>
                    </a:lnTo>
                    <a:lnTo>
                      <a:pt x="16073" y="35588"/>
                    </a:lnTo>
                    <a:lnTo>
                      <a:pt x="15639" y="35588"/>
                    </a:lnTo>
                    <a:lnTo>
                      <a:pt x="15639" y="38261"/>
                    </a:lnTo>
                    <a:lnTo>
                      <a:pt x="1972" y="79195"/>
                    </a:lnTo>
                    <a:lnTo>
                      <a:pt x="0" y="79195"/>
                    </a:lnTo>
                    <a:lnTo>
                      <a:pt x="0" y="82102"/>
                    </a:lnTo>
                    <a:lnTo>
                      <a:pt x="15204" y="82102"/>
                    </a:lnTo>
                    <a:lnTo>
                      <a:pt x="15204" y="99779"/>
                    </a:lnTo>
                    <a:lnTo>
                      <a:pt x="17176" y="99779"/>
                    </a:lnTo>
                    <a:lnTo>
                      <a:pt x="17176" y="95903"/>
                    </a:lnTo>
                    <a:lnTo>
                      <a:pt x="23291" y="95903"/>
                    </a:lnTo>
                    <a:lnTo>
                      <a:pt x="23291" y="99779"/>
                    </a:lnTo>
                    <a:lnTo>
                      <a:pt x="25262" y="99779"/>
                    </a:lnTo>
                    <a:lnTo>
                      <a:pt x="25262" y="82102"/>
                    </a:lnTo>
                    <a:lnTo>
                      <a:pt x="116754" y="82102"/>
                    </a:lnTo>
                    <a:lnTo>
                      <a:pt x="116754" y="99779"/>
                    </a:lnTo>
                    <a:lnTo>
                      <a:pt x="119728" y="99779"/>
                    </a:lnTo>
                    <a:lnTo>
                      <a:pt x="119728" y="97140"/>
                    </a:lnTo>
                    <a:lnTo>
                      <a:pt x="129018" y="97140"/>
                    </a:lnTo>
                    <a:lnTo>
                      <a:pt x="129018" y="99779"/>
                    </a:lnTo>
                    <a:lnTo>
                      <a:pt x="131992" y="99779"/>
                    </a:lnTo>
                    <a:lnTo>
                      <a:pt x="131992" y="82102"/>
                    </a:lnTo>
                    <a:lnTo>
                      <a:pt x="192474" y="82102"/>
                    </a:lnTo>
                    <a:lnTo>
                      <a:pt x="192474" y="79195"/>
                    </a:lnTo>
                    <a:lnTo>
                      <a:pt x="191205" y="79195"/>
                    </a:lnTo>
                    <a:lnTo>
                      <a:pt x="190002" y="78494"/>
                    </a:lnTo>
                    <a:lnTo>
                      <a:pt x="188799" y="77758"/>
                    </a:lnTo>
                    <a:lnTo>
                      <a:pt x="187596" y="76923"/>
                    </a:lnTo>
                    <a:lnTo>
                      <a:pt x="186359" y="76054"/>
                    </a:lnTo>
                    <a:lnTo>
                      <a:pt x="185123" y="75119"/>
                    </a:lnTo>
                    <a:lnTo>
                      <a:pt x="183887" y="74116"/>
                    </a:lnTo>
                    <a:lnTo>
                      <a:pt x="182617" y="73080"/>
                    </a:lnTo>
                    <a:lnTo>
                      <a:pt x="181380" y="71977"/>
                    </a:lnTo>
                    <a:lnTo>
                      <a:pt x="180111" y="70808"/>
                    </a:lnTo>
                    <a:lnTo>
                      <a:pt x="178841" y="69605"/>
                    </a:lnTo>
                    <a:lnTo>
                      <a:pt x="177571" y="68369"/>
                    </a:lnTo>
                    <a:lnTo>
                      <a:pt x="176301" y="67099"/>
                    </a:lnTo>
                    <a:lnTo>
                      <a:pt x="175031" y="65762"/>
                    </a:lnTo>
                    <a:lnTo>
                      <a:pt x="173762" y="64392"/>
                    </a:lnTo>
                    <a:lnTo>
                      <a:pt x="172458" y="62989"/>
                    </a:lnTo>
                    <a:lnTo>
                      <a:pt x="171189" y="61585"/>
                    </a:lnTo>
                    <a:lnTo>
                      <a:pt x="169919" y="60115"/>
                    </a:lnTo>
                    <a:lnTo>
                      <a:pt x="168649" y="58645"/>
                    </a:lnTo>
                    <a:lnTo>
                      <a:pt x="166143" y="55604"/>
                    </a:lnTo>
                    <a:lnTo>
                      <a:pt x="163637" y="52463"/>
                    </a:lnTo>
                    <a:lnTo>
                      <a:pt x="161164" y="49288"/>
                    </a:lnTo>
                    <a:lnTo>
                      <a:pt x="158725" y="46080"/>
                    </a:lnTo>
                    <a:lnTo>
                      <a:pt x="156352" y="42839"/>
                    </a:lnTo>
                    <a:lnTo>
                      <a:pt x="154046" y="39598"/>
                    </a:lnTo>
                    <a:lnTo>
                      <a:pt x="151774" y="36390"/>
                    </a:lnTo>
                    <a:lnTo>
                      <a:pt x="149602" y="33182"/>
                    </a:lnTo>
                    <a:lnTo>
                      <a:pt x="147497" y="30074"/>
                    </a:lnTo>
                    <a:lnTo>
                      <a:pt x="145492" y="27033"/>
                    </a:lnTo>
                    <a:lnTo>
                      <a:pt x="143587" y="24093"/>
                    </a:lnTo>
                    <a:lnTo>
                      <a:pt x="141783" y="21252"/>
                    </a:lnTo>
                    <a:lnTo>
                      <a:pt x="140079" y="18546"/>
                    </a:lnTo>
                    <a:lnTo>
                      <a:pt x="137038" y="13667"/>
                    </a:lnTo>
                    <a:lnTo>
                      <a:pt x="134565" y="9557"/>
                    </a:lnTo>
                    <a:lnTo>
                      <a:pt x="132694" y="6382"/>
                    </a:lnTo>
                    <a:lnTo>
                      <a:pt x="130989" y="3475"/>
                    </a:lnTo>
                    <a:lnTo>
                      <a:pt x="130989" y="2339"/>
                    </a:lnTo>
                    <a:lnTo>
                      <a:pt x="130689" y="2339"/>
                    </a:lnTo>
                    <a:lnTo>
                      <a:pt x="130689" y="0"/>
                    </a:lnTo>
                    <a:lnTo>
                      <a:pt x="130355" y="0"/>
                    </a:lnTo>
                    <a:lnTo>
                      <a:pt x="130355" y="2339"/>
                    </a:lnTo>
                    <a:lnTo>
                      <a:pt x="129686" y="2339"/>
                    </a:lnTo>
                    <a:lnTo>
                      <a:pt x="129653" y="2606"/>
                    </a:lnTo>
                    <a:lnTo>
                      <a:pt x="129586" y="2840"/>
                    </a:lnTo>
                    <a:lnTo>
                      <a:pt x="129452" y="3074"/>
                    </a:lnTo>
                    <a:lnTo>
                      <a:pt x="129285" y="3275"/>
                    </a:lnTo>
                    <a:lnTo>
                      <a:pt x="129085" y="3442"/>
                    </a:lnTo>
                    <a:lnTo>
                      <a:pt x="128884" y="3542"/>
                    </a:lnTo>
                    <a:lnTo>
                      <a:pt x="128617" y="3642"/>
                    </a:lnTo>
                    <a:lnTo>
                      <a:pt x="119795" y="3642"/>
                    </a:lnTo>
                    <a:lnTo>
                      <a:pt x="119561" y="3542"/>
                    </a:lnTo>
                    <a:lnTo>
                      <a:pt x="119327" y="3442"/>
                    </a:lnTo>
                    <a:lnTo>
                      <a:pt x="119127" y="3275"/>
                    </a:lnTo>
                    <a:lnTo>
                      <a:pt x="118960" y="3074"/>
                    </a:lnTo>
                    <a:lnTo>
                      <a:pt x="118860" y="2840"/>
                    </a:lnTo>
                    <a:lnTo>
                      <a:pt x="118759" y="2606"/>
                    </a:lnTo>
                    <a:lnTo>
                      <a:pt x="118726" y="2339"/>
                    </a:lnTo>
                    <a:lnTo>
                      <a:pt x="118392" y="2339"/>
                    </a:lnTo>
                    <a:lnTo>
                      <a:pt x="118392"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
              <p:cNvSpPr/>
              <p:nvPr/>
            </p:nvSpPr>
            <p:spPr>
              <a:xfrm>
                <a:off x="2561225" y="4321175"/>
                <a:ext cx="6582900" cy="60300"/>
              </a:xfrm>
              <a:prstGeom prst="rect">
                <a:avLst/>
              </a:pr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3"/>
          <p:cNvSpPr/>
          <p:nvPr/>
        </p:nvSpPr>
        <p:spPr>
          <a:xfrm>
            <a:off x="0" y="3454645"/>
            <a:ext cx="4912639" cy="1993671"/>
          </a:xfrm>
          <a:custGeom>
            <a:avLst/>
            <a:gdLst/>
            <a:ahLst/>
            <a:cxnLst/>
            <a:rect l="l" t="t" r="r" b="b"/>
            <a:pathLst>
              <a:path w="44396" h="18017" extrusionOk="0">
                <a:moveTo>
                  <a:pt x="2749" y="1"/>
                </a:moveTo>
                <a:lnTo>
                  <a:pt x="2844" y="96"/>
                </a:lnTo>
                <a:lnTo>
                  <a:pt x="2987" y="168"/>
                </a:lnTo>
                <a:lnTo>
                  <a:pt x="3107" y="264"/>
                </a:lnTo>
                <a:lnTo>
                  <a:pt x="3226" y="359"/>
                </a:lnTo>
                <a:lnTo>
                  <a:pt x="3298" y="431"/>
                </a:lnTo>
                <a:lnTo>
                  <a:pt x="3370" y="527"/>
                </a:lnTo>
                <a:lnTo>
                  <a:pt x="3561" y="861"/>
                </a:lnTo>
                <a:lnTo>
                  <a:pt x="3704" y="1219"/>
                </a:lnTo>
                <a:lnTo>
                  <a:pt x="3609" y="1076"/>
                </a:lnTo>
                <a:lnTo>
                  <a:pt x="3465" y="933"/>
                </a:lnTo>
                <a:lnTo>
                  <a:pt x="3322" y="813"/>
                </a:lnTo>
                <a:lnTo>
                  <a:pt x="3011" y="598"/>
                </a:lnTo>
                <a:lnTo>
                  <a:pt x="2820" y="503"/>
                </a:lnTo>
                <a:lnTo>
                  <a:pt x="2725" y="479"/>
                </a:lnTo>
                <a:lnTo>
                  <a:pt x="2629" y="479"/>
                </a:lnTo>
                <a:lnTo>
                  <a:pt x="2892" y="598"/>
                </a:lnTo>
                <a:lnTo>
                  <a:pt x="3131" y="765"/>
                </a:lnTo>
                <a:lnTo>
                  <a:pt x="3322" y="981"/>
                </a:lnTo>
                <a:lnTo>
                  <a:pt x="3465" y="1243"/>
                </a:lnTo>
                <a:lnTo>
                  <a:pt x="3418" y="1172"/>
                </a:lnTo>
                <a:lnTo>
                  <a:pt x="3346" y="1100"/>
                </a:lnTo>
                <a:lnTo>
                  <a:pt x="3155" y="957"/>
                </a:lnTo>
                <a:lnTo>
                  <a:pt x="2940" y="837"/>
                </a:lnTo>
                <a:lnTo>
                  <a:pt x="2725" y="765"/>
                </a:lnTo>
                <a:lnTo>
                  <a:pt x="2510" y="718"/>
                </a:lnTo>
                <a:lnTo>
                  <a:pt x="2581" y="813"/>
                </a:lnTo>
                <a:lnTo>
                  <a:pt x="2677" y="861"/>
                </a:lnTo>
                <a:lnTo>
                  <a:pt x="2772" y="933"/>
                </a:lnTo>
                <a:lnTo>
                  <a:pt x="2868" y="1004"/>
                </a:lnTo>
                <a:lnTo>
                  <a:pt x="2940" y="1100"/>
                </a:lnTo>
                <a:lnTo>
                  <a:pt x="2987" y="1196"/>
                </a:lnTo>
                <a:lnTo>
                  <a:pt x="3083" y="1387"/>
                </a:lnTo>
                <a:lnTo>
                  <a:pt x="3179" y="1554"/>
                </a:lnTo>
                <a:lnTo>
                  <a:pt x="2605" y="1650"/>
                </a:lnTo>
                <a:lnTo>
                  <a:pt x="2295" y="1673"/>
                </a:lnTo>
                <a:lnTo>
                  <a:pt x="1960" y="1697"/>
                </a:lnTo>
                <a:lnTo>
                  <a:pt x="1315" y="1673"/>
                </a:lnTo>
                <a:lnTo>
                  <a:pt x="1" y="1554"/>
                </a:lnTo>
                <a:lnTo>
                  <a:pt x="1" y="18017"/>
                </a:lnTo>
                <a:lnTo>
                  <a:pt x="44396" y="18017"/>
                </a:lnTo>
                <a:lnTo>
                  <a:pt x="44396" y="14242"/>
                </a:lnTo>
                <a:lnTo>
                  <a:pt x="44157" y="13859"/>
                </a:lnTo>
                <a:lnTo>
                  <a:pt x="43894" y="13477"/>
                </a:lnTo>
                <a:lnTo>
                  <a:pt x="43607" y="13119"/>
                </a:lnTo>
                <a:lnTo>
                  <a:pt x="43320" y="12760"/>
                </a:lnTo>
                <a:lnTo>
                  <a:pt x="43034" y="12426"/>
                </a:lnTo>
                <a:lnTo>
                  <a:pt x="42699" y="12115"/>
                </a:lnTo>
                <a:lnTo>
                  <a:pt x="42365" y="11781"/>
                </a:lnTo>
                <a:lnTo>
                  <a:pt x="42030" y="11494"/>
                </a:lnTo>
                <a:lnTo>
                  <a:pt x="41337" y="10897"/>
                </a:lnTo>
                <a:lnTo>
                  <a:pt x="40597" y="10323"/>
                </a:lnTo>
                <a:lnTo>
                  <a:pt x="39856" y="9797"/>
                </a:lnTo>
                <a:lnTo>
                  <a:pt x="39091" y="9248"/>
                </a:lnTo>
                <a:lnTo>
                  <a:pt x="38661" y="8961"/>
                </a:lnTo>
                <a:lnTo>
                  <a:pt x="38231" y="8674"/>
                </a:lnTo>
                <a:lnTo>
                  <a:pt x="37777" y="8412"/>
                </a:lnTo>
                <a:lnTo>
                  <a:pt x="37299" y="8173"/>
                </a:lnTo>
                <a:lnTo>
                  <a:pt x="36797" y="8005"/>
                </a:lnTo>
                <a:lnTo>
                  <a:pt x="36296" y="7886"/>
                </a:lnTo>
                <a:lnTo>
                  <a:pt x="35794" y="7814"/>
                </a:lnTo>
                <a:lnTo>
                  <a:pt x="35268" y="7743"/>
                </a:lnTo>
                <a:lnTo>
                  <a:pt x="35173" y="7599"/>
                </a:lnTo>
                <a:lnTo>
                  <a:pt x="35053" y="7504"/>
                </a:lnTo>
                <a:lnTo>
                  <a:pt x="34910" y="7408"/>
                </a:lnTo>
                <a:lnTo>
                  <a:pt x="34766" y="7336"/>
                </a:lnTo>
                <a:lnTo>
                  <a:pt x="34647" y="7336"/>
                </a:lnTo>
                <a:lnTo>
                  <a:pt x="34575" y="7360"/>
                </a:lnTo>
                <a:lnTo>
                  <a:pt x="34480" y="7408"/>
                </a:lnTo>
                <a:lnTo>
                  <a:pt x="34408" y="7408"/>
                </a:lnTo>
                <a:lnTo>
                  <a:pt x="34360" y="7384"/>
                </a:lnTo>
                <a:lnTo>
                  <a:pt x="34241" y="7360"/>
                </a:lnTo>
                <a:lnTo>
                  <a:pt x="34265" y="7289"/>
                </a:lnTo>
                <a:lnTo>
                  <a:pt x="34265" y="7241"/>
                </a:lnTo>
                <a:lnTo>
                  <a:pt x="34265" y="7217"/>
                </a:lnTo>
                <a:lnTo>
                  <a:pt x="34241" y="7193"/>
                </a:lnTo>
                <a:lnTo>
                  <a:pt x="34217" y="7169"/>
                </a:lnTo>
                <a:lnTo>
                  <a:pt x="34002" y="7097"/>
                </a:lnTo>
                <a:lnTo>
                  <a:pt x="33835" y="7026"/>
                </a:lnTo>
                <a:lnTo>
                  <a:pt x="33643" y="7002"/>
                </a:lnTo>
                <a:lnTo>
                  <a:pt x="33548" y="7002"/>
                </a:lnTo>
                <a:lnTo>
                  <a:pt x="33452" y="7050"/>
                </a:lnTo>
                <a:lnTo>
                  <a:pt x="33381" y="7097"/>
                </a:lnTo>
                <a:lnTo>
                  <a:pt x="33309" y="7169"/>
                </a:lnTo>
                <a:lnTo>
                  <a:pt x="33285" y="7217"/>
                </a:lnTo>
                <a:lnTo>
                  <a:pt x="33237" y="7241"/>
                </a:lnTo>
                <a:lnTo>
                  <a:pt x="33022" y="7241"/>
                </a:lnTo>
                <a:lnTo>
                  <a:pt x="32950" y="7265"/>
                </a:lnTo>
                <a:lnTo>
                  <a:pt x="32879" y="7336"/>
                </a:lnTo>
                <a:lnTo>
                  <a:pt x="32855" y="7408"/>
                </a:lnTo>
                <a:lnTo>
                  <a:pt x="32807" y="7551"/>
                </a:lnTo>
                <a:lnTo>
                  <a:pt x="26810" y="7073"/>
                </a:lnTo>
                <a:lnTo>
                  <a:pt x="25950" y="7002"/>
                </a:lnTo>
                <a:lnTo>
                  <a:pt x="25089" y="6906"/>
                </a:lnTo>
                <a:lnTo>
                  <a:pt x="24659" y="6835"/>
                </a:lnTo>
                <a:lnTo>
                  <a:pt x="24253" y="6739"/>
                </a:lnTo>
                <a:lnTo>
                  <a:pt x="23847" y="6620"/>
                </a:lnTo>
                <a:lnTo>
                  <a:pt x="23441" y="6476"/>
                </a:lnTo>
                <a:lnTo>
                  <a:pt x="23106" y="6333"/>
                </a:lnTo>
                <a:lnTo>
                  <a:pt x="23202" y="6213"/>
                </a:lnTo>
                <a:lnTo>
                  <a:pt x="23321" y="6142"/>
                </a:lnTo>
                <a:lnTo>
                  <a:pt x="23345" y="6118"/>
                </a:lnTo>
                <a:lnTo>
                  <a:pt x="23273" y="6094"/>
                </a:lnTo>
                <a:lnTo>
                  <a:pt x="23226" y="6070"/>
                </a:lnTo>
                <a:lnTo>
                  <a:pt x="23154" y="6070"/>
                </a:lnTo>
                <a:lnTo>
                  <a:pt x="23106" y="6094"/>
                </a:lnTo>
                <a:lnTo>
                  <a:pt x="23034" y="6118"/>
                </a:lnTo>
                <a:lnTo>
                  <a:pt x="22987" y="6118"/>
                </a:lnTo>
                <a:lnTo>
                  <a:pt x="23202" y="5998"/>
                </a:lnTo>
                <a:lnTo>
                  <a:pt x="23202" y="5974"/>
                </a:lnTo>
                <a:lnTo>
                  <a:pt x="23202" y="5950"/>
                </a:lnTo>
                <a:lnTo>
                  <a:pt x="23178" y="5950"/>
                </a:lnTo>
                <a:lnTo>
                  <a:pt x="22963" y="5903"/>
                </a:lnTo>
                <a:lnTo>
                  <a:pt x="23106" y="5807"/>
                </a:lnTo>
                <a:lnTo>
                  <a:pt x="23297" y="5735"/>
                </a:lnTo>
                <a:lnTo>
                  <a:pt x="23011" y="5735"/>
                </a:lnTo>
                <a:lnTo>
                  <a:pt x="22891" y="5759"/>
                </a:lnTo>
                <a:lnTo>
                  <a:pt x="22772" y="5807"/>
                </a:lnTo>
                <a:lnTo>
                  <a:pt x="22700" y="5855"/>
                </a:lnTo>
                <a:lnTo>
                  <a:pt x="22724" y="5783"/>
                </a:lnTo>
                <a:lnTo>
                  <a:pt x="22772" y="5640"/>
                </a:lnTo>
                <a:lnTo>
                  <a:pt x="22772" y="5496"/>
                </a:lnTo>
                <a:lnTo>
                  <a:pt x="22772" y="5353"/>
                </a:lnTo>
                <a:lnTo>
                  <a:pt x="22724" y="5210"/>
                </a:lnTo>
                <a:lnTo>
                  <a:pt x="22676" y="5138"/>
                </a:lnTo>
                <a:lnTo>
                  <a:pt x="22628" y="5090"/>
                </a:lnTo>
                <a:lnTo>
                  <a:pt x="22294" y="4947"/>
                </a:lnTo>
                <a:lnTo>
                  <a:pt x="22246" y="4923"/>
                </a:lnTo>
                <a:lnTo>
                  <a:pt x="22174" y="4899"/>
                </a:lnTo>
                <a:lnTo>
                  <a:pt x="22127" y="4923"/>
                </a:lnTo>
                <a:lnTo>
                  <a:pt x="22103" y="4947"/>
                </a:lnTo>
                <a:lnTo>
                  <a:pt x="22031" y="5019"/>
                </a:lnTo>
                <a:lnTo>
                  <a:pt x="21959" y="5066"/>
                </a:lnTo>
                <a:lnTo>
                  <a:pt x="21888" y="5114"/>
                </a:lnTo>
                <a:lnTo>
                  <a:pt x="21720" y="5114"/>
                </a:lnTo>
                <a:lnTo>
                  <a:pt x="21649" y="5162"/>
                </a:lnTo>
                <a:lnTo>
                  <a:pt x="21601" y="5210"/>
                </a:lnTo>
                <a:lnTo>
                  <a:pt x="21577" y="5281"/>
                </a:lnTo>
                <a:lnTo>
                  <a:pt x="21577" y="5377"/>
                </a:lnTo>
                <a:lnTo>
                  <a:pt x="20550" y="4636"/>
                </a:lnTo>
                <a:lnTo>
                  <a:pt x="20024" y="4302"/>
                </a:lnTo>
                <a:lnTo>
                  <a:pt x="19522" y="3991"/>
                </a:lnTo>
                <a:lnTo>
                  <a:pt x="19235" y="3872"/>
                </a:lnTo>
                <a:lnTo>
                  <a:pt x="18973" y="3728"/>
                </a:lnTo>
                <a:lnTo>
                  <a:pt x="18710" y="3633"/>
                </a:lnTo>
                <a:lnTo>
                  <a:pt x="18423" y="3537"/>
                </a:lnTo>
                <a:lnTo>
                  <a:pt x="18160" y="3466"/>
                </a:lnTo>
                <a:lnTo>
                  <a:pt x="17873" y="3418"/>
                </a:lnTo>
                <a:lnTo>
                  <a:pt x="17563" y="3394"/>
                </a:lnTo>
                <a:lnTo>
                  <a:pt x="17276" y="3394"/>
                </a:lnTo>
                <a:lnTo>
                  <a:pt x="17013" y="3418"/>
                </a:lnTo>
                <a:lnTo>
                  <a:pt x="16750" y="3466"/>
                </a:lnTo>
                <a:lnTo>
                  <a:pt x="16249" y="3561"/>
                </a:lnTo>
                <a:lnTo>
                  <a:pt x="15723" y="3704"/>
                </a:lnTo>
                <a:lnTo>
                  <a:pt x="15221" y="3824"/>
                </a:lnTo>
                <a:lnTo>
                  <a:pt x="14863" y="3896"/>
                </a:lnTo>
                <a:lnTo>
                  <a:pt x="14504" y="3919"/>
                </a:lnTo>
                <a:lnTo>
                  <a:pt x="13788" y="3967"/>
                </a:lnTo>
                <a:lnTo>
                  <a:pt x="13071" y="3967"/>
                </a:lnTo>
                <a:lnTo>
                  <a:pt x="12354" y="3943"/>
                </a:lnTo>
                <a:lnTo>
                  <a:pt x="11685" y="3919"/>
                </a:lnTo>
                <a:lnTo>
                  <a:pt x="11040" y="3872"/>
                </a:lnTo>
                <a:lnTo>
                  <a:pt x="11016" y="3800"/>
                </a:lnTo>
                <a:lnTo>
                  <a:pt x="10944" y="3657"/>
                </a:lnTo>
                <a:lnTo>
                  <a:pt x="10872" y="3561"/>
                </a:lnTo>
                <a:lnTo>
                  <a:pt x="10777" y="3513"/>
                </a:lnTo>
                <a:lnTo>
                  <a:pt x="10562" y="3418"/>
                </a:lnTo>
                <a:lnTo>
                  <a:pt x="10514" y="3418"/>
                </a:lnTo>
                <a:lnTo>
                  <a:pt x="10490" y="3442"/>
                </a:lnTo>
                <a:lnTo>
                  <a:pt x="10418" y="3466"/>
                </a:lnTo>
                <a:lnTo>
                  <a:pt x="10347" y="3466"/>
                </a:lnTo>
                <a:lnTo>
                  <a:pt x="10299" y="3274"/>
                </a:lnTo>
                <a:lnTo>
                  <a:pt x="10203" y="3083"/>
                </a:lnTo>
                <a:lnTo>
                  <a:pt x="10180" y="3035"/>
                </a:lnTo>
                <a:lnTo>
                  <a:pt x="10132" y="2988"/>
                </a:lnTo>
                <a:lnTo>
                  <a:pt x="10060" y="2940"/>
                </a:lnTo>
                <a:lnTo>
                  <a:pt x="9869" y="2940"/>
                </a:lnTo>
                <a:lnTo>
                  <a:pt x="9749" y="2964"/>
                </a:lnTo>
                <a:lnTo>
                  <a:pt x="9702" y="2988"/>
                </a:lnTo>
                <a:lnTo>
                  <a:pt x="9654" y="3012"/>
                </a:lnTo>
                <a:lnTo>
                  <a:pt x="9630" y="3083"/>
                </a:lnTo>
                <a:lnTo>
                  <a:pt x="9606" y="3131"/>
                </a:lnTo>
                <a:lnTo>
                  <a:pt x="9582" y="3131"/>
                </a:lnTo>
                <a:lnTo>
                  <a:pt x="9511" y="3155"/>
                </a:lnTo>
                <a:lnTo>
                  <a:pt x="9439" y="3131"/>
                </a:lnTo>
                <a:lnTo>
                  <a:pt x="9343" y="3131"/>
                </a:lnTo>
                <a:lnTo>
                  <a:pt x="9248" y="3179"/>
                </a:lnTo>
                <a:lnTo>
                  <a:pt x="9152" y="3250"/>
                </a:lnTo>
                <a:lnTo>
                  <a:pt x="9080" y="3322"/>
                </a:lnTo>
                <a:lnTo>
                  <a:pt x="8985" y="3489"/>
                </a:lnTo>
                <a:lnTo>
                  <a:pt x="8698" y="3370"/>
                </a:lnTo>
                <a:lnTo>
                  <a:pt x="8411" y="3250"/>
                </a:lnTo>
                <a:lnTo>
                  <a:pt x="8149" y="3107"/>
                </a:lnTo>
                <a:lnTo>
                  <a:pt x="7886" y="2940"/>
                </a:lnTo>
                <a:lnTo>
                  <a:pt x="7623" y="2725"/>
                </a:lnTo>
                <a:lnTo>
                  <a:pt x="7336" y="2510"/>
                </a:lnTo>
                <a:lnTo>
                  <a:pt x="6811" y="2032"/>
                </a:lnTo>
                <a:lnTo>
                  <a:pt x="6524" y="1817"/>
                </a:lnTo>
                <a:lnTo>
                  <a:pt x="6237" y="1626"/>
                </a:lnTo>
                <a:lnTo>
                  <a:pt x="5950" y="1458"/>
                </a:lnTo>
                <a:lnTo>
                  <a:pt x="5616" y="1339"/>
                </a:lnTo>
                <a:lnTo>
                  <a:pt x="5449" y="1291"/>
                </a:lnTo>
                <a:lnTo>
                  <a:pt x="5257" y="1267"/>
                </a:lnTo>
                <a:lnTo>
                  <a:pt x="4899" y="1267"/>
                </a:lnTo>
                <a:lnTo>
                  <a:pt x="4541" y="1291"/>
                </a:lnTo>
                <a:lnTo>
                  <a:pt x="4182" y="1339"/>
                </a:lnTo>
                <a:lnTo>
                  <a:pt x="4158" y="1339"/>
                </a:lnTo>
                <a:lnTo>
                  <a:pt x="4039" y="1004"/>
                </a:lnTo>
                <a:lnTo>
                  <a:pt x="3967" y="837"/>
                </a:lnTo>
                <a:lnTo>
                  <a:pt x="3848" y="670"/>
                </a:lnTo>
                <a:lnTo>
                  <a:pt x="3704" y="527"/>
                </a:lnTo>
                <a:lnTo>
                  <a:pt x="3561" y="407"/>
                </a:lnTo>
                <a:lnTo>
                  <a:pt x="3370" y="288"/>
                </a:lnTo>
                <a:lnTo>
                  <a:pt x="3155" y="168"/>
                </a:lnTo>
                <a:lnTo>
                  <a:pt x="2964" y="96"/>
                </a:lnTo>
                <a:lnTo>
                  <a:pt x="2749"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a:off x="8256671" y="2534848"/>
            <a:ext cx="1442072" cy="2696969"/>
          </a:xfrm>
          <a:custGeom>
            <a:avLst/>
            <a:gdLst/>
            <a:ahLst/>
            <a:cxnLst/>
            <a:rect l="l" t="t" r="r" b="b"/>
            <a:pathLst>
              <a:path w="9749" h="18232" extrusionOk="0">
                <a:moveTo>
                  <a:pt x="7789" y="4468"/>
                </a:moveTo>
                <a:lnTo>
                  <a:pt x="7766" y="4851"/>
                </a:lnTo>
                <a:lnTo>
                  <a:pt x="7670" y="4874"/>
                </a:lnTo>
                <a:lnTo>
                  <a:pt x="7073" y="5018"/>
                </a:lnTo>
                <a:lnTo>
                  <a:pt x="6786" y="5066"/>
                </a:lnTo>
                <a:lnTo>
                  <a:pt x="6666" y="5066"/>
                </a:lnTo>
                <a:lnTo>
                  <a:pt x="6619" y="5042"/>
                </a:lnTo>
                <a:lnTo>
                  <a:pt x="6595" y="5018"/>
                </a:lnTo>
                <a:lnTo>
                  <a:pt x="6547" y="4898"/>
                </a:lnTo>
                <a:lnTo>
                  <a:pt x="6475" y="4803"/>
                </a:lnTo>
                <a:lnTo>
                  <a:pt x="6404" y="4755"/>
                </a:lnTo>
                <a:lnTo>
                  <a:pt x="6714" y="4731"/>
                </a:lnTo>
                <a:lnTo>
                  <a:pt x="6858" y="4731"/>
                </a:lnTo>
                <a:lnTo>
                  <a:pt x="7025" y="4707"/>
                </a:lnTo>
                <a:lnTo>
                  <a:pt x="7168" y="4636"/>
                </a:lnTo>
                <a:lnTo>
                  <a:pt x="7312" y="4588"/>
                </a:lnTo>
                <a:lnTo>
                  <a:pt x="7503" y="4468"/>
                </a:lnTo>
                <a:lnTo>
                  <a:pt x="7551" y="4540"/>
                </a:lnTo>
                <a:lnTo>
                  <a:pt x="7622" y="4564"/>
                </a:lnTo>
                <a:lnTo>
                  <a:pt x="7670" y="4564"/>
                </a:lnTo>
                <a:lnTo>
                  <a:pt x="7718" y="4540"/>
                </a:lnTo>
                <a:lnTo>
                  <a:pt x="7766" y="4516"/>
                </a:lnTo>
                <a:lnTo>
                  <a:pt x="7789" y="4468"/>
                </a:lnTo>
                <a:close/>
                <a:moveTo>
                  <a:pt x="5400" y="3393"/>
                </a:moveTo>
                <a:lnTo>
                  <a:pt x="5448" y="3536"/>
                </a:lnTo>
                <a:lnTo>
                  <a:pt x="5472" y="3608"/>
                </a:lnTo>
                <a:lnTo>
                  <a:pt x="5520" y="3656"/>
                </a:lnTo>
                <a:lnTo>
                  <a:pt x="5591" y="3680"/>
                </a:lnTo>
                <a:lnTo>
                  <a:pt x="5663" y="3704"/>
                </a:lnTo>
                <a:lnTo>
                  <a:pt x="5782" y="3704"/>
                </a:lnTo>
                <a:lnTo>
                  <a:pt x="5926" y="3680"/>
                </a:lnTo>
                <a:lnTo>
                  <a:pt x="6045" y="3632"/>
                </a:lnTo>
                <a:lnTo>
                  <a:pt x="6141" y="3584"/>
                </a:lnTo>
                <a:lnTo>
                  <a:pt x="6165" y="3560"/>
                </a:lnTo>
                <a:lnTo>
                  <a:pt x="6212" y="3799"/>
                </a:lnTo>
                <a:lnTo>
                  <a:pt x="6284" y="3966"/>
                </a:lnTo>
                <a:lnTo>
                  <a:pt x="6332" y="4038"/>
                </a:lnTo>
                <a:lnTo>
                  <a:pt x="6428" y="4086"/>
                </a:lnTo>
                <a:lnTo>
                  <a:pt x="6619" y="4086"/>
                </a:lnTo>
                <a:lnTo>
                  <a:pt x="6714" y="4014"/>
                </a:lnTo>
                <a:lnTo>
                  <a:pt x="6786" y="3943"/>
                </a:lnTo>
                <a:lnTo>
                  <a:pt x="6905" y="3775"/>
                </a:lnTo>
                <a:lnTo>
                  <a:pt x="7025" y="3608"/>
                </a:lnTo>
                <a:lnTo>
                  <a:pt x="7001" y="3775"/>
                </a:lnTo>
                <a:lnTo>
                  <a:pt x="6977" y="3966"/>
                </a:lnTo>
                <a:lnTo>
                  <a:pt x="6977" y="4134"/>
                </a:lnTo>
                <a:lnTo>
                  <a:pt x="7025" y="4301"/>
                </a:lnTo>
                <a:lnTo>
                  <a:pt x="7192" y="4205"/>
                </a:lnTo>
                <a:lnTo>
                  <a:pt x="7336" y="4038"/>
                </a:lnTo>
                <a:lnTo>
                  <a:pt x="7383" y="4205"/>
                </a:lnTo>
                <a:lnTo>
                  <a:pt x="7431" y="4373"/>
                </a:lnTo>
                <a:lnTo>
                  <a:pt x="7264" y="4468"/>
                </a:lnTo>
                <a:lnTo>
                  <a:pt x="7120" y="4516"/>
                </a:lnTo>
                <a:lnTo>
                  <a:pt x="7001" y="4540"/>
                </a:lnTo>
                <a:lnTo>
                  <a:pt x="6858" y="4564"/>
                </a:lnTo>
                <a:lnTo>
                  <a:pt x="6714" y="4564"/>
                </a:lnTo>
                <a:lnTo>
                  <a:pt x="6404" y="4540"/>
                </a:lnTo>
                <a:lnTo>
                  <a:pt x="6236" y="4540"/>
                </a:lnTo>
                <a:lnTo>
                  <a:pt x="6093" y="4564"/>
                </a:lnTo>
                <a:lnTo>
                  <a:pt x="5926" y="4636"/>
                </a:lnTo>
                <a:lnTo>
                  <a:pt x="5782" y="4707"/>
                </a:lnTo>
                <a:lnTo>
                  <a:pt x="5639" y="4803"/>
                </a:lnTo>
                <a:lnTo>
                  <a:pt x="5520" y="4922"/>
                </a:lnTo>
                <a:lnTo>
                  <a:pt x="5305" y="5137"/>
                </a:lnTo>
                <a:lnTo>
                  <a:pt x="5209" y="5209"/>
                </a:lnTo>
                <a:lnTo>
                  <a:pt x="5089" y="5305"/>
                </a:lnTo>
                <a:lnTo>
                  <a:pt x="4994" y="5352"/>
                </a:lnTo>
                <a:lnTo>
                  <a:pt x="4874" y="5376"/>
                </a:lnTo>
                <a:lnTo>
                  <a:pt x="4779" y="5376"/>
                </a:lnTo>
                <a:lnTo>
                  <a:pt x="4659" y="5352"/>
                </a:lnTo>
                <a:lnTo>
                  <a:pt x="4564" y="5352"/>
                </a:lnTo>
                <a:lnTo>
                  <a:pt x="4468" y="5328"/>
                </a:lnTo>
                <a:lnTo>
                  <a:pt x="4349" y="5352"/>
                </a:lnTo>
                <a:lnTo>
                  <a:pt x="4349" y="4898"/>
                </a:lnTo>
                <a:lnTo>
                  <a:pt x="4325" y="4468"/>
                </a:lnTo>
                <a:lnTo>
                  <a:pt x="4373" y="4564"/>
                </a:lnTo>
                <a:lnTo>
                  <a:pt x="4444" y="4659"/>
                </a:lnTo>
                <a:lnTo>
                  <a:pt x="4492" y="4707"/>
                </a:lnTo>
                <a:lnTo>
                  <a:pt x="4588" y="4731"/>
                </a:lnTo>
                <a:lnTo>
                  <a:pt x="4659" y="4731"/>
                </a:lnTo>
                <a:lnTo>
                  <a:pt x="4755" y="4707"/>
                </a:lnTo>
                <a:lnTo>
                  <a:pt x="4827" y="4683"/>
                </a:lnTo>
                <a:lnTo>
                  <a:pt x="4898" y="4636"/>
                </a:lnTo>
                <a:lnTo>
                  <a:pt x="5018" y="4492"/>
                </a:lnTo>
                <a:lnTo>
                  <a:pt x="5113" y="4373"/>
                </a:lnTo>
                <a:lnTo>
                  <a:pt x="5185" y="4253"/>
                </a:lnTo>
                <a:lnTo>
                  <a:pt x="5281" y="3966"/>
                </a:lnTo>
                <a:lnTo>
                  <a:pt x="5352" y="3680"/>
                </a:lnTo>
                <a:lnTo>
                  <a:pt x="5400" y="3393"/>
                </a:lnTo>
                <a:close/>
                <a:moveTo>
                  <a:pt x="2581" y="5400"/>
                </a:moveTo>
                <a:lnTo>
                  <a:pt x="2652" y="5424"/>
                </a:lnTo>
                <a:lnTo>
                  <a:pt x="2724" y="5424"/>
                </a:lnTo>
                <a:lnTo>
                  <a:pt x="2843" y="5639"/>
                </a:lnTo>
                <a:lnTo>
                  <a:pt x="2915" y="5735"/>
                </a:lnTo>
                <a:lnTo>
                  <a:pt x="2748" y="5687"/>
                </a:lnTo>
                <a:lnTo>
                  <a:pt x="2700" y="5639"/>
                </a:lnTo>
                <a:lnTo>
                  <a:pt x="2652" y="5591"/>
                </a:lnTo>
                <a:lnTo>
                  <a:pt x="2581" y="5400"/>
                </a:lnTo>
                <a:close/>
                <a:moveTo>
                  <a:pt x="3536" y="4397"/>
                </a:moveTo>
                <a:lnTo>
                  <a:pt x="3799" y="4636"/>
                </a:lnTo>
                <a:lnTo>
                  <a:pt x="3775" y="5161"/>
                </a:lnTo>
                <a:lnTo>
                  <a:pt x="3775" y="5711"/>
                </a:lnTo>
                <a:lnTo>
                  <a:pt x="3775" y="6236"/>
                </a:lnTo>
                <a:lnTo>
                  <a:pt x="3823" y="6762"/>
                </a:lnTo>
                <a:lnTo>
                  <a:pt x="3680" y="6810"/>
                </a:lnTo>
                <a:lnTo>
                  <a:pt x="3656" y="6786"/>
                </a:lnTo>
                <a:lnTo>
                  <a:pt x="3584" y="6738"/>
                </a:lnTo>
                <a:lnTo>
                  <a:pt x="3536" y="6643"/>
                </a:lnTo>
                <a:lnTo>
                  <a:pt x="3489" y="6523"/>
                </a:lnTo>
                <a:lnTo>
                  <a:pt x="3345" y="5997"/>
                </a:lnTo>
                <a:lnTo>
                  <a:pt x="3226" y="5735"/>
                </a:lnTo>
                <a:lnTo>
                  <a:pt x="3154" y="5615"/>
                </a:lnTo>
                <a:lnTo>
                  <a:pt x="3058" y="5496"/>
                </a:lnTo>
                <a:lnTo>
                  <a:pt x="2963" y="5352"/>
                </a:lnTo>
                <a:lnTo>
                  <a:pt x="3011" y="5305"/>
                </a:lnTo>
                <a:lnTo>
                  <a:pt x="3035" y="5233"/>
                </a:lnTo>
                <a:lnTo>
                  <a:pt x="3058" y="5161"/>
                </a:lnTo>
                <a:lnTo>
                  <a:pt x="3082" y="5089"/>
                </a:lnTo>
                <a:lnTo>
                  <a:pt x="3058" y="4994"/>
                </a:lnTo>
                <a:lnTo>
                  <a:pt x="3035" y="4898"/>
                </a:lnTo>
                <a:lnTo>
                  <a:pt x="2963" y="4707"/>
                </a:lnTo>
                <a:lnTo>
                  <a:pt x="3250" y="4707"/>
                </a:lnTo>
                <a:lnTo>
                  <a:pt x="3321" y="4659"/>
                </a:lnTo>
                <a:lnTo>
                  <a:pt x="3417" y="4636"/>
                </a:lnTo>
                <a:lnTo>
                  <a:pt x="3489" y="4564"/>
                </a:lnTo>
                <a:lnTo>
                  <a:pt x="3536" y="4468"/>
                </a:lnTo>
                <a:lnTo>
                  <a:pt x="3536" y="4397"/>
                </a:lnTo>
                <a:close/>
                <a:moveTo>
                  <a:pt x="3919" y="0"/>
                </a:moveTo>
                <a:lnTo>
                  <a:pt x="3823" y="24"/>
                </a:lnTo>
                <a:lnTo>
                  <a:pt x="3728" y="72"/>
                </a:lnTo>
                <a:lnTo>
                  <a:pt x="3656" y="143"/>
                </a:lnTo>
                <a:lnTo>
                  <a:pt x="3512" y="311"/>
                </a:lnTo>
                <a:lnTo>
                  <a:pt x="3393" y="478"/>
                </a:lnTo>
                <a:lnTo>
                  <a:pt x="3297" y="645"/>
                </a:lnTo>
                <a:lnTo>
                  <a:pt x="3202" y="836"/>
                </a:lnTo>
                <a:lnTo>
                  <a:pt x="3130" y="765"/>
                </a:lnTo>
                <a:lnTo>
                  <a:pt x="3058" y="693"/>
                </a:lnTo>
                <a:lnTo>
                  <a:pt x="2987" y="669"/>
                </a:lnTo>
                <a:lnTo>
                  <a:pt x="2891" y="669"/>
                </a:lnTo>
                <a:lnTo>
                  <a:pt x="2843" y="693"/>
                </a:lnTo>
                <a:lnTo>
                  <a:pt x="2796" y="741"/>
                </a:lnTo>
                <a:lnTo>
                  <a:pt x="2700" y="884"/>
                </a:lnTo>
                <a:lnTo>
                  <a:pt x="2652" y="1051"/>
                </a:lnTo>
                <a:lnTo>
                  <a:pt x="2509" y="1051"/>
                </a:lnTo>
                <a:lnTo>
                  <a:pt x="2461" y="1099"/>
                </a:lnTo>
                <a:lnTo>
                  <a:pt x="2413" y="1147"/>
                </a:lnTo>
                <a:lnTo>
                  <a:pt x="2366" y="1290"/>
                </a:lnTo>
                <a:lnTo>
                  <a:pt x="2366" y="1410"/>
                </a:lnTo>
                <a:lnTo>
                  <a:pt x="2342" y="1888"/>
                </a:lnTo>
                <a:lnTo>
                  <a:pt x="2294" y="1864"/>
                </a:lnTo>
                <a:lnTo>
                  <a:pt x="2246" y="1816"/>
                </a:lnTo>
                <a:lnTo>
                  <a:pt x="2127" y="1792"/>
                </a:lnTo>
                <a:lnTo>
                  <a:pt x="1983" y="1816"/>
                </a:lnTo>
                <a:lnTo>
                  <a:pt x="1864" y="1888"/>
                </a:lnTo>
                <a:lnTo>
                  <a:pt x="1792" y="1983"/>
                </a:lnTo>
                <a:lnTo>
                  <a:pt x="1744" y="2103"/>
                </a:lnTo>
                <a:lnTo>
                  <a:pt x="1720" y="2222"/>
                </a:lnTo>
                <a:lnTo>
                  <a:pt x="1720" y="2366"/>
                </a:lnTo>
                <a:lnTo>
                  <a:pt x="1744" y="2461"/>
                </a:lnTo>
                <a:lnTo>
                  <a:pt x="1529" y="2533"/>
                </a:lnTo>
                <a:lnTo>
                  <a:pt x="1338" y="2628"/>
                </a:lnTo>
                <a:lnTo>
                  <a:pt x="1171" y="2748"/>
                </a:lnTo>
                <a:lnTo>
                  <a:pt x="1004" y="2867"/>
                </a:lnTo>
                <a:lnTo>
                  <a:pt x="860" y="3011"/>
                </a:lnTo>
                <a:lnTo>
                  <a:pt x="789" y="3106"/>
                </a:lnTo>
                <a:lnTo>
                  <a:pt x="717" y="3202"/>
                </a:lnTo>
                <a:lnTo>
                  <a:pt x="693" y="3297"/>
                </a:lnTo>
                <a:lnTo>
                  <a:pt x="693" y="3417"/>
                </a:lnTo>
                <a:lnTo>
                  <a:pt x="621" y="3417"/>
                </a:lnTo>
                <a:lnTo>
                  <a:pt x="430" y="3584"/>
                </a:lnTo>
                <a:lnTo>
                  <a:pt x="263" y="3775"/>
                </a:lnTo>
                <a:lnTo>
                  <a:pt x="143" y="3966"/>
                </a:lnTo>
                <a:lnTo>
                  <a:pt x="48" y="4205"/>
                </a:lnTo>
                <a:lnTo>
                  <a:pt x="24" y="4325"/>
                </a:lnTo>
                <a:lnTo>
                  <a:pt x="0" y="4444"/>
                </a:lnTo>
                <a:lnTo>
                  <a:pt x="24" y="4564"/>
                </a:lnTo>
                <a:lnTo>
                  <a:pt x="48" y="4683"/>
                </a:lnTo>
                <a:lnTo>
                  <a:pt x="72" y="4779"/>
                </a:lnTo>
                <a:lnTo>
                  <a:pt x="143" y="4898"/>
                </a:lnTo>
                <a:lnTo>
                  <a:pt x="215" y="4994"/>
                </a:lnTo>
                <a:lnTo>
                  <a:pt x="287" y="5066"/>
                </a:lnTo>
                <a:lnTo>
                  <a:pt x="358" y="5113"/>
                </a:lnTo>
                <a:lnTo>
                  <a:pt x="502" y="5113"/>
                </a:lnTo>
                <a:lnTo>
                  <a:pt x="526" y="5089"/>
                </a:lnTo>
                <a:lnTo>
                  <a:pt x="550" y="5066"/>
                </a:lnTo>
                <a:lnTo>
                  <a:pt x="550" y="5018"/>
                </a:lnTo>
                <a:lnTo>
                  <a:pt x="693" y="5281"/>
                </a:lnTo>
                <a:lnTo>
                  <a:pt x="884" y="5520"/>
                </a:lnTo>
                <a:lnTo>
                  <a:pt x="1004" y="5639"/>
                </a:lnTo>
                <a:lnTo>
                  <a:pt x="1075" y="5663"/>
                </a:lnTo>
                <a:lnTo>
                  <a:pt x="1147" y="5687"/>
                </a:lnTo>
                <a:lnTo>
                  <a:pt x="1219" y="5663"/>
                </a:lnTo>
                <a:lnTo>
                  <a:pt x="1290" y="5615"/>
                </a:lnTo>
                <a:lnTo>
                  <a:pt x="1338" y="5543"/>
                </a:lnTo>
                <a:lnTo>
                  <a:pt x="1362" y="5472"/>
                </a:lnTo>
                <a:lnTo>
                  <a:pt x="1386" y="5328"/>
                </a:lnTo>
                <a:lnTo>
                  <a:pt x="1386" y="5161"/>
                </a:lnTo>
                <a:lnTo>
                  <a:pt x="1458" y="5281"/>
                </a:lnTo>
                <a:lnTo>
                  <a:pt x="1553" y="5352"/>
                </a:lnTo>
                <a:lnTo>
                  <a:pt x="1673" y="5424"/>
                </a:lnTo>
                <a:lnTo>
                  <a:pt x="1792" y="5472"/>
                </a:lnTo>
                <a:lnTo>
                  <a:pt x="1983" y="5520"/>
                </a:lnTo>
                <a:lnTo>
                  <a:pt x="2079" y="5520"/>
                </a:lnTo>
                <a:lnTo>
                  <a:pt x="2151" y="5496"/>
                </a:lnTo>
                <a:lnTo>
                  <a:pt x="2246" y="5448"/>
                </a:lnTo>
                <a:lnTo>
                  <a:pt x="2318" y="5352"/>
                </a:lnTo>
                <a:lnTo>
                  <a:pt x="2342" y="5376"/>
                </a:lnTo>
                <a:lnTo>
                  <a:pt x="2389" y="5424"/>
                </a:lnTo>
                <a:lnTo>
                  <a:pt x="2461" y="5639"/>
                </a:lnTo>
                <a:lnTo>
                  <a:pt x="2509" y="5782"/>
                </a:lnTo>
                <a:lnTo>
                  <a:pt x="2557" y="5830"/>
                </a:lnTo>
                <a:lnTo>
                  <a:pt x="2628" y="5902"/>
                </a:lnTo>
                <a:lnTo>
                  <a:pt x="2748" y="5950"/>
                </a:lnTo>
                <a:lnTo>
                  <a:pt x="2867" y="5997"/>
                </a:lnTo>
                <a:lnTo>
                  <a:pt x="3058" y="6069"/>
                </a:lnTo>
                <a:lnTo>
                  <a:pt x="3178" y="6619"/>
                </a:lnTo>
                <a:lnTo>
                  <a:pt x="3226" y="6762"/>
                </a:lnTo>
                <a:lnTo>
                  <a:pt x="3297" y="6905"/>
                </a:lnTo>
                <a:lnTo>
                  <a:pt x="3345" y="7001"/>
                </a:lnTo>
                <a:lnTo>
                  <a:pt x="3417" y="7073"/>
                </a:lnTo>
                <a:lnTo>
                  <a:pt x="3489" y="7120"/>
                </a:lnTo>
                <a:lnTo>
                  <a:pt x="3608" y="7168"/>
                </a:lnTo>
                <a:lnTo>
                  <a:pt x="3728" y="7192"/>
                </a:lnTo>
                <a:lnTo>
                  <a:pt x="3823" y="7168"/>
                </a:lnTo>
                <a:lnTo>
                  <a:pt x="3847" y="7168"/>
                </a:lnTo>
                <a:lnTo>
                  <a:pt x="3990" y="8100"/>
                </a:lnTo>
                <a:lnTo>
                  <a:pt x="4134" y="9056"/>
                </a:lnTo>
                <a:lnTo>
                  <a:pt x="4325" y="9988"/>
                </a:lnTo>
                <a:lnTo>
                  <a:pt x="4540" y="10920"/>
                </a:lnTo>
                <a:lnTo>
                  <a:pt x="4970" y="12736"/>
                </a:lnTo>
                <a:lnTo>
                  <a:pt x="5161" y="13667"/>
                </a:lnTo>
                <a:lnTo>
                  <a:pt x="5328" y="14575"/>
                </a:lnTo>
                <a:lnTo>
                  <a:pt x="5448" y="15459"/>
                </a:lnTo>
                <a:lnTo>
                  <a:pt x="5520" y="16367"/>
                </a:lnTo>
                <a:lnTo>
                  <a:pt x="5520" y="16798"/>
                </a:lnTo>
                <a:lnTo>
                  <a:pt x="5520" y="17252"/>
                </a:lnTo>
                <a:lnTo>
                  <a:pt x="5496" y="17682"/>
                </a:lnTo>
                <a:lnTo>
                  <a:pt x="5472" y="18112"/>
                </a:lnTo>
                <a:lnTo>
                  <a:pt x="7216" y="18231"/>
                </a:lnTo>
                <a:lnTo>
                  <a:pt x="7216" y="17706"/>
                </a:lnTo>
                <a:lnTo>
                  <a:pt x="7192" y="17204"/>
                </a:lnTo>
                <a:lnTo>
                  <a:pt x="7168" y="16702"/>
                </a:lnTo>
                <a:lnTo>
                  <a:pt x="7097" y="16200"/>
                </a:lnTo>
                <a:lnTo>
                  <a:pt x="7025" y="15722"/>
                </a:lnTo>
                <a:lnTo>
                  <a:pt x="6929" y="15221"/>
                </a:lnTo>
                <a:lnTo>
                  <a:pt x="6714" y="14265"/>
                </a:lnTo>
                <a:lnTo>
                  <a:pt x="6451" y="13333"/>
                </a:lnTo>
                <a:lnTo>
                  <a:pt x="6189" y="12425"/>
                </a:lnTo>
                <a:lnTo>
                  <a:pt x="5591" y="10609"/>
                </a:lnTo>
                <a:lnTo>
                  <a:pt x="5305" y="9725"/>
                </a:lnTo>
                <a:lnTo>
                  <a:pt x="5042" y="8841"/>
                </a:lnTo>
                <a:lnTo>
                  <a:pt x="4803" y="7933"/>
                </a:lnTo>
                <a:lnTo>
                  <a:pt x="4588" y="7025"/>
                </a:lnTo>
                <a:lnTo>
                  <a:pt x="4468" y="6380"/>
                </a:lnTo>
                <a:lnTo>
                  <a:pt x="4397" y="5711"/>
                </a:lnTo>
                <a:lnTo>
                  <a:pt x="4588" y="5711"/>
                </a:lnTo>
                <a:lnTo>
                  <a:pt x="4755" y="5735"/>
                </a:lnTo>
                <a:lnTo>
                  <a:pt x="4851" y="5735"/>
                </a:lnTo>
                <a:lnTo>
                  <a:pt x="4946" y="5711"/>
                </a:lnTo>
                <a:lnTo>
                  <a:pt x="5137" y="5639"/>
                </a:lnTo>
                <a:lnTo>
                  <a:pt x="5281" y="5543"/>
                </a:lnTo>
                <a:lnTo>
                  <a:pt x="5400" y="5448"/>
                </a:lnTo>
                <a:lnTo>
                  <a:pt x="5520" y="5328"/>
                </a:lnTo>
                <a:lnTo>
                  <a:pt x="5711" y="5113"/>
                </a:lnTo>
                <a:lnTo>
                  <a:pt x="5902" y="4922"/>
                </a:lnTo>
                <a:lnTo>
                  <a:pt x="5974" y="4874"/>
                </a:lnTo>
                <a:lnTo>
                  <a:pt x="6093" y="4803"/>
                </a:lnTo>
                <a:lnTo>
                  <a:pt x="6212" y="4874"/>
                </a:lnTo>
                <a:lnTo>
                  <a:pt x="6308" y="4922"/>
                </a:lnTo>
                <a:lnTo>
                  <a:pt x="6332" y="4946"/>
                </a:lnTo>
                <a:lnTo>
                  <a:pt x="6356" y="4994"/>
                </a:lnTo>
                <a:lnTo>
                  <a:pt x="6404" y="5042"/>
                </a:lnTo>
                <a:lnTo>
                  <a:pt x="6451" y="5137"/>
                </a:lnTo>
                <a:lnTo>
                  <a:pt x="6523" y="5209"/>
                </a:lnTo>
                <a:lnTo>
                  <a:pt x="6619" y="5233"/>
                </a:lnTo>
                <a:lnTo>
                  <a:pt x="6714" y="5257"/>
                </a:lnTo>
                <a:lnTo>
                  <a:pt x="6810" y="5257"/>
                </a:lnTo>
                <a:lnTo>
                  <a:pt x="6977" y="5209"/>
                </a:lnTo>
                <a:lnTo>
                  <a:pt x="7120" y="5185"/>
                </a:lnTo>
                <a:lnTo>
                  <a:pt x="7455" y="5089"/>
                </a:lnTo>
                <a:lnTo>
                  <a:pt x="7789" y="4994"/>
                </a:lnTo>
                <a:lnTo>
                  <a:pt x="7789" y="5042"/>
                </a:lnTo>
                <a:lnTo>
                  <a:pt x="7813" y="5161"/>
                </a:lnTo>
                <a:lnTo>
                  <a:pt x="7861" y="5257"/>
                </a:lnTo>
                <a:lnTo>
                  <a:pt x="7909" y="5281"/>
                </a:lnTo>
                <a:lnTo>
                  <a:pt x="7981" y="5305"/>
                </a:lnTo>
                <a:lnTo>
                  <a:pt x="8124" y="5305"/>
                </a:lnTo>
                <a:lnTo>
                  <a:pt x="8243" y="5233"/>
                </a:lnTo>
                <a:lnTo>
                  <a:pt x="8363" y="5137"/>
                </a:lnTo>
                <a:lnTo>
                  <a:pt x="8530" y="4946"/>
                </a:lnTo>
                <a:lnTo>
                  <a:pt x="8674" y="4731"/>
                </a:lnTo>
                <a:lnTo>
                  <a:pt x="8721" y="4803"/>
                </a:lnTo>
                <a:lnTo>
                  <a:pt x="8769" y="4898"/>
                </a:lnTo>
                <a:lnTo>
                  <a:pt x="8817" y="4994"/>
                </a:lnTo>
                <a:lnTo>
                  <a:pt x="8889" y="5042"/>
                </a:lnTo>
                <a:lnTo>
                  <a:pt x="8984" y="5066"/>
                </a:lnTo>
                <a:lnTo>
                  <a:pt x="9056" y="5042"/>
                </a:lnTo>
                <a:lnTo>
                  <a:pt x="9151" y="5018"/>
                </a:lnTo>
                <a:lnTo>
                  <a:pt x="9223" y="4970"/>
                </a:lnTo>
                <a:lnTo>
                  <a:pt x="9343" y="4874"/>
                </a:lnTo>
                <a:lnTo>
                  <a:pt x="9462" y="4779"/>
                </a:lnTo>
                <a:lnTo>
                  <a:pt x="9558" y="4659"/>
                </a:lnTo>
                <a:lnTo>
                  <a:pt x="9653" y="4540"/>
                </a:lnTo>
                <a:lnTo>
                  <a:pt x="9701" y="4397"/>
                </a:lnTo>
                <a:lnTo>
                  <a:pt x="9749" y="4253"/>
                </a:lnTo>
                <a:lnTo>
                  <a:pt x="9749" y="4086"/>
                </a:lnTo>
                <a:lnTo>
                  <a:pt x="9725" y="3943"/>
                </a:lnTo>
                <a:lnTo>
                  <a:pt x="9677" y="3871"/>
                </a:lnTo>
                <a:lnTo>
                  <a:pt x="9653" y="3799"/>
                </a:lnTo>
                <a:lnTo>
                  <a:pt x="9582" y="3751"/>
                </a:lnTo>
                <a:lnTo>
                  <a:pt x="9534" y="3728"/>
                </a:lnTo>
                <a:lnTo>
                  <a:pt x="9558" y="3608"/>
                </a:lnTo>
                <a:lnTo>
                  <a:pt x="9582" y="3489"/>
                </a:lnTo>
                <a:lnTo>
                  <a:pt x="9582" y="3345"/>
                </a:lnTo>
                <a:lnTo>
                  <a:pt x="9534" y="3226"/>
                </a:lnTo>
                <a:lnTo>
                  <a:pt x="9486" y="3106"/>
                </a:lnTo>
                <a:lnTo>
                  <a:pt x="9438" y="2987"/>
                </a:lnTo>
                <a:lnTo>
                  <a:pt x="9343" y="2891"/>
                </a:lnTo>
                <a:lnTo>
                  <a:pt x="9271" y="2796"/>
                </a:lnTo>
                <a:lnTo>
                  <a:pt x="9175" y="2724"/>
                </a:lnTo>
                <a:lnTo>
                  <a:pt x="9080" y="2652"/>
                </a:lnTo>
                <a:lnTo>
                  <a:pt x="9008" y="2652"/>
                </a:lnTo>
                <a:lnTo>
                  <a:pt x="8960" y="2676"/>
                </a:lnTo>
                <a:lnTo>
                  <a:pt x="8913" y="2700"/>
                </a:lnTo>
                <a:lnTo>
                  <a:pt x="8865" y="2724"/>
                </a:lnTo>
                <a:lnTo>
                  <a:pt x="8817" y="2581"/>
                </a:lnTo>
                <a:lnTo>
                  <a:pt x="8745" y="2437"/>
                </a:lnTo>
                <a:lnTo>
                  <a:pt x="8674" y="2270"/>
                </a:lnTo>
                <a:lnTo>
                  <a:pt x="8578" y="2151"/>
                </a:lnTo>
                <a:lnTo>
                  <a:pt x="8482" y="2055"/>
                </a:lnTo>
                <a:lnTo>
                  <a:pt x="8387" y="2007"/>
                </a:lnTo>
                <a:lnTo>
                  <a:pt x="8363" y="1983"/>
                </a:lnTo>
                <a:lnTo>
                  <a:pt x="8339" y="1912"/>
                </a:lnTo>
                <a:lnTo>
                  <a:pt x="8291" y="1840"/>
                </a:lnTo>
                <a:lnTo>
                  <a:pt x="8148" y="1673"/>
                </a:lnTo>
                <a:lnTo>
                  <a:pt x="7981" y="1577"/>
                </a:lnTo>
                <a:lnTo>
                  <a:pt x="7813" y="1482"/>
                </a:lnTo>
                <a:lnTo>
                  <a:pt x="7598" y="1434"/>
                </a:lnTo>
                <a:lnTo>
                  <a:pt x="7694" y="1410"/>
                </a:lnTo>
                <a:lnTo>
                  <a:pt x="7742" y="1338"/>
                </a:lnTo>
                <a:lnTo>
                  <a:pt x="7766" y="1266"/>
                </a:lnTo>
                <a:lnTo>
                  <a:pt x="7766" y="1171"/>
                </a:lnTo>
                <a:lnTo>
                  <a:pt x="7718" y="1075"/>
                </a:lnTo>
                <a:lnTo>
                  <a:pt x="7646" y="1028"/>
                </a:lnTo>
                <a:lnTo>
                  <a:pt x="7503" y="908"/>
                </a:lnTo>
                <a:lnTo>
                  <a:pt x="7288" y="812"/>
                </a:lnTo>
                <a:lnTo>
                  <a:pt x="7097" y="717"/>
                </a:lnTo>
                <a:lnTo>
                  <a:pt x="6977" y="693"/>
                </a:lnTo>
                <a:lnTo>
                  <a:pt x="6858" y="669"/>
                </a:lnTo>
                <a:lnTo>
                  <a:pt x="6762" y="669"/>
                </a:lnTo>
                <a:lnTo>
                  <a:pt x="6666" y="717"/>
                </a:lnTo>
                <a:lnTo>
                  <a:pt x="6643" y="574"/>
                </a:lnTo>
                <a:lnTo>
                  <a:pt x="6571" y="454"/>
                </a:lnTo>
                <a:lnTo>
                  <a:pt x="6451" y="335"/>
                </a:lnTo>
                <a:lnTo>
                  <a:pt x="6332" y="287"/>
                </a:lnTo>
                <a:lnTo>
                  <a:pt x="6165" y="263"/>
                </a:lnTo>
                <a:lnTo>
                  <a:pt x="6021" y="263"/>
                </a:lnTo>
                <a:lnTo>
                  <a:pt x="5878" y="335"/>
                </a:lnTo>
                <a:lnTo>
                  <a:pt x="5782" y="430"/>
                </a:lnTo>
                <a:lnTo>
                  <a:pt x="5782" y="406"/>
                </a:lnTo>
                <a:lnTo>
                  <a:pt x="5782" y="358"/>
                </a:lnTo>
                <a:lnTo>
                  <a:pt x="5711" y="311"/>
                </a:lnTo>
                <a:lnTo>
                  <a:pt x="5496" y="191"/>
                </a:lnTo>
                <a:lnTo>
                  <a:pt x="5281" y="120"/>
                </a:lnTo>
                <a:lnTo>
                  <a:pt x="5042" y="48"/>
                </a:lnTo>
                <a:lnTo>
                  <a:pt x="4827" y="24"/>
                </a:lnTo>
                <a:lnTo>
                  <a:pt x="4635" y="0"/>
                </a:lnTo>
                <a:lnTo>
                  <a:pt x="4540" y="24"/>
                </a:lnTo>
                <a:lnTo>
                  <a:pt x="4444" y="48"/>
                </a:lnTo>
                <a:lnTo>
                  <a:pt x="4373" y="96"/>
                </a:lnTo>
                <a:lnTo>
                  <a:pt x="4325" y="167"/>
                </a:lnTo>
                <a:lnTo>
                  <a:pt x="4301" y="263"/>
                </a:lnTo>
                <a:lnTo>
                  <a:pt x="4301" y="335"/>
                </a:lnTo>
                <a:lnTo>
                  <a:pt x="4229" y="215"/>
                </a:lnTo>
                <a:lnTo>
                  <a:pt x="4110" y="96"/>
                </a:lnTo>
                <a:lnTo>
                  <a:pt x="4062" y="48"/>
                </a:lnTo>
                <a:lnTo>
                  <a:pt x="3990" y="24"/>
                </a:lnTo>
                <a:lnTo>
                  <a:pt x="3919"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a:off x="0" y="3683250"/>
            <a:ext cx="4407302" cy="1669906"/>
          </a:xfrm>
          <a:custGeom>
            <a:avLst/>
            <a:gdLst/>
            <a:ahLst/>
            <a:cxnLst/>
            <a:rect l="l" t="t" r="r" b="b"/>
            <a:pathLst>
              <a:path w="44396" h="18017" extrusionOk="0">
                <a:moveTo>
                  <a:pt x="2749" y="1"/>
                </a:moveTo>
                <a:lnTo>
                  <a:pt x="2844" y="96"/>
                </a:lnTo>
                <a:lnTo>
                  <a:pt x="2987" y="168"/>
                </a:lnTo>
                <a:lnTo>
                  <a:pt x="3107" y="264"/>
                </a:lnTo>
                <a:lnTo>
                  <a:pt x="3226" y="359"/>
                </a:lnTo>
                <a:lnTo>
                  <a:pt x="3298" y="431"/>
                </a:lnTo>
                <a:lnTo>
                  <a:pt x="3370" y="527"/>
                </a:lnTo>
                <a:lnTo>
                  <a:pt x="3561" y="861"/>
                </a:lnTo>
                <a:lnTo>
                  <a:pt x="3704" y="1219"/>
                </a:lnTo>
                <a:lnTo>
                  <a:pt x="3609" y="1076"/>
                </a:lnTo>
                <a:lnTo>
                  <a:pt x="3465" y="933"/>
                </a:lnTo>
                <a:lnTo>
                  <a:pt x="3322" y="813"/>
                </a:lnTo>
                <a:lnTo>
                  <a:pt x="3011" y="598"/>
                </a:lnTo>
                <a:lnTo>
                  <a:pt x="2820" y="503"/>
                </a:lnTo>
                <a:lnTo>
                  <a:pt x="2725" y="479"/>
                </a:lnTo>
                <a:lnTo>
                  <a:pt x="2629" y="479"/>
                </a:lnTo>
                <a:lnTo>
                  <a:pt x="2892" y="598"/>
                </a:lnTo>
                <a:lnTo>
                  <a:pt x="3131" y="765"/>
                </a:lnTo>
                <a:lnTo>
                  <a:pt x="3322" y="981"/>
                </a:lnTo>
                <a:lnTo>
                  <a:pt x="3465" y="1243"/>
                </a:lnTo>
                <a:lnTo>
                  <a:pt x="3418" y="1172"/>
                </a:lnTo>
                <a:lnTo>
                  <a:pt x="3346" y="1100"/>
                </a:lnTo>
                <a:lnTo>
                  <a:pt x="3155" y="957"/>
                </a:lnTo>
                <a:lnTo>
                  <a:pt x="2940" y="837"/>
                </a:lnTo>
                <a:lnTo>
                  <a:pt x="2725" y="765"/>
                </a:lnTo>
                <a:lnTo>
                  <a:pt x="2510" y="718"/>
                </a:lnTo>
                <a:lnTo>
                  <a:pt x="2581" y="813"/>
                </a:lnTo>
                <a:lnTo>
                  <a:pt x="2677" y="861"/>
                </a:lnTo>
                <a:lnTo>
                  <a:pt x="2772" y="933"/>
                </a:lnTo>
                <a:lnTo>
                  <a:pt x="2868" y="1004"/>
                </a:lnTo>
                <a:lnTo>
                  <a:pt x="2940" y="1100"/>
                </a:lnTo>
                <a:lnTo>
                  <a:pt x="2987" y="1196"/>
                </a:lnTo>
                <a:lnTo>
                  <a:pt x="3083" y="1387"/>
                </a:lnTo>
                <a:lnTo>
                  <a:pt x="3179" y="1554"/>
                </a:lnTo>
                <a:lnTo>
                  <a:pt x="2605" y="1650"/>
                </a:lnTo>
                <a:lnTo>
                  <a:pt x="2295" y="1673"/>
                </a:lnTo>
                <a:lnTo>
                  <a:pt x="1960" y="1697"/>
                </a:lnTo>
                <a:lnTo>
                  <a:pt x="1315" y="1673"/>
                </a:lnTo>
                <a:lnTo>
                  <a:pt x="1" y="1554"/>
                </a:lnTo>
                <a:lnTo>
                  <a:pt x="1" y="18017"/>
                </a:lnTo>
                <a:lnTo>
                  <a:pt x="44396" y="18017"/>
                </a:lnTo>
                <a:lnTo>
                  <a:pt x="44396" y="14242"/>
                </a:lnTo>
                <a:lnTo>
                  <a:pt x="44157" y="13859"/>
                </a:lnTo>
                <a:lnTo>
                  <a:pt x="43894" y="13477"/>
                </a:lnTo>
                <a:lnTo>
                  <a:pt x="43607" y="13119"/>
                </a:lnTo>
                <a:lnTo>
                  <a:pt x="43320" y="12760"/>
                </a:lnTo>
                <a:lnTo>
                  <a:pt x="43034" y="12426"/>
                </a:lnTo>
                <a:lnTo>
                  <a:pt x="42699" y="12115"/>
                </a:lnTo>
                <a:lnTo>
                  <a:pt x="42365" y="11781"/>
                </a:lnTo>
                <a:lnTo>
                  <a:pt x="42030" y="11494"/>
                </a:lnTo>
                <a:lnTo>
                  <a:pt x="41337" y="10897"/>
                </a:lnTo>
                <a:lnTo>
                  <a:pt x="40597" y="10323"/>
                </a:lnTo>
                <a:lnTo>
                  <a:pt x="39856" y="9797"/>
                </a:lnTo>
                <a:lnTo>
                  <a:pt x="39091" y="9248"/>
                </a:lnTo>
                <a:lnTo>
                  <a:pt x="38661" y="8961"/>
                </a:lnTo>
                <a:lnTo>
                  <a:pt x="38231" y="8674"/>
                </a:lnTo>
                <a:lnTo>
                  <a:pt x="37777" y="8412"/>
                </a:lnTo>
                <a:lnTo>
                  <a:pt x="37299" y="8173"/>
                </a:lnTo>
                <a:lnTo>
                  <a:pt x="36797" y="8005"/>
                </a:lnTo>
                <a:lnTo>
                  <a:pt x="36296" y="7886"/>
                </a:lnTo>
                <a:lnTo>
                  <a:pt x="35794" y="7814"/>
                </a:lnTo>
                <a:lnTo>
                  <a:pt x="35268" y="7743"/>
                </a:lnTo>
                <a:lnTo>
                  <a:pt x="35173" y="7599"/>
                </a:lnTo>
                <a:lnTo>
                  <a:pt x="35053" y="7504"/>
                </a:lnTo>
                <a:lnTo>
                  <a:pt x="34910" y="7408"/>
                </a:lnTo>
                <a:lnTo>
                  <a:pt x="34766" y="7336"/>
                </a:lnTo>
                <a:lnTo>
                  <a:pt x="34647" y="7336"/>
                </a:lnTo>
                <a:lnTo>
                  <a:pt x="34575" y="7360"/>
                </a:lnTo>
                <a:lnTo>
                  <a:pt x="34480" y="7408"/>
                </a:lnTo>
                <a:lnTo>
                  <a:pt x="34408" y="7408"/>
                </a:lnTo>
                <a:lnTo>
                  <a:pt x="34360" y="7384"/>
                </a:lnTo>
                <a:lnTo>
                  <a:pt x="34241" y="7360"/>
                </a:lnTo>
                <a:lnTo>
                  <a:pt x="34265" y="7289"/>
                </a:lnTo>
                <a:lnTo>
                  <a:pt x="34265" y="7241"/>
                </a:lnTo>
                <a:lnTo>
                  <a:pt x="34265" y="7217"/>
                </a:lnTo>
                <a:lnTo>
                  <a:pt x="34241" y="7193"/>
                </a:lnTo>
                <a:lnTo>
                  <a:pt x="34217" y="7169"/>
                </a:lnTo>
                <a:lnTo>
                  <a:pt x="34002" y="7097"/>
                </a:lnTo>
                <a:lnTo>
                  <a:pt x="33835" y="7026"/>
                </a:lnTo>
                <a:lnTo>
                  <a:pt x="33643" y="7002"/>
                </a:lnTo>
                <a:lnTo>
                  <a:pt x="33548" y="7002"/>
                </a:lnTo>
                <a:lnTo>
                  <a:pt x="33452" y="7050"/>
                </a:lnTo>
                <a:lnTo>
                  <a:pt x="33381" y="7097"/>
                </a:lnTo>
                <a:lnTo>
                  <a:pt x="33309" y="7169"/>
                </a:lnTo>
                <a:lnTo>
                  <a:pt x="33285" y="7217"/>
                </a:lnTo>
                <a:lnTo>
                  <a:pt x="33237" y="7241"/>
                </a:lnTo>
                <a:lnTo>
                  <a:pt x="33022" y="7241"/>
                </a:lnTo>
                <a:lnTo>
                  <a:pt x="32950" y="7265"/>
                </a:lnTo>
                <a:lnTo>
                  <a:pt x="32879" y="7336"/>
                </a:lnTo>
                <a:lnTo>
                  <a:pt x="32855" y="7408"/>
                </a:lnTo>
                <a:lnTo>
                  <a:pt x="32807" y="7551"/>
                </a:lnTo>
                <a:lnTo>
                  <a:pt x="26810" y="7073"/>
                </a:lnTo>
                <a:lnTo>
                  <a:pt x="25950" y="7002"/>
                </a:lnTo>
                <a:lnTo>
                  <a:pt x="25089" y="6906"/>
                </a:lnTo>
                <a:lnTo>
                  <a:pt x="24659" y="6835"/>
                </a:lnTo>
                <a:lnTo>
                  <a:pt x="24253" y="6739"/>
                </a:lnTo>
                <a:lnTo>
                  <a:pt x="23847" y="6620"/>
                </a:lnTo>
                <a:lnTo>
                  <a:pt x="23441" y="6476"/>
                </a:lnTo>
                <a:lnTo>
                  <a:pt x="23106" y="6333"/>
                </a:lnTo>
                <a:lnTo>
                  <a:pt x="23202" y="6213"/>
                </a:lnTo>
                <a:lnTo>
                  <a:pt x="23321" y="6142"/>
                </a:lnTo>
                <a:lnTo>
                  <a:pt x="23345" y="6118"/>
                </a:lnTo>
                <a:lnTo>
                  <a:pt x="23273" y="6094"/>
                </a:lnTo>
                <a:lnTo>
                  <a:pt x="23226" y="6070"/>
                </a:lnTo>
                <a:lnTo>
                  <a:pt x="23154" y="6070"/>
                </a:lnTo>
                <a:lnTo>
                  <a:pt x="23106" y="6094"/>
                </a:lnTo>
                <a:lnTo>
                  <a:pt x="23034" y="6118"/>
                </a:lnTo>
                <a:lnTo>
                  <a:pt x="22987" y="6118"/>
                </a:lnTo>
                <a:lnTo>
                  <a:pt x="23202" y="5998"/>
                </a:lnTo>
                <a:lnTo>
                  <a:pt x="23202" y="5974"/>
                </a:lnTo>
                <a:lnTo>
                  <a:pt x="23202" y="5950"/>
                </a:lnTo>
                <a:lnTo>
                  <a:pt x="23178" y="5950"/>
                </a:lnTo>
                <a:lnTo>
                  <a:pt x="22963" y="5903"/>
                </a:lnTo>
                <a:lnTo>
                  <a:pt x="23106" y="5807"/>
                </a:lnTo>
                <a:lnTo>
                  <a:pt x="23297" y="5735"/>
                </a:lnTo>
                <a:lnTo>
                  <a:pt x="23011" y="5735"/>
                </a:lnTo>
                <a:lnTo>
                  <a:pt x="22891" y="5759"/>
                </a:lnTo>
                <a:lnTo>
                  <a:pt x="22772" y="5807"/>
                </a:lnTo>
                <a:lnTo>
                  <a:pt x="22700" y="5855"/>
                </a:lnTo>
                <a:lnTo>
                  <a:pt x="22724" y="5783"/>
                </a:lnTo>
                <a:lnTo>
                  <a:pt x="22772" y="5640"/>
                </a:lnTo>
                <a:lnTo>
                  <a:pt x="22772" y="5496"/>
                </a:lnTo>
                <a:lnTo>
                  <a:pt x="22772" y="5353"/>
                </a:lnTo>
                <a:lnTo>
                  <a:pt x="22724" y="5210"/>
                </a:lnTo>
                <a:lnTo>
                  <a:pt x="22676" y="5138"/>
                </a:lnTo>
                <a:lnTo>
                  <a:pt x="22628" y="5090"/>
                </a:lnTo>
                <a:lnTo>
                  <a:pt x="22294" y="4947"/>
                </a:lnTo>
                <a:lnTo>
                  <a:pt x="22246" y="4923"/>
                </a:lnTo>
                <a:lnTo>
                  <a:pt x="22174" y="4899"/>
                </a:lnTo>
                <a:lnTo>
                  <a:pt x="22127" y="4923"/>
                </a:lnTo>
                <a:lnTo>
                  <a:pt x="22103" y="4947"/>
                </a:lnTo>
                <a:lnTo>
                  <a:pt x="22031" y="5019"/>
                </a:lnTo>
                <a:lnTo>
                  <a:pt x="21959" y="5066"/>
                </a:lnTo>
                <a:lnTo>
                  <a:pt x="21888" y="5114"/>
                </a:lnTo>
                <a:lnTo>
                  <a:pt x="21720" y="5114"/>
                </a:lnTo>
                <a:lnTo>
                  <a:pt x="21649" y="5162"/>
                </a:lnTo>
                <a:lnTo>
                  <a:pt x="21601" y="5210"/>
                </a:lnTo>
                <a:lnTo>
                  <a:pt x="21577" y="5281"/>
                </a:lnTo>
                <a:lnTo>
                  <a:pt x="21577" y="5377"/>
                </a:lnTo>
                <a:lnTo>
                  <a:pt x="20550" y="4636"/>
                </a:lnTo>
                <a:lnTo>
                  <a:pt x="20024" y="4302"/>
                </a:lnTo>
                <a:lnTo>
                  <a:pt x="19522" y="3991"/>
                </a:lnTo>
                <a:lnTo>
                  <a:pt x="19235" y="3872"/>
                </a:lnTo>
                <a:lnTo>
                  <a:pt x="18973" y="3728"/>
                </a:lnTo>
                <a:lnTo>
                  <a:pt x="18710" y="3633"/>
                </a:lnTo>
                <a:lnTo>
                  <a:pt x="18423" y="3537"/>
                </a:lnTo>
                <a:lnTo>
                  <a:pt x="18160" y="3466"/>
                </a:lnTo>
                <a:lnTo>
                  <a:pt x="17873" y="3418"/>
                </a:lnTo>
                <a:lnTo>
                  <a:pt x="17563" y="3394"/>
                </a:lnTo>
                <a:lnTo>
                  <a:pt x="17276" y="3394"/>
                </a:lnTo>
                <a:lnTo>
                  <a:pt x="17013" y="3418"/>
                </a:lnTo>
                <a:lnTo>
                  <a:pt x="16750" y="3466"/>
                </a:lnTo>
                <a:lnTo>
                  <a:pt x="16249" y="3561"/>
                </a:lnTo>
                <a:lnTo>
                  <a:pt x="15723" y="3704"/>
                </a:lnTo>
                <a:lnTo>
                  <a:pt x="15221" y="3824"/>
                </a:lnTo>
                <a:lnTo>
                  <a:pt x="14863" y="3896"/>
                </a:lnTo>
                <a:lnTo>
                  <a:pt x="14504" y="3919"/>
                </a:lnTo>
                <a:lnTo>
                  <a:pt x="13788" y="3967"/>
                </a:lnTo>
                <a:lnTo>
                  <a:pt x="13071" y="3967"/>
                </a:lnTo>
                <a:lnTo>
                  <a:pt x="12354" y="3943"/>
                </a:lnTo>
                <a:lnTo>
                  <a:pt x="11685" y="3919"/>
                </a:lnTo>
                <a:lnTo>
                  <a:pt x="11040" y="3872"/>
                </a:lnTo>
                <a:lnTo>
                  <a:pt x="11016" y="3800"/>
                </a:lnTo>
                <a:lnTo>
                  <a:pt x="10944" y="3657"/>
                </a:lnTo>
                <a:lnTo>
                  <a:pt x="10872" y="3561"/>
                </a:lnTo>
                <a:lnTo>
                  <a:pt x="10777" y="3513"/>
                </a:lnTo>
                <a:lnTo>
                  <a:pt x="10562" y="3418"/>
                </a:lnTo>
                <a:lnTo>
                  <a:pt x="10514" y="3418"/>
                </a:lnTo>
                <a:lnTo>
                  <a:pt x="10490" y="3442"/>
                </a:lnTo>
                <a:lnTo>
                  <a:pt x="10418" y="3466"/>
                </a:lnTo>
                <a:lnTo>
                  <a:pt x="10347" y="3466"/>
                </a:lnTo>
                <a:lnTo>
                  <a:pt x="10299" y="3274"/>
                </a:lnTo>
                <a:lnTo>
                  <a:pt x="10203" y="3083"/>
                </a:lnTo>
                <a:lnTo>
                  <a:pt x="10180" y="3035"/>
                </a:lnTo>
                <a:lnTo>
                  <a:pt x="10132" y="2988"/>
                </a:lnTo>
                <a:lnTo>
                  <a:pt x="10060" y="2940"/>
                </a:lnTo>
                <a:lnTo>
                  <a:pt x="9869" y="2940"/>
                </a:lnTo>
                <a:lnTo>
                  <a:pt x="9749" y="2964"/>
                </a:lnTo>
                <a:lnTo>
                  <a:pt x="9702" y="2988"/>
                </a:lnTo>
                <a:lnTo>
                  <a:pt x="9654" y="3012"/>
                </a:lnTo>
                <a:lnTo>
                  <a:pt x="9630" y="3083"/>
                </a:lnTo>
                <a:lnTo>
                  <a:pt x="9606" y="3131"/>
                </a:lnTo>
                <a:lnTo>
                  <a:pt x="9582" y="3131"/>
                </a:lnTo>
                <a:lnTo>
                  <a:pt x="9511" y="3155"/>
                </a:lnTo>
                <a:lnTo>
                  <a:pt x="9439" y="3131"/>
                </a:lnTo>
                <a:lnTo>
                  <a:pt x="9343" y="3131"/>
                </a:lnTo>
                <a:lnTo>
                  <a:pt x="9248" y="3179"/>
                </a:lnTo>
                <a:lnTo>
                  <a:pt x="9152" y="3250"/>
                </a:lnTo>
                <a:lnTo>
                  <a:pt x="9080" y="3322"/>
                </a:lnTo>
                <a:lnTo>
                  <a:pt x="8985" y="3489"/>
                </a:lnTo>
                <a:lnTo>
                  <a:pt x="8698" y="3370"/>
                </a:lnTo>
                <a:lnTo>
                  <a:pt x="8411" y="3250"/>
                </a:lnTo>
                <a:lnTo>
                  <a:pt x="8149" y="3107"/>
                </a:lnTo>
                <a:lnTo>
                  <a:pt x="7886" y="2940"/>
                </a:lnTo>
                <a:lnTo>
                  <a:pt x="7623" y="2725"/>
                </a:lnTo>
                <a:lnTo>
                  <a:pt x="7336" y="2510"/>
                </a:lnTo>
                <a:lnTo>
                  <a:pt x="6811" y="2032"/>
                </a:lnTo>
                <a:lnTo>
                  <a:pt x="6524" y="1817"/>
                </a:lnTo>
                <a:lnTo>
                  <a:pt x="6237" y="1626"/>
                </a:lnTo>
                <a:lnTo>
                  <a:pt x="5950" y="1458"/>
                </a:lnTo>
                <a:lnTo>
                  <a:pt x="5616" y="1339"/>
                </a:lnTo>
                <a:lnTo>
                  <a:pt x="5449" y="1291"/>
                </a:lnTo>
                <a:lnTo>
                  <a:pt x="5257" y="1267"/>
                </a:lnTo>
                <a:lnTo>
                  <a:pt x="4899" y="1267"/>
                </a:lnTo>
                <a:lnTo>
                  <a:pt x="4541" y="1291"/>
                </a:lnTo>
                <a:lnTo>
                  <a:pt x="4182" y="1339"/>
                </a:lnTo>
                <a:lnTo>
                  <a:pt x="4158" y="1339"/>
                </a:lnTo>
                <a:lnTo>
                  <a:pt x="4039" y="1004"/>
                </a:lnTo>
                <a:lnTo>
                  <a:pt x="3967" y="837"/>
                </a:lnTo>
                <a:lnTo>
                  <a:pt x="3848" y="670"/>
                </a:lnTo>
                <a:lnTo>
                  <a:pt x="3704" y="527"/>
                </a:lnTo>
                <a:lnTo>
                  <a:pt x="3561" y="407"/>
                </a:lnTo>
                <a:lnTo>
                  <a:pt x="3370" y="288"/>
                </a:lnTo>
                <a:lnTo>
                  <a:pt x="3155" y="168"/>
                </a:lnTo>
                <a:lnTo>
                  <a:pt x="2964" y="96"/>
                </a:lnTo>
                <a:lnTo>
                  <a:pt x="2749" y="1"/>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a:off x="4079074" y="3526908"/>
            <a:ext cx="1004167" cy="1731122"/>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2" name="Google Shape;272;p3"/>
          <p:cNvGrpSpPr/>
          <p:nvPr/>
        </p:nvGrpSpPr>
        <p:grpSpPr>
          <a:xfrm>
            <a:off x="5033367" y="117884"/>
            <a:ext cx="3615499" cy="2057853"/>
            <a:chOff x="1194750" y="3927025"/>
            <a:chExt cx="1671675" cy="954300"/>
          </a:xfrm>
        </p:grpSpPr>
        <p:sp>
          <p:nvSpPr>
            <p:cNvPr id="273" name="Google Shape;273;p3"/>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0" name="Google Shape;290;p3"/>
          <p:cNvSpPr/>
          <p:nvPr/>
        </p:nvSpPr>
        <p:spPr>
          <a:xfrm>
            <a:off x="6553725" y="261800"/>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0"/>
        <p:cNvGrpSpPr/>
        <p:nvPr/>
      </p:nvGrpSpPr>
      <p:grpSpPr>
        <a:xfrm>
          <a:off x="0" y="0"/>
          <a:ext cx="0" cy="0"/>
          <a:chOff x="0" y="0"/>
          <a:chExt cx="0" cy="0"/>
        </a:xfrm>
      </p:grpSpPr>
      <p:sp>
        <p:nvSpPr>
          <p:cNvPr id="381" name="Google Shape;381;p5"/>
          <p:cNvSpPr txBox="1">
            <a:spLocks noGrp="1"/>
          </p:cNvSpPr>
          <p:nvPr>
            <p:ph type="title"/>
          </p:nvPr>
        </p:nvSpPr>
        <p:spPr>
          <a:xfrm>
            <a:off x="1502225" y="2624328"/>
            <a:ext cx="29133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22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82" name="Google Shape;382;p5"/>
          <p:cNvSpPr txBox="1">
            <a:spLocks noGrp="1"/>
          </p:cNvSpPr>
          <p:nvPr>
            <p:ph type="title" idx="2"/>
          </p:nvPr>
        </p:nvSpPr>
        <p:spPr>
          <a:xfrm>
            <a:off x="4728775" y="2624328"/>
            <a:ext cx="29133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22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83" name="Google Shape;383;p5"/>
          <p:cNvSpPr txBox="1">
            <a:spLocks noGrp="1"/>
          </p:cNvSpPr>
          <p:nvPr>
            <p:ph type="subTitle" idx="1"/>
          </p:nvPr>
        </p:nvSpPr>
        <p:spPr>
          <a:xfrm>
            <a:off x="4728775" y="2834640"/>
            <a:ext cx="2913300" cy="54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84" name="Google Shape;384;p5"/>
          <p:cNvSpPr txBox="1">
            <a:spLocks noGrp="1"/>
          </p:cNvSpPr>
          <p:nvPr>
            <p:ph type="subTitle" idx="3"/>
          </p:nvPr>
        </p:nvSpPr>
        <p:spPr>
          <a:xfrm>
            <a:off x="1501925" y="2834640"/>
            <a:ext cx="2913900" cy="54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85" name="Google Shape;385;p5"/>
          <p:cNvSpPr txBox="1">
            <a:spLocks noGrp="1"/>
          </p:cNvSpPr>
          <p:nvPr>
            <p:ph type="title" idx="4"/>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sz="3500"/>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sp>
        <p:nvSpPr>
          <p:cNvPr id="386" name="Google Shape;386;p5"/>
          <p:cNvSpPr/>
          <p:nvPr/>
        </p:nvSpPr>
        <p:spPr>
          <a:xfrm flipH="1">
            <a:off x="6878947" y="-10403"/>
            <a:ext cx="2265120" cy="709639"/>
          </a:xfrm>
          <a:custGeom>
            <a:avLst/>
            <a:gdLst/>
            <a:ahLst/>
            <a:cxnLst/>
            <a:rect l="l" t="t" r="r" b="b"/>
            <a:pathLst>
              <a:path w="56909" h="17829" extrusionOk="0">
                <a:moveTo>
                  <a:pt x="11674" y="1"/>
                </a:moveTo>
                <a:lnTo>
                  <a:pt x="4336" y="22"/>
                </a:lnTo>
                <a:lnTo>
                  <a:pt x="1" y="64"/>
                </a:lnTo>
                <a:lnTo>
                  <a:pt x="1" y="10004"/>
                </a:lnTo>
                <a:lnTo>
                  <a:pt x="3490" y="10109"/>
                </a:lnTo>
                <a:lnTo>
                  <a:pt x="7360" y="10194"/>
                </a:lnTo>
                <a:lnTo>
                  <a:pt x="3765" y="11695"/>
                </a:lnTo>
                <a:lnTo>
                  <a:pt x="1" y="13303"/>
                </a:lnTo>
                <a:lnTo>
                  <a:pt x="1" y="17532"/>
                </a:lnTo>
                <a:lnTo>
                  <a:pt x="2835" y="17617"/>
                </a:lnTo>
                <a:lnTo>
                  <a:pt x="5964" y="17701"/>
                </a:lnTo>
                <a:lnTo>
                  <a:pt x="9263" y="17765"/>
                </a:lnTo>
                <a:lnTo>
                  <a:pt x="12732" y="17807"/>
                </a:lnTo>
                <a:lnTo>
                  <a:pt x="16284" y="17828"/>
                </a:lnTo>
                <a:lnTo>
                  <a:pt x="19837" y="17828"/>
                </a:lnTo>
                <a:lnTo>
                  <a:pt x="23347" y="17807"/>
                </a:lnTo>
                <a:lnTo>
                  <a:pt x="26752" y="17744"/>
                </a:lnTo>
                <a:lnTo>
                  <a:pt x="30009" y="17638"/>
                </a:lnTo>
                <a:lnTo>
                  <a:pt x="31532" y="17574"/>
                </a:lnTo>
                <a:lnTo>
                  <a:pt x="33012" y="17490"/>
                </a:lnTo>
                <a:lnTo>
                  <a:pt x="34408" y="17405"/>
                </a:lnTo>
                <a:lnTo>
                  <a:pt x="35719" y="17299"/>
                </a:lnTo>
                <a:lnTo>
                  <a:pt x="36924" y="17194"/>
                </a:lnTo>
                <a:lnTo>
                  <a:pt x="38066" y="17067"/>
                </a:lnTo>
                <a:lnTo>
                  <a:pt x="39081" y="16940"/>
                </a:lnTo>
                <a:lnTo>
                  <a:pt x="39990" y="16771"/>
                </a:lnTo>
                <a:lnTo>
                  <a:pt x="40773" y="16623"/>
                </a:lnTo>
                <a:lnTo>
                  <a:pt x="41428" y="16432"/>
                </a:lnTo>
                <a:lnTo>
                  <a:pt x="41703" y="16348"/>
                </a:lnTo>
                <a:lnTo>
                  <a:pt x="41957" y="16242"/>
                </a:lnTo>
                <a:lnTo>
                  <a:pt x="42148" y="16136"/>
                </a:lnTo>
                <a:lnTo>
                  <a:pt x="42317" y="16031"/>
                </a:lnTo>
                <a:lnTo>
                  <a:pt x="42465" y="15904"/>
                </a:lnTo>
                <a:lnTo>
                  <a:pt x="42549" y="15798"/>
                </a:lnTo>
                <a:lnTo>
                  <a:pt x="42592" y="15671"/>
                </a:lnTo>
                <a:lnTo>
                  <a:pt x="42613" y="15544"/>
                </a:lnTo>
                <a:lnTo>
                  <a:pt x="42592" y="15439"/>
                </a:lnTo>
                <a:lnTo>
                  <a:pt x="42549" y="15354"/>
                </a:lnTo>
                <a:lnTo>
                  <a:pt x="42465" y="15248"/>
                </a:lnTo>
                <a:lnTo>
                  <a:pt x="42359" y="15142"/>
                </a:lnTo>
                <a:lnTo>
                  <a:pt x="42232" y="15058"/>
                </a:lnTo>
                <a:lnTo>
                  <a:pt x="42084" y="14952"/>
                </a:lnTo>
                <a:lnTo>
                  <a:pt x="41725" y="14783"/>
                </a:lnTo>
                <a:lnTo>
                  <a:pt x="41259" y="14614"/>
                </a:lnTo>
                <a:lnTo>
                  <a:pt x="40731" y="14445"/>
                </a:lnTo>
                <a:lnTo>
                  <a:pt x="40139" y="14297"/>
                </a:lnTo>
                <a:lnTo>
                  <a:pt x="39462" y="14149"/>
                </a:lnTo>
                <a:lnTo>
                  <a:pt x="38743" y="14000"/>
                </a:lnTo>
                <a:lnTo>
                  <a:pt x="37981" y="13874"/>
                </a:lnTo>
                <a:lnTo>
                  <a:pt x="37157" y="13747"/>
                </a:lnTo>
                <a:lnTo>
                  <a:pt x="36311" y="13620"/>
                </a:lnTo>
                <a:lnTo>
                  <a:pt x="34556" y="13408"/>
                </a:lnTo>
                <a:lnTo>
                  <a:pt x="32716" y="13218"/>
                </a:lnTo>
                <a:lnTo>
                  <a:pt x="30897" y="13070"/>
                </a:lnTo>
                <a:lnTo>
                  <a:pt x="29142" y="12943"/>
                </a:lnTo>
                <a:lnTo>
                  <a:pt x="27492" y="12837"/>
                </a:lnTo>
                <a:lnTo>
                  <a:pt x="26012" y="12732"/>
                </a:lnTo>
                <a:lnTo>
                  <a:pt x="23792" y="12626"/>
                </a:lnTo>
                <a:lnTo>
                  <a:pt x="22967" y="12605"/>
                </a:lnTo>
                <a:lnTo>
                  <a:pt x="22967" y="12605"/>
                </a:lnTo>
                <a:lnTo>
                  <a:pt x="24426" y="12626"/>
                </a:lnTo>
                <a:lnTo>
                  <a:pt x="28296" y="12647"/>
                </a:lnTo>
                <a:lnTo>
                  <a:pt x="33731" y="12647"/>
                </a:lnTo>
                <a:lnTo>
                  <a:pt x="36818" y="12605"/>
                </a:lnTo>
                <a:lnTo>
                  <a:pt x="39990" y="12541"/>
                </a:lnTo>
                <a:lnTo>
                  <a:pt x="43163" y="12436"/>
                </a:lnTo>
                <a:lnTo>
                  <a:pt x="44706" y="12372"/>
                </a:lnTo>
                <a:lnTo>
                  <a:pt x="46229" y="12288"/>
                </a:lnTo>
                <a:lnTo>
                  <a:pt x="47688" y="12203"/>
                </a:lnTo>
                <a:lnTo>
                  <a:pt x="49084" y="12097"/>
                </a:lnTo>
                <a:lnTo>
                  <a:pt x="50416" y="11991"/>
                </a:lnTo>
                <a:lnTo>
                  <a:pt x="51664" y="11843"/>
                </a:lnTo>
                <a:lnTo>
                  <a:pt x="52785" y="11695"/>
                </a:lnTo>
                <a:lnTo>
                  <a:pt x="53821" y="11526"/>
                </a:lnTo>
                <a:lnTo>
                  <a:pt x="54730" y="11357"/>
                </a:lnTo>
                <a:lnTo>
                  <a:pt x="55111" y="11251"/>
                </a:lnTo>
                <a:lnTo>
                  <a:pt x="55492" y="11146"/>
                </a:lnTo>
                <a:lnTo>
                  <a:pt x="55809" y="11040"/>
                </a:lnTo>
                <a:lnTo>
                  <a:pt x="56105" y="10934"/>
                </a:lnTo>
                <a:lnTo>
                  <a:pt x="56337" y="10807"/>
                </a:lnTo>
                <a:lnTo>
                  <a:pt x="56549" y="10701"/>
                </a:lnTo>
                <a:lnTo>
                  <a:pt x="56697" y="10575"/>
                </a:lnTo>
                <a:lnTo>
                  <a:pt x="56824" y="10427"/>
                </a:lnTo>
                <a:lnTo>
                  <a:pt x="56887" y="10300"/>
                </a:lnTo>
                <a:lnTo>
                  <a:pt x="56908" y="10152"/>
                </a:lnTo>
                <a:lnTo>
                  <a:pt x="56887" y="10046"/>
                </a:lnTo>
                <a:lnTo>
                  <a:pt x="56824" y="9919"/>
                </a:lnTo>
                <a:lnTo>
                  <a:pt x="56718" y="9813"/>
                </a:lnTo>
                <a:lnTo>
                  <a:pt x="56591" y="9708"/>
                </a:lnTo>
                <a:lnTo>
                  <a:pt x="56443" y="9623"/>
                </a:lnTo>
                <a:lnTo>
                  <a:pt x="56232" y="9517"/>
                </a:lnTo>
                <a:lnTo>
                  <a:pt x="56020" y="9433"/>
                </a:lnTo>
                <a:lnTo>
                  <a:pt x="55745" y="9348"/>
                </a:lnTo>
                <a:lnTo>
                  <a:pt x="55153" y="9179"/>
                </a:lnTo>
                <a:lnTo>
                  <a:pt x="54434" y="9010"/>
                </a:lnTo>
                <a:lnTo>
                  <a:pt x="53609" y="8862"/>
                </a:lnTo>
                <a:lnTo>
                  <a:pt x="52700" y="8735"/>
                </a:lnTo>
                <a:lnTo>
                  <a:pt x="51685" y="8608"/>
                </a:lnTo>
                <a:lnTo>
                  <a:pt x="50585" y="8502"/>
                </a:lnTo>
                <a:lnTo>
                  <a:pt x="49401" y="8418"/>
                </a:lnTo>
                <a:lnTo>
                  <a:pt x="48153" y="8312"/>
                </a:lnTo>
                <a:lnTo>
                  <a:pt x="45489" y="8164"/>
                </a:lnTo>
                <a:lnTo>
                  <a:pt x="42613" y="8058"/>
                </a:lnTo>
                <a:lnTo>
                  <a:pt x="42613" y="8016"/>
                </a:lnTo>
                <a:lnTo>
                  <a:pt x="42592" y="7910"/>
                </a:lnTo>
                <a:lnTo>
                  <a:pt x="42528" y="7825"/>
                </a:lnTo>
                <a:lnTo>
                  <a:pt x="42465" y="7720"/>
                </a:lnTo>
                <a:lnTo>
                  <a:pt x="42359" y="7614"/>
                </a:lnTo>
                <a:lnTo>
                  <a:pt x="42232" y="7529"/>
                </a:lnTo>
                <a:lnTo>
                  <a:pt x="42084" y="7424"/>
                </a:lnTo>
                <a:lnTo>
                  <a:pt x="41703" y="7254"/>
                </a:lnTo>
                <a:lnTo>
                  <a:pt x="41259" y="7085"/>
                </a:lnTo>
                <a:lnTo>
                  <a:pt x="40731" y="6916"/>
                </a:lnTo>
                <a:lnTo>
                  <a:pt x="40117" y="6747"/>
                </a:lnTo>
                <a:lnTo>
                  <a:pt x="39462" y="6599"/>
                </a:lnTo>
                <a:lnTo>
                  <a:pt x="38743" y="6472"/>
                </a:lnTo>
                <a:lnTo>
                  <a:pt x="37981" y="6345"/>
                </a:lnTo>
                <a:lnTo>
                  <a:pt x="37157" y="6218"/>
                </a:lnTo>
                <a:lnTo>
                  <a:pt x="36311" y="6091"/>
                </a:lnTo>
                <a:lnTo>
                  <a:pt x="34534" y="5880"/>
                </a:lnTo>
                <a:lnTo>
                  <a:pt x="32716" y="5690"/>
                </a:lnTo>
                <a:lnTo>
                  <a:pt x="30897" y="5542"/>
                </a:lnTo>
                <a:lnTo>
                  <a:pt x="29121" y="5415"/>
                </a:lnTo>
                <a:lnTo>
                  <a:pt x="27471" y="5288"/>
                </a:lnTo>
                <a:lnTo>
                  <a:pt x="26012" y="5203"/>
                </a:lnTo>
                <a:lnTo>
                  <a:pt x="23792" y="5097"/>
                </a:lnTo>
                <a:lnTo>
                  <a:pt x="22967" y="5055"/>
                </a:lnTo>
                <a:lnTo>
                  <a:pt x="22967" y="5055"/>
                </a:lnTo>
                <a:lnTo>
                  <a:pt x="24426" y="5097"/>
                </a:lnTo>
                <a:lnTo>
                  <a:pt x="28275" y="5119"/>
                </a:lnTo>
                <a:lnTo>
                  <a:pt x="33731" y="5119"/>
                </a:lnTo>
                <a:lnTo>
                  <a:pt x="36797" y="5076"/>
                </a:lnTo>
                <a:lnTo>
                  <a:pt x="39969" y="5013"/>
                </a:lnTo>
                <a:lnTo>
                  <a:pt x="43141" y="4907"/>
                </a:lnTo>
                <a:lnTo>
                  <a:pt x="44706" y="4844"/>
                </a:lnTo>
                <a:lnTo>
                  <a:pt x="46229" y="4759"/>
                </a:lnTo>
                <a:lnTo>
                  <a:pt x="47688" y="4674"/>
                </a:lnTo>
                <a:lnTo>
                  <a:pt x="49084" y="4569"/>
                </a:lnTo>
                <a:lnTo>
                  <a:pt x="50416" y="4442"/>
                </a:lnTo>
                <a:lnTo>
                  <a:pt x="51643" y="4315"/>
                </a:lnTo>
                <a:lnTo>
                  <a:pt x="52785" y="4167"/>
                </a:lnTo>
                <a:lnTo>
                  <a:pt x="53821" y="3998"/>
                </a:lnTo>
                <a:lnTo>
                  <a:pt x="54709" y="3829"/>
                </a:lnTo>
                <a:lnTo>
                  <a:pt x="55111" y="3723"/>
                </a:lnTo>
                <a:lnTo>
                  <a:pt x="55470" y="3617"/>
                </a:lnTo>
                <a:lnTo>
                  <a:pt x="55809" y="3511"/>
                </a:lnTo>
                <a:lnTo>
                  <a:pt x="56084" y="3406"/>
                </a:lnTo>
                <a:lnTo>
                  <a:pt x="56337" y="3279"/>
                </a:lnTo>
                <a:lnTo>
                  <a:pt x="56549" y="3152"/>
                </a:lnTo>
                <a:lnTo>
                  <a:pt x="56697" y="3025"/>
                </a:lnTo>
                <a:lnTo>
                  <a:pt x="56803" y="2898"/>
                </a:lnTo>
                <a:lnTo>
                  <a:pt x="56887" y="2771"/>
                </a:lnTo>
                <a:lnTo>
                  <a:pt x="56887" y="2623"/>
                </a:lnTo>
                <a:lnTo>
                  <a:pt x="56887" y="2560"/>
                </a:lnTo>
                <a:lnTo>
                  <a:pt x="56845" y="2475"/>
                </a:lnTo>
                <a:lnTo>
                  <a:pt x="56803" y="2412"/>
                </a:lnTo>
                <a:lnTo>
                  <a:pt x="56739" y="2348"/>
                </a:lnTo>
                <a:lnTo>
                  <a:pt x="56549" y="2221"/>
                </a:lnTo>
                <a:lnTo>
                  <a:pt x="56316" y="2094"/>
                </a:lnTo>
                <a:lnTo>
                  <a:pt x="55999" y="1968"/>
                </a:lnTo>
                <a:lnTo>
                  <a:pt x="55618" y="1841"/>
                </a:lnTo>
                <a:lnTo>
                  <a:pt x="55174" y="1735"/>
                </a:lnTo>
                <a:lnTo>
                  <a:pt x="54688" y="1629"/>
                </a:lnTo>
                <a:lnTo>
                  <a:pt x="54138" y="1523"/>
                </a:lnTo>
                <a:lnTo>
                  <a:pt x="53525" y="1439"/>
                </a:lnTo>
                <a:lnTo>
                  <a:pt x="52171" y="1249"/>
                </a:lnTo>
                <a:lnTo>
                  <a:pt x="50606" y="1079"/>
                </a:lnTo>
                <a:lnTo>
                  <a:pt x="48894" y="931"/>
                </a:lnTo>
                <a:lnTo>
                  <a:pt x="47011" y="783"/>
                </a:lnTo>
                <a:lnTo>
                  <a:pt x="44981" y="656"/>
                </a:lnTo>
                <a:lnTo>
                  <a:pt x="42845" y="551"/>
                </a:lnTo>
                <a:lnTo>
                  <a:pt x="40583" y="445"/>
                </a:lnTo>
                <a:lnTo>
                  <a:pt x="38256" y="360"/>
                </a:lnTo>
                <a:lnTo>
                  <a:pt x="35846" y="297"/>
                </a:lnTo>
                <a:lnTo>
                  <a:pt x="30897" y="170"/>
                </a:lnTo>
                <a:lnTo>
                  <a:pt x="25864" y="85"/>
                </a:lnTo>
                <a:lnTo>
                  <a:pt x="20894" y="43"/>
                </a:lnTo>
                <a:lnTo>
                  <a:pt x="16115"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5"/>
          <p:cNvSpPr/>
          <p:nvPr/>
        </p:nvSpPr>
        <p:spPr>
          <a:xfrm>
            <a:off x="1897" y="751597"/>
            <a:ext cx="2265120" cy="709639"/>
          </a:xfrm>
          <a:custGeom>
            <a:avLst/>
            <a:gdLst/>
            <a:ahLst/>
            <a:cxnLst/>
            <a:rect l="l" t="t" r="r" b="b"/>
            <a:pathLst>
              <a:path w="56909" h="17829" extrusionOk="0">
                <a:moveTo>
                  <a:pt x="11674" y="1"/>
                </a:moveTo>
                <a:lnTo>
                  <a:pt x="4336" y="22"/>
                </a:lnTo>
                <a:lnTo>
                  <a:pt x="1" y="64"/>
                </a:lnTo>
                <a:lnTo>
                  <a:pt x="1" y="10004"/>
                </a:lnTo>
                <a:lnTo>
                  <a:pt x="3490" y="10109"/>
                </a:lnTo>
                <a:lnTo>
                  <a:pt x="7360" y="10194"/>
                </a:lnTo>
                <a:lnTo>
                  <a:pt x="3765" y="11695"/>
                </a:lnTo>
                <a:lnTo>
                  <a:pt x="1" y="13303"/>
                </a:lnTo>
                <a:lnTo>
                  <a:pt x="1" y="17532"/>
                </a:lnTo>
                <a:lnTo>
                  <a:pt x="2835" y="17617"/>
                </a:lnTo>
                <a:lnTo>
                  <a:pt x="5964" y="17701"/>
                </a:lnTo>
                <a:lnTo>
                  <a:pt x="9263" y="17765"/>
                </a:lnTo>
                <a:lnTo>
                  <a:pt x="12732" y="17807"/>
                </a:lnTo>
                <a:lnTo>
                  <a:pt x="16284" y="17828"/>
                </a:lnTo>
                <a:lnTo>
                  <a:pt x="19837" y="17828"/>
                </a:lnTo>
                <a:lnTo>
                  <a:pt x="23347" y="17807"/>
                </a:lnTo>
                <a:lnTo>
                  <a:pt x="26752" y="17744"/>
                </a:lnTo>
                <a:lnTo>
                  <a:pt x="30009" y="17638"/>
                </a:lnTo>
                <a:lnTo>
                  <a:pt x="31532" y="17574"/>
                </a:lnTo>
                <a:lnTo>
                  <a:pt x="33012" y="17490"/>
                </a:lnTo>
                <a:lnTo>
                  <a:pt x="34408" y="17405"/>
                </a:lnTo>
                <a:lnTo>
                  <a:pt x="35719" y="17299"/>
                </a:lnTo>
                <a:lnTo>
                  <a:pt x="36924" y="17194"/>
                </a:lnTo>
                <a:lnTo>
                  <a:pt x="38066" y="17067"/>
                </a:lnTo>
                <a:lnTo>
                  <a:pt x="39081" y="16940"/>
                </a:lnTo>
                <a:lnTo>
                  <a:pt x="39990" y="16771"/>
                </a:lnTo>
                <a:lnTo>
                  <a:pt x="40773" y="16623"/>
                </a:lnTo>
                <a:lnTo>
                  <a:pt x="41428" y="16432"/>
                </a:lnTo>
                <a:lnTo>
                  <a:pt x="41703" y="16348"/>
                </a:lnTo>
                <a:lnTo>
                  <a:pt x="41957" y="16242"/>
                </a:lnTo>
                <a:lnTo>
                  <a:pt x="42148" y="16136"/>
                </a:lnTo>
                <a:lnTo>
                  <a:pt x="42317" y="16031"/>
                </a:lnTo>
                <a:lnTo>
                  <a:pt x="42465" y="15904"/>
                </a:lnTo>
                <a:lnTo>
                  <a:pt x="42549" y="15798"/>
                </a:lnTo>
                <a:lnTo>
                  <a:pt x="42592" y="15671"/>
                </a:lnTo>
                <a:lnTo>
                  <a:pt x="42613" y="15544"/>
                </a:lnTo>
                <a:lnTo>
                  <a:pt x="42592" y="15439"/>
                </a:lnTo>
                <a:lnTo>
                  <a:pt x="42549" y="15354"/>
                </a:lnTo>
                <a:lnTo>
                  <a:pt x="42465" y="15248"/>
                </a:lnTo>
                <a:lnTo>
                  <a:pt x="42359" y="15142"/>
                </a:lnTo>
                <a:lnTo>
                  <a:pt x="42232" y="15058"/>
                </a:lnTo>
                <a:lnTo>
                  <a:pt x="42084" y="14952"/>
                </a:lnTo>
                <a:lnTo>
                  <a:pt x="41725" y="14783"/>
                </a:lnTo>
                <a:lnTo>
                  <a:pt x="41259" y="14614"/>
                </a:lnTo>
                <a:lnTo>
                  <a:pt x="40731" y="14445"/>
                </a:lnTo>
                <a:lnTo>
                  <a:pt x="40139" y="14297"/>
                </a:lnTo>
                <a:lnTo>
                  <a:pt x="39462" y="14149"/>
                </a:lnTo>
                <a:lnTo>
                  <a:pt x="38743" y="14000"/>
                </a:lnTo>
                <a:lnTo>
                  <a:pt x="37981" y="13874"/>
                </a:lnTo>
                <a:lnTo>
                  <a:pt x="37157" y="13747"/>
                </a:lnTo>
                <a:lnTo>
                  <a:pt x="36311" y="13620"/>
                </a:lnTo>
                <a:lnTo>
                  <a:pt x="34556" y="13408"/>
                </a:lnTo>
                <a:lnTo>
                  <a:pt x="32716" y="13218"/>
                </a:lnTo>
                <a:lnTo>
                  <a:pt x="30897" y="13070"/>
                </a:lnTo>
                <a:lnTo>
                  <a:pt x="29142" y="12943"/>
                </a:lnTo>
                <a:lnTo>
                  <a:pt x="27492" y="12837"/>
                </a:lnTo>
                <a:lnTo>
                  <a:pt x="26012" y="12732"/>
                </a:lnTo>
                <a:lnTo>
                  <a:pt x="23792" y="12626"/>
                </a:lnTo>
                <a:lnTo>
                  <a:pt x="22967" y="12605"/>
                </a:lnTo>
                <a:lnTo>
                  <a:pt x="22967" y="12605"/>
                </a:lnTo>
                <a:lnTo>
                  <a:pt x="24426" y="12626"/>
                </a:lnTo>
                <a:lnTo>
                  <a:pt x="28296" y="12647"/>
                </a:lnTo>
                <a:lnTo>
                  <a:pt x="33731" y="12647"/>
                </a:lnTo>
                <a:lnTo>
                  <a:pt x="36818" y="12605"/>
                </a:lnTo>
                <a:lnTo>
                  <a:pt x="39990" y="12541"/>
                </a:lnTo>
                <a:lnTo>
                  <a:pt x="43163" y="12436"/>
                </a:lnTo>
                <a:lnTo>
                  <a:pt x="44706" y="12372"/>
                </a:lnTo>
                <a:lnTo>
                  <a:pt x="46229" y="12288"/>
                </a:lnTo>
                <a:lnTo>
                  <a:pt x="47688" y="12203"/>
                </a:lnTo>
                <a:lnTo>
                  <a:pt x="49084" y="12097"/>
                </a:lnTo>
                <a:lnTo>
                  <a:pt x="50416" y="11991"/>
                </a:lnTo>
                <a:lnTo>
                  <a:pt x="51664" y="11843"/>
                </a:lnTo>
                <a:lnTo>
                  <a:pt x="52785" y="11695"/>
                </a:lnTo>
                <a:lnTo>
                  <a:pt x="53821" y="11526"/>
                </a:lnTo>
                <a:lnTo>
                  <a:pt x="54730" y="11357"/>
                </a:lnTo>
                <a:lnTo>
                  <a:pt x="55111" y="11251"/>
                </a:lnTo>
                <a:lnTo>
                  <a:pt x="55492" y="11146"/>
                </a:lnTo>
                <a:lnTo>
                  <a:pt x="55809" y="11040"/>
                </a:lnTo>
                <a:lnTo>
                  <a:pt x="56105" y="10934"/>
                </a:lnTo>
                <a:lnTo>
                  <a:pt x="56337" y="10807"/>
                </a:lnTo>
                <a:lnTo>
                  <a:pt x="56549" y="10701"/>
                </a:lnTo>
                <a:lnTo>
                  <a:pt x="56697" y="10575"/>
                </a:lnTo>
                <a:lnTo>
                  <a:pt x="56824" y="10427"/>
                </a:lnTo>
                <a:lnTo>
                  <a:pt x="56887" y="10300"/>
                </a:lnTo>
                <a:lnTo>
                  <a:pt x="56908" y="10152"/>
                </a:lnTo>
                <a:lnTo>
                  <a:pt x="56887" y="10046"/>
                </a:lnTo>
                <a:lnTo>
                  <a:pt x="56824" y="9919"/>
                </a:lnTo>
                <a:lnTo>
                  <a:pt x="56718" y="9813"/>
                </a:lnTo>
                <a:lnTo>
                  <a:pt x="56591" y="9708"/>
                </a:lnTo>
                <a:lnTo>
                  <a:pt x="56443" y="9623"/>
                </a:lnTo>
                <a:lnTo>
                  <a:pt x="56232" y="9517"/>
                </a:lnTo>
                <a:lnTo>
                  <a:pt x="56020" y="9433"/>
                </a:lnTo>
                <a:lnTo>
                  <a:pt x="55745" y="9348"/>
                </a:lnTo>
                <a:lnTo>
                  <a:pt x="55153" y="9179"/>
                </a:lnTo>
                <a:lnTo>
                  <a:pt x="54434" y="9010"/>
                </a:lnTo>
                <a:lnTo>
                  <a:pt x="53609" y="8862"/>
                </a:lnTo>
                <a:lnTo>
                  <a:pt x="52700" y="8735"/>
                </a:lnTo>
                <a:lnTo>
                  <a:pt x="51685" y="8608"/>
                </a:lnTo>
                <a:lnTo>
                  <a:pt x="50585" y="8502"/>
                </a:lnTo>
                <a:lnTo>
                  <a:pt x="49401" y="8418"/>
                </a:lnTo>
                <a:lnTo>
                  <a:pt x="48153" y="8312"/>
                </a:lnTo>
                <a:lnTo>
                  <a:pt x="45489" y="8164"/>
                </a:lnTo>
                <a:lnTo>
                  <a:pt x="42613" y="8058"/>
                </a:lnTo>
                <a:lnTo>
                  <a:pt x="42613" y="8016"/>
                </a:lnTo>
                <a:lnTo>
                  <a:pt x="42592" y="7910"/>
                </a:lnTo>
                <a:lnTo>
                  <a:pt x="42528" y="7825"/>
                </a:lnTo>
                <a:lnTo>
                  <a:pt x="42465" y="7720"/>
                </a:lnTo>
                <a:lnTo>
                  <a:pt x="42359" y="7614"/>
                </a:lnTo>
                <a:lnTo>
                  <a:pt x="42232" y="7529"/>
                </a:lnTo>
                <a:lnTo>
                  <a:pt x="42084" y="7424"/>
                </a:lnTo>
                <a:lnTo>
                  <a:pt x="41703" y="7254"/>
                </a:lnTo>
                <a:lnTo>
                  <a:pt x="41259" y="7085"/>
                </a:lnTo>
                <a:lnTo>
                  <a:pt x="40731" y="6916"/>
                </a:lnTo>
                <a:lnTo>
                  <a:pt x="40117" y="6747"/>
                </a:lnTo>
                <a:lnTo>
                  <a:pt x="39462" y="6599"/>
                </a:lnTo>
                <a:lnTo>
                  <a:pt x="38743" y="6472"/>
                </a:lnTo>
                <a:lnTo>
                  <a:pt x="37981" y="6345"/>
                </a:lnTo>
                <a:lnTo>
                  <a:pt x="37157" y="6218"/>
                </a:lnTo>
                <a:lnTo>
                  <a:pt x="36311" y="6091"/>
                </a:lnTo>
                <a:lnTo>
                  <a:pt x="34534" y="5880"/>
                </a:lnTo>
                <a:lnTo>
                  <a:pt x="32716" y="5690"/>
                </a:lnTo>
                <a:lnTo>
                  <a:pt x="30897" y="5542"/>
                </a:lnTo>
                <a:lnTo>
                  <a:pt x="29121" y="5415"/>
                </a:lnTo>
                <a:lnTo>
                  <a:pt x="27471" y="5288"/>
                </a:lnTo>
                <a:lnTo>
                  <a:pt x="26012" y="5203"/>
                </a:lnTo>
                <a:lnTo>
                  <a:pt x="23792" y="5097"/>
                </a:lnTo>
                <a:lnTo>
                  <a:pt x="22967" y="5055"/>
                </a:lnTo>
                <a:lnTo>
                  <a:pt x="22967" y="5055"/>
                </a:lnTo>
                <a:lnTo>
                  <a:pt x="24426" y="5097"/>
                </a:lnTo>
                <a:lnTo>
                  <a:pt x="28275" y="5119"/>
                </a:lnTo>
                <a:lnTo>
                  <a:pt x="33731" y="5119"/>
                </a:lnTo>
                <a:lnTo>
                  <a:pt x="36797" y="5076"/>
                </a:lnTo>
                <a:lnTo>
                  <a:pt x="39969" y="5013"/>
                </a:lnTo>
                <a:lnTo>
                  <a:pt x="43141" y="4907"/>
                </a:lnTo>
                <a:lnTo>
                  <a:pt x="44706" y="4844"/>
                </a:lnTo>
                <a:lnTo>
                  <a:pt x="46229" y="4759"/>
                </a:lnTo>
                <a:lnTo>
                  <a:pt x="47688" y="4674"/>
                </a:lnTo>
                <a:lnTo>
                  <a:pt x="49084" y="4569"/>
                </a:lnTo>
                <a:lnTo>
                  <a:pt x="50416" y="4442"/>
                </a:lnTo>
                <a:lnTo>
                  <a:pt x="51643" y="4315"/>
                </a:lnTo>
                <a:lnTo>
                  <a:pt x="52785" y="4167"/>
                </a:lnTo>
                <a:lnTo>
                  <a:pt x="53821" y="3998"/>
                </a:lnTo>
                <a:lnTo>
                  <a:pt x="54709" y="3829"/>
                </a:lnTo>
                <a:lnTo>
                  <a:pt x="55111" y="3723"/>
                </a:lnTo>
                <a:lnTo>
                  <a:pt x="55470" y="3617"/>
                </a:lnTo>
                <a:lnTo>
                  <a:pt x="55809" y="3511"/>
                </a:lnTo>
                <a:lnTo>
                  <a:pt x="56084" y="3406"/>
                </a:lnTo>
                <a:lnTo>
                  <a:pt x="56337" y="3279"/>
                </a:lnTo>
                <a:lnTo>
                  <a:pt x="56549" y="3152"/>
                </a:lnTo>
                <a:lnTo>
                  <a:pt x="56697" y="3025"/>
                </a:lnTo>
                <a:lnTo>
                  <a:pt x="56803" y="2898"/>
                </a:lnTo>
                <a:lnTo>
                  <a:pt x="56887" y="2771"/>
                </a:lnTo>
                <a:lnTo>
                  <a:pt x="56887" y="2623"/>
                </a:lnTo>
                <a:lnTo>
                  <a:pt x="56887" y="2560"/>
                </a:lnTo>
                <a:lnTo>
                  <a:pt x="56845" y="2475"/>
                </a:lnTo>
                <a:lnTo>
                  <a:pt x="56803" y="2412"/>
                </a:lnTo>
                <a:lnTo>
                  <a:pt x="56739" y="2348"/>
                </a:lnTo>
                <a:lnTo>
                  <a:pt x="56549" y="2221"/>
                </a:lnTo>
                <a:lnTo>
                  <a:pt x="56316" y="2094"/>
                </a:lnTo>
                <a:lnTo>
                  <a:pt x="55999" y="1968"/>
                </a:lnTo>
                <a:lnTo>
                  <a:pt x="55618" y="1841"/>
                </a:lnTo>
                <a:lnTo>
                  <a:pt x="55174" y="1735"/>
                </a:lnTo>
                <a:lnTo>
                  <a:pt x="54688" y="1629"/>
                </a:lnTo>
                <a:lnTo>
                  <a:pt x="54138" y="1523"/>
                </a:lnTo>
                <a:lnTo>
                  <a:pt x="53525" y="1439"/>
                </a:lnTo>
                <a:lnTo>
                  <a:pt x="52171" y="1249"/>
                </a:lnTo>
                <a:lnTo>
                  <a:pt x="50606" y="1079"/>
                </a:lnTo>
                <a:lnTo>
                  <a:pt x="48894" y="931"/>
                </a:lnTo>
                <a:lnTo>
                  <a:pt x="47011" y="783"/>
                </a:lnTo>
                <a:lnTo>
                  <a:pt x="44981" y="656"/>
                </a:lnTo>
                <a:lnTo>
                  <a:pt x="42845" y="551"/>
                </a:lnTo>
                <a:lnTo>
                  <a:pt x="40583" y="445"/>
                </a:lnTo>
                <a:lnTo>
                  <a:pt x="38256" y="360"/>
                </a:lnTo>
                <a:lnTo>
                  <a:pt x="35846" y="297"/>
                </a:lnTo>
                <a:lnTo>
                  <a:pt x="30897" y="170"/>
                </a:lnTo>
                <a:lnTo>
                  <a:pt x="25864" y="85"/>
                </a:lnTo>
                <a:lnTo>
                  <a:pt x="20894" y="43"/>
                </a:lnTo>
                <a:lnTo>
                  <a:pt x="16115"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 name="Google Shape;388;p5"/>
          <p:cNvGrpSpPr/>
          <p:nvPr/>
        </p:nvGrpSpPr>
        <p:grpSpPr>
          <a:xfrm>
            <a:off x="75" y="4153699"/>
            <a:ext cx="9144000" cy="1574704"/>
            <a:chOff x="75" y="4153699"/>
            <a:chExt cx="9144000" cy="1574704"/>
          </a:xfrm>
        </p:grpSpPr>
        <p:sp>
          <p:nvSpPr>
            <p:cNvPr id="389" name="Google Shape;389;p5"/>
            <p:cNvSpPr/>
            <p:nvPr/>
          </p:nvSpPr>
          <p:spPr>
            <a:xfrm flipH="1">
              <a:off x="88" y="4153699"/>
              <a:ext cx="9143974" cy="461697"/>
            </a:xfrm>
            <a:custGeom>
              <a:avLst/>
              <a:gdLst/>
              <a:ahLst/>
              <a:cxnLst/>
              <a:rect l="l" t="t" r="r" b="b"/>
              <a:pathLst>
                <a:path w="55330" h="11690" extrusionOk="0">
                  <a:moveTo>
                    <a:pt x="37661" y="0"/>
                  </a:moveTo>
                  <a:lnTo>
                    <a:pt x="37487" y="39"/>
                  </a:lnTo>
                  <a:lnTo>
                    <a:pt x="37351" y="58"/>
                  </a:lnTo>
                  <a:lnTo>
                    <a:pt x="37216" y="116"/>
                  </a:lnTo>
                  <a:lnTo>
                    <a:pt x="37100" y="155"/>
                  </a:lnTo>
                  <a:lnTo>
                    <a:pt x="36926" y="271"/>
                  </a:lnTo>
                  <a:lnTo>
                    <a:pt x="36829" y="349"/>
                  </a:lnTo>
                  <a:lnTo>
                    <a:pt x="36790" y="387"/>
                  </a:lnTo>
                  <a:lnTo>
                    <a:pt x="34681" y="1800"/>
                  </a:lnTo>
                  <a:lnTo>
                    <a:pt x="33113" y="2884"/>
                  </a:lnTo>
                  <a:lnTo>
                    <a:pt x="32494" y="3329"/>
                  </a:lnTo>
                  <a:lnTo>
                    <a:pt x="32087" y="3639"/>
                  </a:lnTo>
                  <a:lnTo>
                    <a:pt x="31933" y="3735"/>
                  </a:lnTo>
                  <a:lnTo>
                    <a:pt x="31778" y="3813"/>
                  </a:lnTo>
                  <a:lnTo>
                    <a:pt x="31584" y="3890"/>
                  </a:lnTo>
                  <a:lnTo>
                    <a:pt x="31391" y="3929"/>
                  </a:lnTo>
                  <a:lnTo>
                    <a:pt x="31178" y="3948"/>
                  </a:lnTo>
                  <a:lnTo>
                    <a:pt x="30713" y="3948"/>
                  </a:lnTo>
                  <a:lnTo>
                    <a:pt x="30462" y="3929"/>
                  </a:lnTo>
                  <a:lnTo>
                    <a:pt x="29939" y="3832"/>
                  </a:lnTo>
                  <a:lnTo>
                    <a:pt x="29397" y="3697"/>
                  </a:lnTo>
                  <a:lnTo>
                    <a:pt x="28836" y="3523"/>
                  </a:lnTo>
                  <a:lnTo>
                    <a:pt x="28256" y="3329"/>
                  </a:lnTo>
                  <a:lnTo>
                    <a:pt x="27133" y="2923"/>
                  </a:lnTo>
                  <a:lnTo>
                    <a:pt x="26088" y="2516"/>
                  </a:lnTo>
                  <a:lnTo>
                    <a:pt x="25624" y="2361"/>
                  </a:lnTo>
                  <a:lnTo>
                    <a:pt x="25198" y="2226"/>
                  </a:lnTo>
                  <a:lnTo>
                    <a:pt x="24850" y="2129"/>
                  </a:lnTo>
                  <a:lnTo>
                    <a:pt x="24695" y="2110"/>
                  </a:lnTo>
                  <a:lnTo>
                    <a:pt x="24424" y="2110"/>
                  </a:lnTo>
                  <a:lnTo>
                    <a:pt x="24308" y="2129"/>
                  </a:lnTo>
                  <a:lnTo>
                    <a:pt x="24037" y="2207"/>
                  </a:lnTo>
                  <a:lnTo>
                    <a:pt x="23785" y="2323"/>
                  </a:lnTo>
                  <a:lnTo>
                    <a:pt x="23514" y="2477"/>
                  </a:lnTo>
                  <a:lnTo>
                    <a:pt x="23224" y="2671"/>
                  </a:lnTo>
                  <a:lnTo>
                    <a:pt x="22934" y="2884"/>
                  </a:lnTo>
                  <a:lnTo>
                    <a:pt x="22314" y="3329"/>
                  </a:lnTo>
                  <a:lnTo>
                    <a:pt x="21985" y="3561"/>
                  </a:lnTo>
                  <a:lnTo>
                    <a:pt x="21618" y="3774"/>
                  </a:lnTo>
                  <a:lnTo>
                    <a:pt x="21231" y="3968"/>
                  </a:lnTo>
                  <a:lnTo>
                    <a:pt x="20824" y="4161"/>
                  </a:lnTo>
                  <a:lnTo>
                    <a:pt x="20398" y="4316"/>
                  </a:lnTo>
                  <a:lnTo>
                    <a:pt x="20166" y="4374"/>
                  </a:lnTo>
                  <a:lnTo>
                    <a:pt x="19934" y="4432"/>
                  </a:lnTo>
                  <a:lnTo>
                    <a:pt x="19702" y="4471"/>
                  </a:lnTo>
                  <a:lnTo>
                    <a:pt x="19450" y="4490"/>
                  </a:lnTo>
                  <a:lnTo>
                    <a:pt x="19199" y="4510"/>
                  </a:lnTo>
                  <a:lnTo>
                    <a:pt x="18928" y="4510"/>
                  </a:lnTo>
                  <a:lnTo>
                    <a:pt x="18173" y="4490"/>
                  </a:lnTo>
                  <a:lnTo>
                    <a:pt x="17437" y="4451"/>
                  </a:lnTo>
                  <a:lnTo>
                    <a:pt x="16683" y="4413"/>
                  </a:lnTo>
                  <a:lnTo>
                    <a:pt x="15947" y="4393"/>
                  </a:lnTo>
                  <a:lnTo>
                    <a:pt x="15154" y="4393"/>
                  </a:lnTo>
                  <a:lnTo>
                    <a:pt x="14341" y="4432"/>
                  </a:lnTo>
                  <a:lnTo>
                    <a:pt x="13896" y="4471"/>
                  </a:lnTo>
                  <a:lnTo>
                    <a:pt x="13451" y="4510"/>
                  </a:lnTo>
                  <a:lnTo>
                    <a:pt x="12986" y="4587"/>
                  </a:lnTo>
                  <a:lnTo>
                    <a:pt x="12503" y="4664"/>
                  </a:lnTo>
                  <a:lnTo>
                    <a:pt x="12019" y="4780"/>
                  </a:lnTo>
                  <a:lnTo>
                    <a:pt x="11574" y="4897"/>
                  </a:lnTo>
                  <a:lnTo>
                    <a:pt x="11129" y="5032"/>
                  </a:lnTo>
                  <a:lnTo>
                    <a:pt x="10722" y="5206"/>
                  </a:lnTo>
                  <a:lnTo>
                    <a:pt x="10335" y="5361"/>
                  </a:lnTo>
                  <a:lnTo>
                    <a:pt x="9948" y="5535"/>
                  </a:lnTo>
                  <a:lnTo>
                    <a:pt x="9213" y="5884"/>
                  </a:lnTo>
                  <a:lnTo>
                    <a:pt x="8516" y="6193"/>
                  </a:lnTo>
                  <a:lnTo>
                    <a:pt x="8168" y="6348"/>
                  </a:lnTo>
                  <a:lnTo>
                    <a:pt x="7800" y="6464"/>
                  </a:lnTo>
                  <a:lnTo>
                    <a:pt x="7452" y="6580"/>
                  </a:lnTo>
                  <a:lnTo>
                    <a:pt x="7084" y="6658"/>
                  </a:lnTo>
                  <a:lnTo>
                    <a:pt x="6697" y="6696"/>
                  </a:lnTo>
                  <a:lnTo>
                    <a:pt x="6290" y="6716"/>
                  </a:lnTo>
                  <a:lnTo>
                    <a:pt x="5961" y="6735"/>
                  </a:lnTo>
                  <a:lnTo>
                    <a:pt x="5594" y="6774"/>
                  </a:lnTo>
                  <a:lnTo>
                    <a:pt x="5187" y="6812"/>
                  </a:lnTo>
                  <a:lnTo>
                    <a:pt x="4762" y="6890"/>
                  </a:lnTo>
                  <a:lnTo>
                    <a:pt x="3891" y="7083"/>
                  </a:lnTo>
                  <a:lnTo>
                    <a:pt x="2981" y="7296"/>
                  </a:lnTo>
                  <a:lnTo>
                    <a:pt x="2091" y="7548"/>
                  </a:lnTo>
                  <a:lnTo>
                    <a:pt x="1278" y="7799"/>
                  </a:lnTo>
                  <a:lnTo>
                    <a:pt x="1" y="8206"/>
                  </a:lnTo>
                  <a:lnTo>
                    <a:pt x="1" y="9309"/>
                  </a:lnTo>
                  <a:lnTo>
                    <a:pt x="1" y="11689"/>
                  </a:lnTo>
                  <a:lnTo>
                    <a:pt x="55330" y="11689"/>
                  </a:lnTo>
                  <a:lnTo>
                    <a:pt x="55330" y="7993"/>
                  </a:lnTo>
                  <a:lnTo>
                    <a:pt x="52814" y="5613"/>
                  </a:lnTo>
                  <a:lnTo>
                    <a:pt x="52466" y="5187"/>
                  </a:lnTo>
                  <a:lnTo>
                    <a:pt x="52079" y="4742"/>
                  </a:lnTo>
                  <a:lnTo>
                    <a:pt x="51634" y="4239"/>
                  </a:lnTo>
                  <a:lnTo>
                    <a:pt x="51130" y="3716"/>
                  </a:lnTo>
                  <a:lnTo>
                    <a:pt x="50879" y="3464"/>
                  </a:lnTo>
                  <a:lnTo>
                    <a:pt x="50627" y="3252"/>
                  </a:lnTo>
                  <a:lnTo>
                    <a:pt x="50395" y="3058"/>
                  </a:lnTo>
                  <a:lnTo>
                    <a:pt x="50163" y="2923"/>
                  </a:lnTo>
                  <a:lnTo>
                    <a:pt x="49969" y="2806"/>
                  </a:lnTo>
                  <a:lnTo>
                    <a:pt x="49872" y="2768"/>
                  </a:lnTo>
                  <a:lnTo>
                    <a:pt x="49795" y="2748"/>
                  </a:lnTo>
                  <a:lnTo>
                    <a:pt x="49698" y="2748"/>
                  </a:lnTo>
                  <a:lnTo>
                    <a:pt x="49621" y="2768"/>
                  </a:lnTo>
                  <a:lnTo>
                    <a:pt x="49408" y="2806"/>
                  </a:lnTo>
                  <a:lnTo>
                    <a:pt x="49176" y="2903"/>
                  </a:lnTo>
                  <a:lnTo>
                    <a:pt x="48924" y="3019"/>
                  </a:lnTo>
                  <a:lnTo>
                    <a:pt x="48653" y="3155"/>
                  </a:lnTo>
                  <a:lnTo>
                    <a:pt x="48363" y="3329"/>
                  </a:lnTo>
                  <a:lnTo>
                    <a:pt x="47782" y="3697"/>
                  </a:lnTo>
                  <a:lnTo>
                    <a:pt x="47182" y="4084"/>
                  </a:lnTo>
                  <a:lnTo>
                    <a:pt x="46621" y="4413"/>
                  </a:lnTo>
                  <a:lnTo>
                    <a:pt x="46350" y="4548"/>
                  </a:lnTo>
                  <a:lnTo>
                    <a:pt x="46118" y="4645"/>
                  </a:lnTo>
                  <a:lnTo>
                    <a:pt x="45886" y="4722"/>
                  </a:lnTo>
                  <a:lnTo>
                    <a:pt x="45692" y="4742"/>
                  </a:lnTo>
                  <a:lnTo>
                    <a:pt x="45518" y="4722"/>
                  </a:lnTo>
                  <a:lnTo>
                    <a:pt x="45325" y="4703"/>
                  </a:lnTo>
                  <a:lnTo>
                    <a:pt x="45131" y="4645"/>
                  </a:lnTo>
                  <a:lnTo>
                    <a:pt x="44957" y="4568"/>
                  </a:lnTo>
                  <a:lnTo>
                    <a:pt x="44763" y="4490"/>
                  </a:lnTo>
                  <a:lnTo>
                    <a:pt x="44570" y="4374"/>
                  </a:lnTo>
                  <a:lnTo>
                    <a:pt x="44163" y="4142"/>
                  </a:lnTo>
                  <a:lnTo>
                    <a:pt x="43254" y="3542"/>
                  </a:lnTo>
                  <a:lnTo>
                    <a:pt x="42731" y="3213"/>
                  </a:lnTo>
                  <a:lnTo>
                    <a:pt x="42170" y="2884"/>
                  </a:lnTo>
                  <a:lnTo>
                    <a:pt x="41628" y="2555"/>
                  </a:lnTo>
                  <a:lnTo>
                    <a:pt x="41164" y="2245"/>
                  </a:lnTo>
                  <a:lnTo>
                    <a:pt x="40777" y="1936"/>
                  </a:lnTo>
                  <a:lnTo>
                    <a:pt x="40428" y="1645"/>
                  </a:lnTo>
                  <a:lnTo>
                    <a:pt x="39732" y="1026"/>
                  </a:lnTo>
                  <a:lnTo>
                    <a:pt x="39345" y="716"/>
                  </a:lnTo>
                  <a:lnTo>
                    <a:pt x="38900" y="387"/>
                  </a:lnTo>
                  <a:lnTo>
                    <a:pt x="38648" y="252"/>
                  </a:lnTo>
                  <a:lnTo>
                    <a:pt x="38435" y="136"/>
                  </a:lnTo>
                  <a:lnTo>
                    <a:pt x="38222" y="78"/>
                  </a:lnTo>
                  <a:lnTo>
                    <a:pt x="38009" y="20"/>
                  </a:lnTo>
                  <a:lnTo>
                    <a:pt x="37835" y="0"/>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5"/>
            <p:cNvSpPr/>
            <p:nvPr/>
          </p:nvSpPr>
          <p:spPr>
            <a:xfrm flipH="1">
              <a:off x="75" y="4615400"/>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5"/>
            <p:cNvSpPr/>
            <p:nvPr/>
          </p:nvSpPr>
          <p:spPr>
            <a:xfrm flipH="1">
              <a:off x="358408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2" name="Google Shape;392;p5"/>
          <p:cNvSpPr/>
          <p:nvPr/>
        </p:nvSpPr>
        <p:spPr>
          <a:xfrm>
            <a:off x="3380075" y="4830550"/>
            <a:ext cx="229200" cy="55800"/>
          </a:xfrm>
          <a:prstGeom prst="ellipse">
            <a:avLst/>
          </a:pr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5"/>
          <p:cNvSpPr/>
          <p:nvPr/>
        </p:nvSpPr>
        <p:spPr>
          <a:xfrm>
            <a:off x="4728775" y="4830550"/>
            <a:ext cx="306600" cy="55800"/>
          </a:xfrm>
          <a:prstGeom prst="ellipse">
            <a:avLst/>
          </a:pr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4" name="Google Shape;394;p5"/>
          <p:cNvGrpSpPr/>
          <p:nvPr/>
        </p:nvGrpSpPr>
        <p:grpSpPr>
          <a:xfrm>
            <a:off x="1998900" y="3518861"/>
            <a:ext cx="5146200" cy="1341792"/>
            <a:chOff x="2140725" y="3518861"/>
            <a:chExt cx="5146200" cy="1341792"/>
          </a:xfrm>
        </p:grpSpPr>
        <p:sp>
          <p:nvSpPr>
            <p:cNvPr id="395" name="Google Shape;395;p5"/>
            <p:cNvSpPr/>
            <p:nvPr/>
          </p:nvSpPr>
          <p:spPr>
            <a:xfrm>
              <a:off x="3356275" y="3518861"/>
              <a:ext cx="2588308" cy="1341792"/>
            </a:xfrm>
            <a:custGeom>
              <a:avLst/>
              <a:gdLst/>
              <a:ahLst/>
              <a:cxnLst/>
              <a:rect l="l" t="t" r="r" b="b"/>
              <a:pathLst>
                <a:path w="192475" h="99780" extrusionOk="0">
                  <a:moveTo>
                    <a:pt x="127314" y="6984"/>
                  </a:moveTo>
                  <a:lnTo>
                    <a:pt x="127615" y="7051"/>
                  </a:lnTo>
                  <a:lnTo>
                    <a:pt x="127915" y="7151"/>
                  </a:lnTo>
                  <a:lnTo>
                    <a:pt x="128216" y="7285"/>
                  </a:lnTo>
                  <a:lnTo>
                    <a:pt x="127147" y="10660"/>
                  </a:lnTo>
                  <a:lnTo>
                    <a:pt x="126445" y="12698"/>
                  </a:lnTo>
                  <a:lnTo>
                    <a:pt x="125676" y="14903"/>
                  </a:lnTo>
                  <a:lnTo>
                    <a:pt x="123003" y="10493"/>
                  </a:lnTo>
                  <a:lnTo>
                    <a:pt x="120931" y="7017"/>
                  </a:lnTo>
                  <a:lnTo>
                    <a:pt x="121199" y="6984"/>
                  </a:lnTo>
                  <a:close/>
                  <a:moveTo>
                    <a:pt x="119728" y="7619"/>
                  </a:moveTo>
                  <a:lnTo>
                    <a:pt x="121967" y="11395"/>
                  </a:lnTo>
                  <a:lnTo>
                    <a:pt x="124908" y="16240"/>
                  </a:lnTo>
                  <a:lnTo>
                    <a:pt x="119862" y="16240"/>
                  </a:lnTo>
                  <a:lnTo>
                    <a:pt x="119662" y="16173"/>
                  </a:lnTo>
                  <a:lnTo>
                    <a:pt x="119494" y="16073"/>
                  </a:lnTo>
                  <a:lnTo>
                    <a:pt x="119361" y="15973"/>
                  </a:lnTo>
                  <a:lnTo>
                    <a:pt x="119227" y="15806"/>
                  </a:lnTo>
                  <a:lnTo>
                    <a:pt x="119160" y="15639"/>
                  </a:lnTo>
                  <a:lnTo>
                    <a:pt x="119094" y="15471"/>
                  </a:lnTo>
                  <a:lnTo>
                    <a:pt x="119060" y="15271"/>
                  </a:lnTo>
                  <a:lnTo>
                    <a:pt x="118726" y="15271"/>
                  </a:lnTo>
                  <a:lnTo>
                    <a:pt x="118726" y="9691"/>
                  </a:lnTo>
                  <a:lnTo>
                    <a:pt x="118759" y="9390"/>
                  </a:lnTo>
                  <a:lnTo>
                    <a:pt x="118793" y="9089"/>
                  </a:lnTo>
                  <a:lnTo>
                    <a:pt x="118893" y="8788"/>
                  </a:lnTo>
                  <a:lnTo>
                    <a:pt x="118993" y="8521"/>
                  </a:lnTo>
                  <a:lnTo>
                    <a:pt x="119127" y="8254"/>
                  </a:lnTo>
                  <a:lnTo>
                    <a:pt x="119294" y="8020"/>
                  </a:lnTo>
                  <a:lnTo>
                    <a:pt x="119494" y="7819"/>
                  </a:lnTo>
                  <a:lnTo>
                    <a:pt x="119728" y="7619"/>
                  </a:lnTo>
                  <a:close/>
                  <a:moveTo>
                    <a:pt x="129319" y="8321"/>
                  </a:moveTo>
                  <a:lnTo>
                    <a:pt x="129452" y="8655"/>
                  </a:lnTo>
                  <a:lnTo>
                    <a:pt x="129586" y="8989"/>
                  </a:lnTo>
                  <a:lnTo>
                    <a:pt x="129653" y="9323"/>
                  </a:lnTo>
                  <a:lnTo>
                    <a:pt x="129686" y="9691"/>
                  </a:lnTo>
                  <a:lnTo>
                    <a:pt x="129686" y="15271"/>
                  </a:lnTo>
                  <a:lnTo>
                    <a:pt x="129352" y="15271"/>
                  </a:lnTo>
                  <a:lnTo>
                    <a:pt x="129319" y="15471"/>
                  </a:lnTo>
                  <a:lnTo>
                    <a:pt x="129285" y="15639"/>
                  </a:lnTo>
                  <a:lnTo>
                    <a:pt x="129185" y="15806"/>
                  </a:lnTo>
                  <a:lnTo>
                    <a:pt x="129051" y="15973"/>
                  </a:lnTo>
                  <a:lnTo>
                    <a:pt x="128918" y="16073"/>
                  </a:lnTo>
                  <a:lnTo>
                    <a:pt x="128751" y="16173"/>
                  </a:lnTo>
                  <a:lnTo>
                    <a:pt x="128550" y="16240"/>
                  </a:lnTo>
                  <a:lnTo>
                    <a:pt x="126645" y="16240"/>
                  </a:lnTo>
                  <a:lnTo>
                    <a:pt x="127447" y="13968"/>
                  </a:lnTo>
                  <a:lnTo>
                    <a:pt x="128149" y="11896"/>
                  </a:lnTo>
                  <a:lnTo>
                    <a:pt x="128784" y="9991"/>
                  </a:lnTo>
                  <a:lnTo>
                    <a:pt x="129319" y="8321"/>
                  </a:lnTo>
                  <a:close/>
                  <a:moveTo>
                    <a:pt x="123438" y="20885"/>
                  </a:moveTo>
                  <a:lnTo>
                    <a:pt x="122602" y="22990"/>
                  </a:lnTo>
                  <a:lnTo>
                    <a:pt x="121700" y="25195"/>
                  </a:lnTo>
                  <a:lnTo>
                    <a:pt x="120764" y="27434"/>
                  </a:lnTo>
                  <a:lnTo>
                    <a:pt x="119762" y="29707"/>
                  </a:lnTo>
                  <a:lnTo>
                    <a:pt x="119728" y="29506"/>
                  </a:lnTo>
                  <a:lnTo>
                    <a:pt x="119060" y="29506"/>
                  </a:lnTo>
                  <a:lnTo>
                    <a:pt x="119060" y="23291"/>
                  </a:lnTo>
                  <a:lnTo>
                    <a:pt x="119094" y="23023"/>
                  </a:lnTo>
                  <a:lnTo>
                    <a:pt x="119127" y="22790"/>
                  </a:lnTo>
                  <a:lnTo>
                    <a:pt x="119194" y="22556"/>
                  </a:lnTo>
                  <a:lnTo>
                    <a:pt x="119261" y="22355"/>
                  </a:lnTo>
                  <a:lnTo>
                    <a:pt x="119361" y="22155"/>
                  </a:lnTo>
                  <a:lnTo>
                    <a:pt x="119461" y="21954"/>
                  </a:lnTo>
                  <a:lnTo>
                    <a:pt x="119628" y="21754"/>
                  </a:lnTo>
                  <a:lnTo>
                    <a:pt x="119762" y="21587"/>
                  </a:lnTo>
                  <a:lnTo>
                    <a:pt x="119929" y="21453"/>
                  </a:lnTo>
                  <a:lnTo>
                    <a:pt x="120129" y="21286"/>
                  </a:lnTo>
                  <a:lnTo>
                    <a:pt x="120330" y="21186"/>
                  </a:lnTo>
                  <a:lnTo>
                    <a:pt x="120530" y="21085"/>
                  </a:lnTo>
                  <a:lnTo>
                    <a:pt x="120731" y="21018"/>
                  </a:lnTo>
                  <a:lnTo>
                    <a:pt x="120965" y="20952"/>
                  </a:lnTo>
                  <a:lnTo>
                    <a:pt x="121199" y="20918"/>
                  </a:lnTo>
                  <a:lnTo>
                    <a:pt x="121466" y="20885"/>
                  </a:lnTo>
                  <a:close/>
                  <a:moveTo>
                    <a:pt x="126980" y="20885"/>
                  </a:moveTo>
                  <a:lnTo>
                    <a:pt x="127214" y="20918"/>
                  </a:lnTo>
                  <a:lnTo>
                    <a:pt x="127481" y="20952"/>
                  </a:lnTo>
                  <a:lnTo>
                    <a:pt x="127715" y="21018"/>
                  </a:lnTo>
                  <a:lnTo>
                    <a:pt x="127949" y="21119"/>
                  </a:lnTo>
                  <a:lnTo>
                    <a:pt x="129352" y="23324"/>
                  </a:lnTo>
                  <a:lnTo>
                    <a:pt x="129352" y="29506"/>
                  </a:lnTo>
                  <a:lnTo>
                    <a:pt x="129018" y="29506"/>
                  </a:lnTo>
                  <a:lnTo>
                    <a:pt x="128985" y="29773"/>
                  </a:lnTo>
                  <a:lnTo>
                    <a:pt x="128918" y="30041"/>
                  </a:lnTo>
                  <a:lnTo>
                    <a:pt x="128784" y="30241"/>
                  </a:lnTo>
                  <a:lnTo>
                    <a:pt x="128617" y="30442"/>
                  </a:lnTo>
                  <a:lnTo>
                    <a:pt x="128416" y="30609"/>
                  </a:lnTo>
                  <a:lnTo>
                    <a:pt x="128216" y="30742"/>
                  </a:lnTo>
                  <a:lnTo>
                    <a:pt x="127949" y="30809"/>
                  </a:lnTo>
                  <a:lnTo>
                    <a:pt x="127681" y="30843"/>
                  </a:lnTo>
                  <a:lnTo>
                    <a:pt x="121065" y="30843"/>
                  </a:lnTo>
                  <a:lnTo>
                    <a:pt x="120764" y="30809"/>
                  </a:lnTo>
                  <a:lnTo>
                    <a:pt x="121900" y="28236"/>
                  </a:lnTo>
                  <a:lnTo>
                    <a:pt x="122970" y="25697"/>
                  </a:lnTo>
                  <a:lnTo>
                    <a:pt x="123972" y="23257"/>
                  </a:lnTo>
                  <a:lnTo>
                    <a:pt x="124908" y="20885"/>
                  </a:lnTo>
                  <a:close/>
                  <a:moveTo>
                    <a:pt x="22155" y="38662"/>
                  </a:moveTo>
                  <a:lnTo>
                    <a:pt x="22389" y="38729"/>
                  </a:lnTo>
                  <a:lnTo>
                    <a:pt x="20584" y="43975"/>
                  </a:lnTo>
                  <a:lnTo>
                    <a:pt x="19448" y="41369"/>
                  </a:lnTo>
                  <a:lnTo>
                    <a:pt x="18345" y="38662"/>
                  </a:lnTo>
                  <a:close/>
                  <a:moveTo>
                    <a:pt x="17075" y="39130"/>
                  </a:moveTo>
                  <a:lnTo>
                    <a:pt x="18245" y="42004"/>
                  </a:lnTo>
                  <a:lnTo>
                    <a:pt x="19448" y="44777"/>
                  </a:lnTo>
                  <a:lnTo>
                    <a:pt x="17376" y="44777"/>
                  </a:lnTo>
                  <a:lnTo>
                    <a:pt x="17242" y="44744"/>
                  </a:lnTo>
                  <a:lnTo>
                    <a:pt x="17142" y="44710"/>
                  </a:lnTo>
                  <a:lnTo>
                    <a:pt x="17009" y="44643"/>
                  </a:lnTo>
                  <a:lnTo>
                    <a:pt x="16908" y="44577"/>
                  </a:lnTo>
                  <a:lnTo>
                    <a:pt x="16842" y="44476"/>
                  </a:lnTo>
                  <a:lnTo>
                    <a:pt x="16775" y="44376"/>
                  </a:lnTo>
                  <a:lnTo>
                    <a:pt x="16741" y="44242"/>
                  </a:lnTo>
                  <a:lnTo>
                    <a:pt x="16741" y="44109"/>
                  </a:lnTo>
                  <a:lnTo>
                    <a:pt x="16507" y="44109"/>
                  </a:lnTo>
                  <a:lnTo>
                    <a:pt x="16507" y="40433"/>
                  </a:lnTo>
                  <a:lnTo>
                    <a:pt x="16541" y="40266"/>
                  </a:lnTo>
                  <a:lnTo>
                    <a:pt x="16541" y="40065"/>
                  </a:lnTo>
                  <a:lnTo>
                    <a:pt x="16674" y="39731"/>
                  </a:lnTo>
                  <a:lnTo>
                    <a:pt x="16842" y="39397"/>
                  </a:lnTo>
                  <a:lnTo>
                    <a:pt x="17075" y="39130"/>
                  </a:lnTo>
                  <a:close/>
                  <a:moveTo>
                    <a:pt x="23491" y="39598"/>
                  </a:moveTo>
                  <a:lnTo>
                    <a:pt x="23591" y="39798"/>
                  </a:lnTo>
                  <a:lnTo>
                    <a:pt x="23658" y="39999"/>
                  </a:lnTo>
                  <a:lnTo>
                    <a:pt x="23692" y="40199"/>
                  </a:lnTo>
                  <a:lnTo>
                    <a:pt x="23725" y="40433"/>
                  </a:lnTo>
                  <a:lnTo>
                    <a:pt x="23725" y="44109"/>
                  </a:lnTo>
                  <a:lnTo>
                    <a:pt x="23491" y="44109"/>
                  </a:lnTo>
                  <a:lnTo>
                    <a:pt x="23491" y="44242"/>
                  </a:lnTo>
                  <a:lnTo>
                    <a:pt x="23458" y="44376"/>
                  </a:lnTo>
                  <a:lnTo>
                    <a:pt x="23391" y="44476"/>
                  </a:lnTo>
                  <a:lnTo>
                    <a:pt x="23324" y="44577"/>
                  </a:lnTo>
                  <a:lnTo>
                    <a:pt x="23224" y="44643"/>
                  </a:lnTo>
                  <a:lnTo>
                    <a:pt x="23090" y="44710"/>
                  </a:lnTo>
                  <a:lnTo>
                    <a:pt x="22990" y="44744"/>
                  </a:lnTo>
                  <a:lnTo>
                    <a:pt x="22856" y="44777"/>
                  </a:lnTo>
                  <a:lnTo>
                    <a:pt x="21754" y="44777"/>
                  </a:lnTo>
                  <a:lnTo>
                    <a:pt x="23491" y="39598"/>
                  </a:lnTo>
                  <a:close/>
                  <a:moveTo>
                    <a:pt x="126579" y="35487"/>
                  </a:moveTo>
                  <a:lnTo>
                    <a:pt x="126846" y="35521"/>
                  </a:lnTo>
                  <a:lnTo>
                    <a:pt x="127113" y="35588"/>
                  </a:lnTo>
                  <a:lnTo>
                    <a:pt x="127347" y="35688"/>
                  </a:lnTo>
                  <a:lnTo>
                    <a:pt x="127581" y="35822"/>
                  </a:lnTo>
                  <a:lnTo>
                    <a:pt x="127815" y="35955"/>
                  </a:lnTo>
                  <a:lnTo>
                    <a:pt x="128015" y="36089"/>
                  </a:lnTo>
                  <a:lnTo>
                    <a:pt x="128216" y="36289"/>
                  </a:lnTo>
                  <a:lnTo>
                    <a:pt x="128383" y="36457"/>
                  </a:lnTo>
                  <a:lnTo>
                    <a:pt x="128550" y="36690"/>
                  </a:lnTo>
                  <a:lnTo>
                    <a:pt x="128684" y="36891"/>
                  </a:lnTo>
                  <a:lnTo>
                    <a:pt x="128817" y="37125"/>
                  </a:lnTo>
                  <a:lnTo>
                    <a:pt x="128884" y="37392"/>
                  </a:lnTo>
                  <a:lnTo>
                    <a:pt x="128951" y="37660"/>
                  </a:lnTo>
                  <a:lnTo>
                    <a:pt x="129018" y="37927"/>
                  </a:lnTo>
                  <a:lnTo>
                    <a:pt x="129018" y="38194"/>
                  </a:lnTo>
                  <a:lnTo>
                    <a:pt x="129018" y="46849"/>
                  </a:lnTo>
                  <a:lnTo>
                    <a:pt x="128985" y="47083"/>
                  </a:lnTo>
                  <a:lnTo>
                    <a:pt x="128918" y="47317"/>
                  </a:lnTo>
                  <a:lnTo>
                    <a:pt x="128817" y="47517"/>
                  </a:lnTo>
                  <a:lnTo>
                    <a:pt x="128650" y="47718"/>
                  </a:lnTo>
                  <a:lnTo>
                    <a:pt x="128483" y="47851"/>
                  </a:lnTo>
                  <a:lnTo>
                    <a:pt x="128249" y="47985"/>
                  </a:lnTo>
                  <a:lnTo>
                    <a:pt x="128015" y="48052"/>
                  </a:lnTo>
                  <a:lnTo>
                    <a:pt x="127782" y="48085"/>
                  </a:lnTo>
                  <a:lnTo>
                    <a:pt x="120965" y="48085"/>
                  </a:lnTo>
                  <a:lnTo>
                    <a:pt x="120731" y="48052"/>
                  </a:lnTo>
                  <a:lnTo>
                    <a:pt x="120497" y="47985"/>
                  </a:lnTo>
                  <a:lnTo>
                    <a:pt x="120296" y="47851"/>
                  </a:lnTo>
                  <a:lnTo>
                    <a:pt x="120096" y="47718"/>
                  </a:lnTo>
                  <a:lnTo>
                    <a:pt x="119962" y="47517"/>
                  </a:lnTo>
                  <a:lnTo>
                    <a:pt x="119829" y="47317"/>
                  </a:lnTo>
                  <a:lnTo>
                    <a:pt x="119762" y="47083"/>
                  </a:lnTo>
                  <a:lnTo>
                    <a:pt x="119728" y="46849"/>
                  </a:lnTo>
                  <a:lnTo>
                    <a:pt x="119728" y="38194"/>
                  </a:lnTo>
                  <a:lnTo>
                    <a:pt x="119762" y="37927"/>
                  </a:lnTo>
                  <a:lnTo>
                    <a:pt x="119795" y="37660"/>
                  </a:lnTo>
                  <a:lnTo>
                    <a:pt x="119862" y="37392"/>
                  </a:lnTo>
                  <a:lnTo>
                    <a:pt x="119962" y="37125"/>
                  </a:lnTo>
                  <a:lnTo>
                    <a:pt x="120063" y="36891"/>
                  </a:lnTo>
                  <a:lnTo>
                    <a:pt x="120196" y="36690"/>
                  </a:lnTo>
                  <a:lnTo>
                    <a:pt x="120363" y="36457"/>
                  </a:lnTo>
                  <a:lnTo>
                    <a:pt x="120530" y="36289"/>
                  </a:lnTo>
                  <a:lnTo>
                    <a:pt x="120731" y="36089"/>
                  </a:lnTo>
                  <a:lnTo>
                    <a:pt x="120931" y="35955"/>
                  </a:lnTo>
                  <a:lnTo>
                    <a:pt x="121165" y="35822"/>
                  </a:lnTo>
                  <a:lnTo>
                    <a:pt x="121399" y="35688"/>
                  </a:lnTo>
                  <a:lnTo>
                    <a:pt x="121633" y="35588"/>
                  </a:lnTo>
                  <a:lnTo>
                    <a:pt x="121900" y="35521"/>
                  </a:lnTo>
                  <a:lnTo>
                    <a:pt x="122168" y="35487"/>
                  </a:lnTo>
                  <a:close/>
                  <a:moveTo>
                    <a:pt x="22389" y="47885"/>
                  </a:moveTo>
                  <a:lnTo>
                    <a:pt x="22622" y="47985"/>
                  </a:lnTo>
                  <a:lnTo>
                    <a:pt x="22823" y="48119"/>
                  </a:lnTo>
                  <a:lnTo>
                    <a:pt x="23023" y="48286"/>
                  </a:lnTo>
                  <a:lnTo>
                    <a:pt x="23190" y="48453"/>
                  </a:lnTo>
                  <a:lnTo>
                    <a:pt x="23324" y="48653"/>
                  </a:lnTo>
                  <a:lnTo>
                    <a:pt x="23424" y="48887"/>
                  </a:lnTo>
                  <a:lnTo>
                    <a:pt x="23491" y="49121"/>
                  </a:lnTo>
                  <a:lnTo>
                    <a:pt x="23491" y="49388"/>
                  </a:lnTo>
                  <a:lnTo>
                    <a:pt x="23491" y="50124"/>
                  </a:lnTo>
                  <a:lnTo>
                    <a:pt x="22389" y="47885"/>
                  </a:lnTo>
                  <a:close/>
                  <a:moveTo>
                    <a:pt x="19281" y="47818"/>
                  </a:moveTo>
                  <a:lnTo>
                    <a:pt x="17242" y="53833"/>
                  </a:lnTo>
                  <a:lnTo>
                    <a:pt x="17176" y="53666"/>
                  </a:lnTo>
                  <a:lnTo>
                    <a:pt x="17176" y="53499"/>
                  </a:lnTo>
                  <a:lnTo>
                    <a:pt x="16741" y="53499"/>
                  </a:lnTo>
                  <a:lnTo>
                    <a:pt x="16741" y="49388"/>
                  </a:lnTo>
                  <a:lnTo>
                    <a:pt x="16775" y="49088"/>
                  </a:lnTo>
                  <a:lnTo>
                    <a:pt x="16842" y="48787"/>
                  </a:lnTo>
                  <a:lnTo>
                    <a:pt x="17009" y="48520"/>
                  </a:lnTo>
                  <a:lnTo>
                    <a:pt x="17209" y="48286"/>
                  </a:lnTo>
                  <a:lnTo>
                    <a:pt x="17410" y="48085"/>
                  </a:lnTo>
                  <a:lnTo>
                    <a:pt x="17677" y="47952"/>
                  </a:lnTo>
                  <a:lnTo>
                    <a:pt x="17978" y="47851"/>
                  </a:lnTo>
                  <a:lnTo>
                    <a:pt x="18312" y="47818"/>
                  </a:lnTo>
                  <a:close/>
                  <a:moveTo>
                    <a:pt x="20885" y="47818"/>
                  </a:moveTo>
                  <a:lnTo>
                    <a:pt x="22188" y="50491"/>
                  </a:lnTo>
                  <a:lnTo>
                    <a:pt x="23491" y="52997"/>
                  </a:lnTo>
                  <a:lnTo>
                    <a:pt x="23491" y="53499"/>
                  </a:lnTo>
                  <a:lnTo>
                    <a:pt x="23291" y="53499"/>
                  </a:lnTo>
                  <a:lnTo>
                    <a:pt x="23257" y="53666"/>
                  </a:lnTo>
                  <a:lnTo>
                    <a:pt x="23224" y="53833"/>
                  </a:lnTo>
                  <a:lnTo>
                    <a:pt x="23124" y="54000"/>
                  </a:lnTo>
                  <a:lnTo>
                    <a:pt x="23023" y="54133"/>
                  </a:lnTo>
                  <a:lnTo>
                    <a:pt x="22890" y="54234"/>
                  </a:lnTo>
                  <a:lnTo>
                    <a:pt x="22756" y="54301"/>
                  </a:lnTo>
                  <a:lnTo>
                    <a:pt x="22589" y="54367"/>
                  </a:lnTo>
                  <a:lnTo>
                    <a:pt x="18479" y="54367"/>
                  </a:lnTo>
                  <a:lnTo>
                    <a:pt x="20718" y="47818"/>
                  </a:lnTo>
                  <a:close/>
                  <a:moveTo>
                    <a:pt x="21486" y="57442"/>
                  </a:moveTo>
                  <a:lnTo>
                    <a:pt x="21854" y="57475"/>
                  </a:lnTo>
                  <a:lnTo>
                    <a:pt x="22188" y="57575"/>
                  </a:lnTo>
                  <a:lnTo>
                    <a:pt x="22489" y="57742"/>
                  </a:lnTo>
                  <a:lnTo>
                    <a:pt x="22756" y="57943"/>
                  </a:lnTo>
                  <a:lnTo>
                    <a:pt x="22990" y="58210"/>
                  </a:lnTo>
                  <a:lnTo>
                    <a:pt x="23157" y="58511"/>
                  </a:lnTo>
                  <a:lnTo>
                    <a:pt x="23257" y="58845"/>
                  </a:lnTo>
                  <a:lnTo>
                    <a:pt x="23291" y="59213"/>
                  </a:lnTo>
                  <a:lnTo>
                    <a:pt x="23291" y="64927"/>
                  </a:lnTo>
                  <a:lnTo>
                    <a:pt x="23257" y="65094"/>
                  </a:lnTo>
                  <a:lnTo>
                    <a:pt x="23224" y="65227"/>
                  </a:lnTo>
                  <a:lnTo>
                    <a:pt x="23157" y="65361"/>
                  </a:lnTo>
                  <a:lnTo>
                    <a:pt x="23057" y="65495"/>
                  </a:lnTo>
                  <a:lnTo>
                    <a:pt x="22923" y="65595"/>
                  </a:lnTo>
                  <a:lnTo>
                    <a:pt x="22790" y="65662"/>
                  </a:lnTo>
                  <a:lnTo>
                    <a:pt x="22622" y="65729"/>
                  </a:lnTo>
                  <a:lnTo>
                    <a:pt x="17811" y="65729"/>
                  </a:lnTo>
                  <a:lnTo>
                    <a:pt x="17677" y="65662"/>
                  </a:lnTo>
                  <a:lnTo>
                    <a:pt x="17543" y="65595"/>
                  </a:lnTo>
                  <a:lnTo>
                    <a:pt x="17410" y="65495"/>
                  </a:lnTo>
                  <a:lnTo>
                    <a:pt x="17309" y="65361"/>
                  </a:lnTo>
                  <a:lnTo>
                    <a:pt x="17242" y="65227"/>
                  </a:lnTo>
                  <a:lnTo>
                    <a:pt x="17176" y="65094"/>
                  </a:lnTo>
                  <a:lnTo>
                    <a:pt x="17176" y="64927"/>
                  </a:lnTo>
                  <a:lnTo>
                    <a:pt x="17176" y="59213"/>
                  </a:lnTo>
                  <a:lnTo>
                    <a:pt x="17209" y="58845"/>
                  </a:lnTo>
                  <a:lnTo>
                    <a:pt x="17309" y="58511"/>
                  </a:lnTo>
                  <a:lnTo>
                    <a:pt x="17476" y="58210"/>
                  </a:lnTo>
                  <a:lnTo>
                    <a:pt x="17677" y="57943"/>
                  </a:lnTo>
                  <a:lnTo>
                    <a:pt x="17944" y="57742"/>
                  </a:lnTo>
                  <a:lnTo>
                    <a:pt x="18245" y="57575"/>
                  </a:lnTo>
                  <a:lnTo>
                    <a:pt x="18613" y="57475"/>
                  </a:lnTo>
                  <a:lnTo>
                    <a:pt x="18947" y="57442"/>
                  </a:lnTo>
                  <a:close/>
                  <a:moveTo>
                    <a:pt x="24594" y="41435"/>
                  </a:moveTo>
                  <a:lnTo>
                    <a:pt x="25463" y="43374"/>
                  </a:lnTo>
                  <a:lnTo>
                    <a:pt x="26332" y="45278"/>
                  </a:lnTo>
                  <a:lnTo>
                    <a:pt x="27234" y="47116"/>
                  </a:lnTo>
                  <a:lnTo>
                    <a:pt x="28136" y="48887"/>
                  </a:lnTo>
                  <a:lnTo>
                    <a:pt x="29038" y="50625"/>
                  </a:lnTo>
                  <a:lnTo>
                    <a:pt x="29974" y="52296"/>
                  </a:lnTo>
                  <a:lnTo>
                    <a:pt x="30910" y="53933"/>
                  </a:lnTo>
                  <a:lnTo>
                    <a:pt x="31845" y="55537"/>
                  </a:lnTo>
                  <a:lnTo>
                    <a:pt x="32814" y="57041"/>
                  </a:lnTo>
                  <a:lnTo>
                    <a:pt x="33750" y="58544"/>
                  </a:lnTo>
                  <a:lnTo>
                    <a:pt x="34752" y="59981"/>
                  </a:lnTo>
                  <a:lnTo>
                    <a:pt x="35721" y="61351"/>
                  </a:lnTo>
                  <a:lnTo>
                    <a:pt x="36724" y="62688"/>
                  </a:lnTo>
                  <a:lnTo>
                    <a:pt x="37760" y="63958"/>
                  </a:lnTo>
                  <a:lnTo>
                    <a:pt x="38762" y="65194"/>
                  </a:lnTo>
                  <a:lnTo>
                    <a:pt x="39798" y="66364"/>
                  </a:lnTo>
                  <a:lnTo>
                    <a:pt x="40834" y="67500"/>
                  </a:lnTo>
                  <a:lnTo>
                    <a:pt x="41903" y="68569"/>
                  </a:lnTo>
                  <a:lnTo>
                    <a:pt x="42973" y="69605"/>
                  </a:lnTo>
                  <a:lnTo>
                    <a:pt x="44042" y="70607"/>
                  </a:lnTo>
                  <a:lnTo>
                    <a:pt x="45145" y="71543"/>
                  </a:lnTo>
                  <a:lnTo>
                    <a:pt x="46247" y="72412"/>
                  </a:lnTo>
                  <a:lnTo>
                    <a:pt x="47383" y="73247"/>
                  </a:lnTo>
                  <a:lnTo>
                    <a:pt x="48486" y="74016"/>
                  </a:lnTo>
                  <a:lnTo>
                    <a:pt x="49656" y="74751"/>
                  </a:lnTo>
                  <a:lnTo>
                    <a:pt x="50792" y="75453"/>
                  </a:lnTo>
                  <a:lnTo>
                    <a:pt x="51961" y="76088"/>
                  </a:lnTo>
                  <a:lnTo>
                    <a:pt x="53131" y="76656"/>
                  </a:lnTo>
                  <a:lnTo>
                    <a:pt x="54334" y="77190"/>
                  </a:lnTo>
                  <a:lnTo>
                    <a:pt x="55537" y="77692"/>
                  </a:lnTo>
                  <a:lnTo>
                    <a:pt x="56740" y="78126"/>
                  </a:lnTo>
                  <a:lnTo>
                    <a:pt x="57976" y="78494"/>
                  </a:lnTo>
                  <a:lnTo>
                    <a:pt x="57976" y="78494"/>
                  </a:lnTo>
                  <a:lnTo>
                    <a:pt x="56773" y="78460"/>
                  </a:lnTo>
                  <a:lnTo>
                    <a:pt x="55570" y="78326"/>
                  </a:lnTo>
                  <a:lnTo>
                    <a:pt x="54401" y="78193"/>
                  </a:lnTo>
                  <a:lnTo>
                    <a:pt x="53231" y="77992"/>
                  </a:lnTo>
                  <a:lnTo>
                    <a:pt x="52062" y="77725"/>
                  </a:lnTo>
                  <a:lnTo>
                    <a:pt x="50926" y="77424"/>
                  </a:lnTo>
                  <a:lnTo>
                    <a:pt x="49756" y="77090"/>
                  </a:lnTo>
                  <a:lnTo>
                    <a:pt x="48653" y="76689"/>
                  </a:lnTo>
                  <a:lnTo>
                    <a:pt x="47517" y="76255"/>
                  </a:lnTo>
                  <a:lnTo>
                    <a:pt x="46414" y="75787"/>
                  </a:lnTo>
                  <a:lnTo>
                    <a:pt x="45345" y="75219"/>
                  </a:lnTo>
                  <a:lnTo>
                    <a:pt x="44242" y="74651"/>
                  </a:lnTo>
                  <a:lnTo>
                    <a:pt x="43173" y="74016"/>
                  </a:lnTo>
                  <a:lnTo>
                    <a:pt x="42137" y="73314"/>
                  </a:lnTo>
                  <a:lnTo>
                    <a:pt x="41068" y="72612"/>
                  </a:lnTo>
                  <a:lnTo>
                    <a:pt x="40032" y="71810"/>
                  </a:lnTo>
                  <a:lnTo>
                    <a:pt x="38996" y="70975"/>
                  </a:lnTo>
                  <a:lnTo>
                    <a:pt x="37994" y="70106"/>
                  </a:lnTo>
                  <a:lnTo>
                    <a:pt x="36991" y="69171"/>
                  </a:lnTo>
                  <a:lnTo>
                    <a:pt x="35989" y="68201"/>
                  </a:lnTo>
                  <a:lnTo>
                    <a:pt x="35020" y="67199"/>
                  </a:lnTo>
                  <a:lnTo>
                    <a:pt x="34017" y="66130"/>
                  </a:lnTo>
                  <a:lnTo>
                    <a:pt x="33082" y="64994"/>
                  </a:lnTo>
                  <a:lnTo>
                    <a:pt x="32112" y="63824"/>
                  </a:lnTo>
                  <a:lnTo>
                    <a:pt x="31177" y="62588"/>
                  </a:lnTo>
                  <a:lnTo>
                    <a:pt x="30241" y="61318"/>
                  </a:lnTo>
                  <a:lnTo>
                    <a:pt x="29306" y="60015"/>
                  </a:lnTo>
                  <a:lnTo>
                    <a:pt x="28403" y="58645"/>
                  </a:lnTo>
                  <a:lnTo>
                    <a:pt x="27501" y="57241"/>
                  </a:lnTo>
                  <a:lnTo>
                    <a:pt x="26599" y="55771"/>
                  </a:lnTo>
                  <a:lnTo>
                    <a:pt x="25730" y="54234"/>
                  </a:lnTo>
                  <a:lnTo>
                    <a:pt x="24861" y="52697"/>
                  </a:lnTo>
                  <a:lnTo>
                    <a:pt x="24861" y="51494"/>
                  </a:lnTo>
                  <a:lnTo>
                    <a:pt x="24828" y="51494"/>
                  </a:lnTo>
                  <a:lnTo>
                    <a:pt x="24828" y="44109"/>
                  </a:lnTo>
                  <a:lnTo>
                    <a:pt x="24594" y="44109"/>
                  </a:lnTo>
                  <a:lnTo>
                    <a:pt x="24594" y="41435"/>
                  </a:lnTo>
                  <a:close/>
                  <a:moveTo>
                    <a:pt x="117423" y="8755"/>
                  </a:moveTo>
                  <a:lnTo>
                    <a:pt x="117423" y="15271"/>
                  </a:lnTo>
                  <a:lnTo>
                    <a:pt x="117089" y="15271"/>
                  </a:lnTo>
                  <a:lnTo>
                    <a:pt x="117089" y="29506"/>
                  </a:lnTo>
                  <a:lnTo>
                    <a:pt x="116754" y="29506"/>
                  </a:lnTo>
                  <a:lnTo>
                    <a:pt x="116754" y="36056"/>
                  </a:lnTo>
                  <a:lnTo>
                    <a:pt x="115451" y="38629"/>
                  </a:lnTo>
                  <a:lnTo>
                    <a:pt x="114081" y="41202"/>
                  </a:lnTo>
                  <a:lnTo>
                    <a:pt x="113179" y="42772"/>
                  </a:lnTo>
                  <a:lnTo>
                    <a:pt x="112277" y="44376"/>
                  </a:lnTo>
                  <a:lnTo>
                    <a:pt x="111308" y="46013"/>
                  </a:lnTo>
                  <a:lnTo>
                    <a:pt x="110339" y="47617"/>
                  </a:lnTo>
                  <a:lnTo>
                    <a:pt x="109303" y="49255"/>
                  </a:lnTo>
                  <a:lnTo>
                    <a:pt x="108233" y="50859"/>
                  </a:lnTo>
                  <a:lnTo>
                    <a:pt x="107131" y="52496"/>
                  </a:lnTo>
                  <a:lnTo>
                    <a:pt x="105995" y="54100"/>
                  </a:lnTo>
                  <a:lnTo>
                    <a:pt x="104825" y="55671"/>
                  </a:lnTo>
                  <a:lnTo>
                    <a:pt x="103622" y="57241"/>
                  </a:lnTo>
                  <a:lnTo>
                    <a:pt x="102386" y="58812"/>
                  </a:lnTo>
                  <a:lnTo>
                    <a:pt x="101116" y="60315"/>
                  </a:lnTo>
                  <a:lnTo>
                    <a:pt x="99813" y="61819"/>
                  </a:lnTo>
                  <a:lnTo>
                    <a:pt x="98443" y="63256"/>
                  </a:lnTo>
                  <a:lnTo>
                    <a:pt x="97073" y="64693"/>
                  </a:lnTo>
                  <a:lnTo>
                    <a:pt x="95636" y="66029"/>
                  </a:lnTo>
                  <a:lnTo>
                    <a:pt x="94199" y="67366"/>
                  </a:lnTo>
                  <a:lnTo>
                    <a:pt x="92695" y="68636"/>
                  </a:lnTo>
                  <a:lnTo>
                    <a:pt x="91158" y="69839"/>
                  </a:lnTo>
                  <a:lnTo>
                    <a:pt x="89621" y="71008"/>
                  </a:lnTo>
                  <a:lnTo>
                    <a:pt x="88017" y="72078"/>
                  </a:lnTo>
                  <a:lnTo>
                    <a:pt x="86380" y="73080"/>
                  </a:lnTo>
                  <a:lnTo>
                    <a:pt x="85544" y="73581"/>
                  </a:lnTo>
                  <a:lnTo>
                    <a:pt x="84709" y="74049"/>
                  </a:lnTo>
                  <a:lnTo>
                    <a:pt x="83873" y="74484"/>
                  </a:lnTo>
                  <a:lnTo>
                    <a:pt x="83005" y="74885"/>
                  </a:lnTo>
                  <a:lnTo>
                    <a:pt x="82169" y="75319"/>
                  </a:lnTo>
                  <a:lnTo>
                    <a:pt x="81300" y="75687"/>
                  </a:lnTo>
                  <a:lnTo>
                    <a:pt x="80398" y="76054"/>
                  </a:lnTo>
                  <a:lnTo>
                    <a:pt x="79529" y="76388"/>
                  </a:lnTo>
                  <a:lnTo>
                    <a:pt x="78627" y="76689"/>
                  </a:lnTo>
                  <a:lnTo>
                    <a:pt x="77725" y="76990"/>
                  </a:lnTo>
                  <a:lnTo>
                    <a:pt x="76789" y="77257"/>
                  </a:lnTo>
                  <a:lnTo>
                    <a:pt x="75854" y="77491"/>
                  </a:lnTo>
                  <a:lnTo>
                    <a:pt x="74951" y="77725"/>
                  </a:lnTo>
                  <a:lnTo>
                    <a:pt x="73982" y="77925"/>
                  </a:lnTo>
                  <a:lnTo>
                    <a:pt x="73047" y="78093"/>
                  </a:lnTo>
                  <a:lnTo>
                    <a:pt x="72078" y="78226"/>
                  </a:lnTo>
                  <a:lnTo>
                    <a:pt x="71109" y="78326"/>
                  </a:lnTo>
                  <a:lnTo>
                    <a:pt x="70140" y="78427"/>
                  </a:lnTo>
                  <a:lnTo>
                    <a:pt x="69170" y="78494"/>
                  </a:lnTo>
                  <a:lnTo>
                    <a:pt x="68168" y="78527"/>
                  </a:lnTo>
                  <a:lnTo>
                    <a:pt x="69304" y="78159"/>
                  </a:lnTo>
                  <a:lnTo>
                    <a:pt x="70407" y="77758"/>
                  </a:lnTo>
                  <a:lnTo>
                    <a:pt x="71543" y="77324"/>
                  </a:lnTo>
                  <a:lnTo>
                    <a:pt x="72646" y="76856"/>
                  </a:lnTo>
                  <a:lnTo>
                    <a:pt x="73782" y="76322"/>
                  </a:lnTo>
                  <a:lnTo>
                    <a:pt x="74885" y="75753"/>
                  </a:lnTo>
                  <a:lnTo>
                    <a:pt x="75987" y="75152"/>
                  </a:lnTo>
                  <a:lnTo>
                    <a:pt x="77057" y="74517"/>
                  </a:lnTo>
                  <a:lnTo>
                    <a:pt x="78159" y="73849"/>
                  </a:lnTo>
                  <a:lnTo>
                    <a:pt x="79229" y="73114"/>
                  </a:lnTo>
                  <a:lnTo>
                    <a:pt x="80298" y="72345"/>
                  </a:lnTo>
                  <a:lnTo>
                    <a:pt x="81367" y="71543"/>
                  </a:lnTo>
                  <a:lnTo>
                    <a:pt x="82437" y="70674"/>
                  </a:lnTo>
                  <a:lnTo>
                    <a:pt x="83506" y="69805"/>
                  </a:lnTo>
                  <a:lnTo>
                    <a:pt x="84542" y="68870"/>
                  </a:lnTo>
                  <a:lnTo>
                    <a:pt x="85611" y="67901"/>
                  </a:lnTo>
                  <a:lnTo>
                    <a:pt x="86847" y="66698"/>
                  </a:lnTo>
                  <a:lnTo>
                    <a:pt x="88084" y="65428"/>
                  </a:lnTo>
                  <a:lnTo>
                    <a:pt x="89287" y="64091"/>
                  </a:lnTo>
                  <a:lnTo>
                    <a:pt x="90523" y="62721"/>
                  </a:lnTo>
                  <a:lnTo>
                    <a:pt x="91726" y="61284"/>
                  </a:lnTo>
                  <a:lnTo>
                    <a:pt x="92896" y="59781"/>
                  </a:lnTo>
                  <a:lnTo>
                    <a:pt x="94099" y="58210"/>
                  </a:lnTo>
                  <a:lnTo>
                    <a:pt x="95268" y="56606"/>
                  </a:lnTo>
                  <a:lnTo>
                    <a:pt x="96404" y="54969"/>
                  </a:lnTo>
                  <a:lnTo>
                    <a:pt x="97574" y="53231"/>
                  </a:lnTo>
                  <a:lnTo>
                    <a:pt x="98710" y="51460"/>
                  </a:lnTo>
                  <a:lnTo>
                    <a:pt x="99846" y="49656"/>
                  </a:lnTo>
                  <a:lnTo>
                    <a:pt x="100949" y="47751"/>
                  </a:lnTo>
                  <a:lnTo>
                    <a:pt x="102052" y="45813"/>
                  </a:lnTo>
                  <a:lnTo>
                    <a:pt x="103121" y="43841"/>
                  </a:lnTo>
                  <a:lnTo>
                    <a:pt x="104224" y="41803"/>
                  </a:lnTo>
                  <a:lnTo>
                    <a:pt x="105460" y="39364"/>
                  </a:lnTo>
                  <a:lnTo>
                    <a:pt x="106629" y="36924"/>
                  </a:lnTo>
                  <a:lnTo>
                    <a:pt x="107766" y="34485"/>
                  </a:lnTo>
                  <a:lnTo>
                    <a:pt x="108835" y="32113"/>
                  </a:lnTo>
                  <a:lnTo>
                    <a:pt x="109871" y="29740"/>
                  </a:lnTo>
                  <a:lnTo>
                    <a:pt x="110806" y="27434"/>
                  </a:lnTo>
                  <a:lnTo>
                    <a:pt x="111742" y="25162"/>
                  </a:lnTo>
                  <a:lnTo>
                    <a:pt x="112577" y="22957"/>
                  </a:lnTo>
                  <a:lnTo>
                    <a:pt x="113379" y="20818"/>
                  </a:lnTo>
                  <a:lnTo>
                    <a:pt x="114115" y="18780"/>
                  </a:lnTo>
                  <a:lnTo>
                    <a:pt x="115451" y="14970"/>
                  </a:lnTo>
                  <a:lnTo>
                    <a:pt x="116521" y="11595"/>
                  </a:lnTo>
                  <a:lnTo>
                    <a:pt x="117423" y="8755"/>
                  </a:lnTo>
                  <a:close/>
                  <a:moveTo>
                    <a:pt x="15639" y="42505"/>
                  </a:moveTo>
                  <a:lnTo>
                    <a:pt x="15639" y="44109"/>
                  </a:lnTo>
                  <a:lnTo>
                    <a:pt x="15438" y="44109"/>
                  </a:lnTo>
                  <a:lnTo>
                    <a:pt x="15438" y="53499"/>
                  </a:lnTo>
                  <a:lnTo>
                    <a:pt x="15204" y="53499"/>
                  </a:lnTo>
                  <a:lnTo>
                    <a:pt x="15204" y="59848"/>
                  </a:lnTo>
                  <a:lnTo>
                    <a:pt x="8655" y="79195"/>
                  </a:lnTo>
                  <a:lnTo>
                    <a:pt x="3408" y="79195"/>
                  </a:lnTo>
                  <a:lnTo>
                    <a:pt x="15639" y="42505"/>
                  </a:lnTo>
                  <a:close/>
                  <a:moveTo>
                    <a:pt x="15204" y="64058"/>
                  </a:moveTo>
                  <a:lnTo>
                    <a:pt x="15204" y="79195"/>
                  </a:lnTo>
                  <a:lnTo>
                    <a:pt x="10058" y="79195"/>
                  </a:lnTo>
                  <a:lnTo>
                    <a:pt x="15204" y="64058"/>
                  </a:lnTo>
                  <a:close/>
                  <a:moveTo>
                    <a:pt x="21553" y="69438"/>
                  </a:moveTo>
                  <a:lnTo>
                    <a:pt x="21887" y="69471"/>
                  </a:lnTo>
                  <a:lnTo>
                    <a:pt x="22221" y="69572"/>
                  </a:lnTo>
                  <a:lnTo>
                    <a:pt x="22522" y="69739"/>
                  </a:lnTo>
                  <a:lnTo>
                    <a:pt x="22790" y="69939"/>
                  </a:lnTo>
                  <a:lnTo>
                    <a:pt x="22990" y="70206"/>
                  </a:lnTo>
                  <a:lnTo>
                    <a:pt x="23157" y="70507"/>
                  </a:lnTo>
                  <a:lnTo>
                    <a:pt x="23257" y="70841"/>
                  </a:lnTo>
                  <a:lnTo>
                    <a:pt x="23291" y="71175"/>
                  </a:lnTo>
                  <a:lnTo>
                    <a:pt x="23291" y="79195"/>
                  </a:lnTo>
                  <a:lnTo>
                    <a:pt x="17176" y="79195"/>
                  </a:lnTo>
                  <a:lnTo>
                    <a:pt x="17176" y="71175"/>
                  </a:lnTo>
                  <a:lnTo>
                    <a:pt x="17209" y="70841"/>
                  </a:lnTo>
                  <a:lnTo>
                    <a:pt x="17309" y="70507"/>
                  </a:lnTo>
                  <a:lnTo>
                    <a:pt x="17476" y="70206"/>
                  </a:lnTo>
                  <a:lnTo>
                    <a:pt x="17677" y="69939"/>
                  </a:lnTo>
                  <a:lnTo>
                    <a:pt x="17944" y="69739"/>
                  </a:lnTo>
                  <a:lnTo>
                    <a:pt x="18212" y="69572"/>
                  </a:lnTo>
                  <a:lnTo>
                    <a:pt x="18546" y="69471"/>
                  </a:lnTo>
                  <a:lnTo>
                    <a:pt x="18913" y="69438"/>
                  </a:lnTo>
                  <a:close/>
                  <a:moveTo>
                    <a:pt x="25262" y="56105"/>
                  </a:moveTo>
                  <a:lnTo>
                    <a:pt x="25997" y="57341"/>
                  </a:lnTo>
                  <a:lnTo>
                    <a:pt x="26733" y="58511"/>
                  </a:lnTo>
                  <a:lnTo>
                    <a:pt x="27468" y="59680"/>
                  </a:lnTo>
                  <a:lnTo>
                    <a:pt x="28236" y="60817"/>
                  </a:lnTo>
                  <a:lnTo>
                    <a:pt x="29005" y="61919"/>
                  </a:lnTo>
                  <a:lnTo>
                    <a:pt x="29773" y="62955"/>
                  </a:lnTo>
                  <a:lnTo>
                    <a:pt x="30542" y="63991"/>
                  </a:lnTo>
                  <a:lnTo>
                    <a:pt x="31311" y="64994"/>
                  </a:lnTo>
                  <a:lnTo>
                    <a:pt x="32112" y="65963"/>
                  </a:lnTo>
                  <a:lnTo>
                    <a:pt x="32914" y="66898"/>
                  </a:lnTo>
                  <a:lnTo>
                    <a:pt x="33716" y="67801"/>
                  </a:lnTo>
                  <a:lnTo>
                    <a:pt x="34552" y="68669"/>
                  </a:lnTo>
                  <a:lnTo>
                    <a:pt x="35354" y="69505"/>
                  </a:lnTo>
                  <a:lnTo>
                    <a:pt x="36189" y="70273"/>
                  </a:lnTo>
                  <a:lnTo>
                    <a:pt x="37025" y="71042"/>
                  </a:lnTo>
                  <a:lnTo>
                    <a:pt x="37860" y="71810"/>
                  </a:lnTo>
                  <a:lnTo>
                    <a:pt x="38729" y="72512"/>
                  </a:lnTo>
                  <a:lnTo>
                    <a:pt x="39564" y="73180"/>
                  </a:lnTo>
                  <a:lnTo>
                    <a:pt x="40433" y="73815"/>
                  </a:lnTo>
                  <a:lnTo>
                    <a:pt x="41302" y="74417"/>
                  </a:lnTo>
                  <a:lnTo>
                    <a:pt x="42204" y="74985"/>
                  </a:lnTo>
                  <a:lnTo>
                    <a:pt x="43073" y="75520"/>
                  </a:lnTo>
                  <a:lnTo>
                    <a:pt x="43975" y="76054"/>
                  </a:lnTo>
                  <a:lnTo>
                    <a:pt x="44877" y="76522"/>
                  </a:lnTo>
                  <a:lnTo>
                    <a:pt x="45779" y="76956"/>
                  </a:lnTo>
                  <a:lnTo>
                    <a:pt x="46715" y="77391"/>
                  </a:lnTo>
                  <a:lnTo>
                    <a:pt x="47617" y="77758"/>
                  </a:lnTo>
                  <a:lnTo>
                    <a:pt x="48553" y="78126"/>
                  </a:lnTo>
                  <a:lnTo>
                    <a:pt x="49522" y="78427"/>
                  </a:lnTo>
                  <a:lnTo>
                    <a:pt x="50458" y="78727"/>
                  </a:lnTo>
                  <a:lnTo>
                    <a:pt x="51427" y="78961"/>
                  </a:lnTo>
                  <a:lnTo>
                    <a:pt x="52396" y="79195"/>
                  </a:lnTo>
                  <a:lnTo>
                    <a:pt x="25262" y="79195"/>
                  </a:lnTo>
                  <a:lnTo>
                    <a:pt x="25262" y="56105"/>
                  </a:lnTo>
                  <a:close/>
                  <a:moveTo>
                    <a:pt x="116754" y="39063"/>
                  </a:moveTo>
                  <a:lnTo>
                    <a:pt x="116754" y="79195"/>
                  </a:lnTo>
                  <a:lnTo>
                    <a:pt x="74484" y="79195"/>
                  </a:lnTo>
                  <a:lnTo>
                    <a:pt x="75854" y="78895"/>
                  </a:lnTo>
                  <a:lnTo>
                    <a:pt x="77224" y="78560"/>
                  </a:lnTo>
                  <a:lnTo>
                    <a:pt x="78594" y="78126"/>
                  </a:lnTo>
                  <a:lnTo>
                    <a:pt x="79964" y="77658"/>
                  </a:lnTo>
                  <a:lnTo>
                    <a:pt x="81334" y="77157"/>
                  </a:lnTo>
                  <a:lnTo>
                    <a:pt x="82670" y="76589"/>
                  </a:lnTo>
                  <a:lnTo>
                    <a:pt x="84007" y="75954"/>
                  </a:lnTo>
                  <a:lnTo>
                    <a:pt x="85344" y="75286"/>
                  </a:lnTo>
                  <a:lnTo>
                    <a:pt x="86647" y="74550"/>
                  </a:lnTo>
                  <a:lnTo>
                    <a:pt x="87984" y="73749"/>
                  </a:lnTo>
                  <a:lnTo>
                    <a:pt x="89287" y="72913"/>
                  </a:lnTo>
                  <a:lnTo>
                    <a:pt x="90590" y="72044"/>
                  </a:lnTo>
                  <a:lnTo>
                    <a:pt x="91860" y="71075"/>
                  </a:lnTo>
                  <a:lnTo>
                    <a:pt x="93163" y="70073"/>
                  </a:lnTo>
                  <a:lnTo>
                    <a:pt x="94433" y="69037"/>
                  </a:lnTo>
                  <a:lnTo>
                    <a:pt x="95703" y="67901"/>
                  </a:lnTo>
                  <a:lnTo>
                    <a:pt x="97006" y="66698"/>
                  </a:lnTo>
                  <a:lnTo>
                    <a:pt x="98276" y="65428"/>
                  </a:lnTo>
                  <a:lnTo>
                    <a:pt x="99579" y="64091"/>
                  </a:lnTo>
                  <a:lnTo>
                    <a:pt x="100849" y="62721"/>
                  </a:lnTo>
                  <a:lnTo>
                    <a:pt x="102118" y="61284"/>
                  </a:lnTo>
                  <a:lnTo>
                    <a:pt x="103388" y="59781"/>
                  </a:lnTo>
                  <a:lnTo>
                    <a:pt x="104625" y="58244"/>
                  </a:lnTo>
                  <a:lnTo>
                    <a:pt x="105861" y="56640"/>
                  </a:lnTo>
                  <a:lnTo>
                    <a:pt x="107064" y="54969"/>
                  </a:lnTo>
                  <a:lnTo>
                    <a:pt x="108267" y="53265"/>
                  </a:lnTo>
                  <a:lnTo>
                    <a:pt x="109470" y="51494"/>
                  </a:lnTo>
                  <a:lnTo>
                    <a:pt x="110673" y="49656"/>
                  </a:lnTo>
                  <a:lnTo>
                    <a:pt x="111842" y="47784"/>
                  </a:lnTo>
                  <a:lnTo>
                    <a:pt x="113012" y="45846"/>
                  </a:lnTo>
                  <a:lnTo>
                    <a:pt x="114148" y="43841"/>
                  </a:lnTo>
                  <a:lnTo>
                    <a:pt x="115284" y="41803"/>
                  </a:lnTo>
                  <a:lnTo>
                    <a:pt x="116754" y="39063"/>
                  </a:lnTo>
                  <a:close/>
                  <a:moveTo>
                    <a:pt x="126378" y="53699"/>
                  </a:moveTo>
                  <a:lnTo>
                    <a:pt x="126645" y="53732"/>
                  </a:lnTo>
                  <a:lnTo>
                    <a:pt x="126913" y="53766"/>
                  </a:lnTo>
                  <a:lnTo>
                    <a:pt x="127180" y="53833"/>
                  </a:lnTo>
                  <a:lnTo>
                    <a:pt x="127414" y="53933"/>
                  </a:lnTo>
                  <a:lnTo>
                    <a:pt x="127648" y="54033"/>
                  </a:lnTo>
                  <a:lnTo>
                    <a:pt x="127848" y="54167"/>
                  </a:lnTo>
                  <a:lnTo>
                    <a:pt x="128049" y="54301"/>
                  </a:lnTo>
                  <a:lnTo>
                    <a:pt x="128249" y="54468"/>
                  </a:lnTo>
                  <a:lnTo>
                    <a:pt x="128416" y="54668"/>
                  </a:lnTo>
                  <a:lnTo>
                    <a:pt x="128550" y="54869"/>
                  </a:lnTo>
                  <a:lnTo>
                    <a:pt x="128684" y="55103"/>
                  </a:lnTo>
                  <a:lnTo>
                    <a:pt x="128817" y="55336"/>
                  </a:lnTo>
                  <a:lnTo>
                    <a:pt x="128884" y="55570"/>
                  </a:lnTo>
                  <a:lnTo>
                    <a:pt x="128951" y="55804"/>
                  </a:lnTo>
                  <a:lnTo>
                    <a:pt x="129018" y="56072"/>
                  </a:lnTo>
                  <a:lnTo>
                    <a:pt x="129018" y="56339"/>
                  </a:lnTo>
                  <a:lnTo>
                    <a:pt x="129018" y="79195"/>
                  </a:lnTo>
                  <a:lnTo>
                    <a:pt x="119728" y="79195"/>
                  </a:lnTo>
                  <a:lnTo>
                    <a:pt x="119728" y="56339"/>
                  </a:lnTo>
                  <a:lnTo>
                    <a:pt x="119762" y="56072"/>
                  </a:lnTo>
                  <a:lnTo>
                    <a:pt x="119795" y="55804"/>
                  </a:lnTo>
                  <a:lnTo>
                    <a:pt x="119862" y="55570"/>
                  </a:lnTo>
                  <a:lnTo>
                    <a:pt x="119929" y="55336"/>
                  </a:lnTo>
                  <a:lnTo>
                    <a:pt x="120063" y="55103"/>
                  </a:lnTo>
                  <a:lnTo>
                    <a:pt x="120196" y="54869"/>
                  </a:lnTo>
                  <a:lnTo>
                    <a:pt x="120330" y="54668"/>
                  </a:lnTo>
                  <a:lnTo>
                    <a:pt x="120497" y="54468"/>
                  </a:lnTo>
                  <a:lnTo>
                    <a:pt x="120697" y="54301"/>
                  </a:lnTo>
                  <a:lnTo>
                    <a:pt x="120898" y="54167"/>
                  </a:lnTo>
                  <a:lnTo>
                    <a:pt x="121098" y="54033"/>
                  </a:lnTo>
                  <a:lnTo>
                    <a:pt x="121332" y="53933"/>
                  </a:lnTo>
                  <a:lnTo>
                    <a:pt x="121566" y="53833"/>
                  </a:lnTo>
                  <a:lnTo>
                    <a:pt x="121834" y="53766"/>
                  </a:lnTo>
                  <a:lnTo>
                    <a:pt x="122101" y="53732"/>
                  </a:lnTo>
                  <a:lnTo>
                    <a:pt x="122368" y="53699"/>
                  </a:lnTo>
                  <a:close/>
                  <a:moveTo>
                    <a:pt x="131324" y="26432"/>
                  </a:moveTo>
                  <a:lnTo>
                    <a:pt x="133028" y="28971"/>
                  </a:lnTo>
                  <a:lnTo>
                    <a:pt x="134765" y="31611"/>
                  </a:lnTo>
                  <a:lnTo>
                    <a:pt x="136570" y="34285"/>
                  </a:lnTo>
                  <a:lnTo>
                    <a:pt x="138408" y="36991"/>
                  </a:lnTo>
                  <a:lnTo>
                    <a:pt x="141181" y="40934"/>
                  </a:lnTo>
                  <a:lnTo>
                    <a:pt x="143888" y="44710"/>
                  </a:lnTo>
                  <a:lnTo>
                    <a:pt x="146561" y="48286"/>
                  </a:lnTo>
                  <a:lnTo>
                    <a:pt x="149168" y="51728"/>
                  </a:lnTo>
                  <a:lnTo>
                    <a:pt x="151707" y="54969"/>
                  </a:lnTo>
                  <a:lnTo>
                    <a:pt x="154213" y="58043"/>
                  </a:lnTo>
                  <a:lnTo>
                    <a:pt x="156686" y="60950"/>
                  </a:lnTo>
                  <a:lnTo>
                    <a:pt x="159092" y="63690"/>
                  </a:lnTo>
                  <a:lnTo>
                    <a:pt x="161431" y="66230"/>
                  </a:lnTo>
                  <a:lnTo>
                    <a:pt x="162601" y="67466"/>
                  </a:lnTo>
                  <a:lnTo>
                    <a:pt x="163737" y="68602"/>
                  </a:lnTo>
                  <a:lnTo>
                    <a:pt x="164873" y="69739"/>
                  </a:lnTo>
                  <a:lnTo>
                    <a:pt x="166009" y="70808"/>
                  </a:lnTo>
                  <a:lnTo>
                    <a:pt x="167112" y="71844"/>
                  </a:lnTo>
                  <a:lnTo>
                    <a:pt x="168181" y="72846"/>
                  </a:lnTo>
                  <a:lnTo>
                    <a:pt x="169250" y="73815"/>
                  </a:lnTo>
                  <a:lnTo>
                    <a:pt x="170320" y="74718"/>
                  </a:lnTo>
                  <a:lnTo>
                    <a:pt x="171389" y="75553"/>
                  </a:lnTo>
                  <a:lnTo>
                    <a:pt x="172425" y="76388"/>
                  </a:lnTo>
                  <a:lnTo>
                    <a:pt x="173427" y="77157"/>
                  </a:lnTo>
                  <a:lnTo>
                    <a:pt x="174463" y="77892"/>
                  </a:lnTo>
                  <a:lnTo>
                    <a:pt x="175432" y="78560"/>
                  </a:lnTo>
                  <a:lnTo>
                    <a:pt x="176435" y="79195"/>
                  </a:lnTo>
                  <a:lnTo>
                    <a:pt x="131992" y="79195"/>
                  </a:lnTo>
                  <a:lnTo>
                    <a:pt x="131992" y="29506"/>
                  </a:lnTo>
                  <a:lnTo>
                    <a:pt x="131324" y="29506"/>
                  </a:lnTo>
                  <a:lnTo>
                    <a:pt x="131324" y="26432"/>
                  </a:lnTo>
                  <a:close/>
                  <a:moveTo>
                    <a:pt x="130989" y="6182"/>
                  </a:moveTo>
                  <a:lnTo>
                    <a:pt x="132259" y="8321"/>
                  </a:lnTo>
                  <a:lnTo>
                    <a:pt x="133930" y="11127"/>
                  </a:lnTo>
                  <a:lnTo>
                    <a:pt x="135935" y="14469"/>
                  </a:lnTo>
                  <a:lnTo>
                    <a:pt x="138308" y="18312"/>
                  </a:lnTo>
                  <a:lnTo>
                    <a:pt x="141014" y="22589"/>
                  </a:lnTo>
                  <a:lnTo>
                    <a:pt x="143955" y="27167"/>
                  </a:lnTo>
                  <a:lnTo>
                    <a:pt x="147129" y="32012"/>
                  </a:lnTo>
                  <a:lnTo>
                    <a:pt x="148833" y="34485"/>
                  </a:lnTo>
                  <a:lnTo>
                    <a:pt x="150538" y="36991"/>
                  </a:lnTo>
                  <a:lnTo>
                    <a:pt x="153311" y="40934"/>
                  </a:lnTo>
                  <a:lnTo>
                    <a:pt x="156018" y="44710"/>
                  </a:lnTo>
                  <a:lnTo>
                    <a:pt x="158691" y="48286"/>
                  </a:lnTo>
                  <a:lnTo>
                    <a:pt x="161298" y="51728"/>
                  </a:lnTo>
                  <a:lnTo>
                    <a:pt x="163837" y="54969"/>
                  </a:lnTo>
                  <a:lnTo>
                    <a:pt x="166343" y="58043"/>
                  </a:lnTo>
                  <a:lnTo>
                    <a:pt x="168816" y="60950"/>
                  </a:lnTo>
                  <a:lnTo>
                    <a:pt x="171222" y="63690"/>
                  </a:lnTo>
                  <a:lnTo>
                    <a:pt x="173561" y="66230"/>
                  </a:lnTo>
                  <a:lnTo>
                    <a:pt x="174731" y="67466"/>
                  </a:lnTo>
                  <a:lnTo>
                    <a:pt x="175867" y="68602"/>
                  </a:lnTo>
                  <a:lnTo>
                    <a:pt x="177003" y="69739"/>
                  </a:lnTo>
                  <a:lnTo>
                    <a:pt x="178106" y="70808"/>
                  </a:lnTo>
                  <a:lnTo>
                    <a:pt x="179208" y="71844"/>
                  </a:lnTo>
                  <a:lnTo>
                    <a:pt x="180311" y="72846"/>
                  </a:lnTo>
                  <a:lnTo>
                    <a:pt x="181380" y="73815"/>
                  </a:lnTo>
                  <a:lnTo>
                    <a:pt x="182450" y="74718"/>
                  </a:lnTo>
                  <a:lnTo>
                    <a:pt x="183519" y="75553"/>
                  </a:lnTo>
                  <a:lnTo>
                    <a:pt x="184555" y="76388"/>
                  </a:lnTo>
                  <a:lnTo>
                    <a:pt x="185557" y="77157"/>
                  </a:lnTo>
                  <a:lnTo>
                    <a:pt x="186560" y="77892"/>
                  </a:lnTo>
                  <a:lnTo>
                    <a:pt x="187562" y="78560"/>
                  </a:lnTo>
                  <a:lnTo>
                    <a:pt x="188565" y="79195"/>
                  </a:lnTo>
                  <a:lnTo>
                    <a:pt x="179075" y="79195"/>
                  </a:lnTo>
                  <a:lnTo>
                    <a:pt x="178306" y="78761"/>
                  </a:lnTo>
                  <a:lnTo>
                    <a:pt x="177571" y="78326"/>
                  </a:lnTo>
                  <a:lnTo>
                    <a:pt x="176067" y="77357"/>
                  </a:lnTo>
                  <a:lnTo>
                    <a:pt x="174530" y="76255"/>
                  </a:lnTo>
                  <a:lnTo>
                    <a:pt x="172993" y="75085"/>
                  </a:lnTo>
                  <a:lnTo>
                    <a:pt x="171422" y="73849"/>
                  </a:lnTo>
                  <a:lnTo>
                    <a:pt x="169852" y="72479"/>
                  </a:lnTo>
                  <a:lnTo>
                    <a:pt x="168281" y="71075"/>
                  </a:lnTo>
                  <a:lnTo>
                    <a:pt x="166677" y="69572"/>
                  </a:lnTo>
                  <a:lnTo>
                    <a:pt x="165073" y="68001"/>
                  </a:lnTo>
                  <a:lnTo>
                    <a:pt x="163470" y="66364"/>
                  </a:lnTo>
                  <a:lnTo>
                    <a:pt x="161899" y="64693"/>
                  </a:lnTo>
                  <a:lnTo>
                    <a:pt x="160295" y="62955"/>
                  </a:lnTo>
                  <a:lnTo>
                    <a:pt x="158691" y="61151"/>
                  </a:lnTo>
                  <a:lnTo>
                    <a:pt x="157087" y="59313"/>
                  </a:lnTo>
                  <a:lnTo>
                    <a:pt x="155517" y="57408"/>
                  </a:lnTo>
                  <a:lnTo>
                    <a:pt x="153913" y="55504"/>
                  </a:lnTo>
                  <a:lnTo>
                    <a:pt x="152342" y="53565"/>
                  </a:lnTo>
                  <a:lnTo>
                    <a:pt x="150805" y="51560"/>
                  </a:lnTo>
                  <a:lnTo>
                    <a:pt x="149268" y="49589"/>
                  </a:lnTo>
                  <a:lnTo>
                    <a:pt x="147731" y="47551"/>
                  </a:lnTo>
                  <a:lnTo>
                    <a:pt x="146227" y="45546"/>
                  </a:lnTo>
                  <a:lnTo>
                    <a:pt x="144723" y="43507"/>
                  </a:lnTo>
                  <a:lnTo>
                    <a:pt x="141816" y="39464"/>
                  </a:lnTo>
                  <a:lnTo>
                    <a:pt x="139009" y="35421"/>
                  </a:lnTo>
                  <a:lnTo>
                    <a:pt x="136303" y="31444"/>
                  </a:lnTo>
                  <a:lnTo>
                    <a:pt x="133763" y="27601"/>
                  </a:lnTo>
                  <a:lnTo>
                    <a:pt x="131324" y="23892"/>
                  </a:lnTo>
                  <a:lnTo>
                    <a:pt x="131324" y="15271"/>
                  </a:lnTo>
                  <a:lnTo>
                    <a:pt x="130989" y="15271"/>
                  </a:lnTo>
                  <a:lnTo>
                    <a:pt x="130989" y="6182"/>
                  </a:lnTo>
                  <a:close/>
                  <a:moveTo>
                    <a:pt x="23291" y="82102"/>
                  </a:moveTo>
                  <a:lnTo>
                    <a:pt x="23291" y="85377"/>
                  </a:lnTo>
                  <a:lnTo>
                    <a:pt x="17176" y="85377"/>
                  </a:lnTo>
                  <a:lnTo>
                    <a:pt x="17176" y="82102"/>
                  </a:lnTo>
                  <a:close/>
                  <a:moveTo>
                    <a:pt x="128751" y="83172"/>
                  </a:moveTo>
                  <a:lnTo>
                    <a:pt x="124574" y="87984"/>
                  </a:lnTo>
                  <a:lnTo>
                    <a:pt x="120196" y="83172"/>
                  </a:lnTo>
                  <a:close/>
                  <a:moveTo>
                    <a:pt x="23291" y="86680"/>
                  </a:moveTo>
                  <a:lnTo>
                    <a:pt x="23291" y="86814"/>
                  </a:lnTo>
                  <a:lnTo>
                    <a:pt x="20283" y="90022"/>
                  </a:lnTo>
                  <a:lnTo>
                    <a:pt x="17242" y="86680"/>
                  </a:lnTo>
                  <a:close/>
                  <a:moveTo>
                    <a:pt x="129018" y="85177"/>
                  </a:moveTo>
                  <a:lnTo>
                    <a:pt x="129018" y="92862"/>
                  </a:lnTo>
                  <a:lnTo>
                    <a:pt x="125610" y="89120"/>
                  </a:lnTo>
                  <a:lnTo>
                    <a:pt x="129018" y="85177"/>
                  </a:lnTo>
                  <a:close/>
                  <a:moveTo>
                    <a:pt x="23291" y="88351"/>
                  </a:moveTo>
                  <a:lnTo>
                    <a:pt x="23291" y="93263"/>
                  </a:lnTo>
                  <a:lnTo>
                    <a:pt x="20985" y="90791"/>
                  </a:lnTo>
                  <a:lnTo>
                    <a:pt x="23291" y="88351"/>
                  </a:lnTo>
                  <a:close/>
                  <a:moveTo>
                    <a:pt x="17176" y="88117"/>
                  </a:moveTo>
                  <a:lnTo>
                    <a:pt x="19582" y="90757"/>
                  </a:lnTo>
                  <a:lnTo>
                    <a:pt x="17176" y="93330"/>
                  </a:lnTo>
                  <a:lnTo>
                    <a:pt x="17176" y="88117"/>
                  </a:lnTo>
                  <a:close/>
                  <a:moveTo>
                    <a:pt x="119728" y="84976"/>
                  </a:moveTo>
                  <a:lnTo>
                    <a:pt x="123538" y="89187"/>
                  </a:lnTo>
                  <a:lnTo>
                    <a:pt x="119728" y="93597"/>
                  </a:lnTo>
                  <a:lnTo>
                    <a:pt x="119728" y="84976"/>
                  </a:lnTo>
                  <a:close/>
                  <a:moveTo>
                    <a:pt x="20283" y="91526"/>
                  </a:moveTo>
                  <a:lnTo>
                    <a:pt x="23090" y="94600"/>
                  </a:lnTo>
                  <a:lnTo>
                    <a:pt x="17443" y="94600"/>
                  </a:lnTo>
                  <a:lnTo>
                    <a:pt x="20283" y="91526"/>
                  </a:lnTo>
                  <a:close/>
                  <a:moveTo>
                    <a:pt x="124574" y="90323"/>
                  </a:moveTo>
                  <a:lnTo>
                    <a:pt x="128951" y="95168"/>
                  </a:lnTo>
                  <a:lnTo>
                    <a:pt x="120397" y="95168"/>
                  </a:lnTo>
                  <a:lnTo>
                    <a:pt x="124574" y="90323"/>
                  </a:lnTo>
                  <a:close/>
                  <a:moveTo>
                    <a:pt x="118091" y="0"/>
                  </a:moveTo>
                  <a:lnTo>
                    <a:pt x="118091" y="2339"/>
                  </a:lnTo>
                  <a:lnTo>
                    <a:pt x="117423" y="2339"/>
                  </a:lnTo>
                  <a:lnTo>
                    <a:pt x="117423" y="3809"/>
                  </a:lnTo>
                  <a:lnTo>
                    <a:pt x="117022" y="5280"/>
                  </a:lnTo>
                  <a:lnTo>
                    <a:pt x="116220" y="8053"/>
                  </a:lnTo>
                  <a:lnTo>
                    <a:pt x="115685" y="9858"/>
                  </a:lnTo>
                  <a:lnTo>
                    <a:pt x="115017" y="11896"/>
                  </a:lnTo>
                  <a:lnTo>
                    <a:pt x="114282" y="14168"/>
                  </a:lnTo>
                  <a:lnTo>
                    <a:pt x="113446" y="16674"/>
                  </a:lnTo>
                  <a:lnTo>
                    <a:pt x="112477" y="19348"/>
                  </a:lnTo>
                  <a:lnTo>
                    <a:pt x="111441" y="22188"/>
                  </a:lnTo>
                  <a:lnTo>
                    <a:pt x="110272" y="25129"/>
                  </a:lnTo>
                  <a:lnTo>
                    <a:pt x="109035" y="28203"/>
                  </a:lnTo>
                  <a:lnTo>
                    <a:pt x="107665" y="31377"/>
                  </a:lnTo>
                  <a:lnTo>
                    <a:pt x="106228" y="34619"/>
                  </a:lnTo>
                  <a:lnTo>
                    <a:pt x="105460" y="36256"/>
                  </a:lnTo>
                  <a:lnTo>
                    <a:pt x="104658" y="37893"/>
                  </a:lnTo>
                  <a:lnTo>
                    <a:pt x="103856" y="39531"/>
                  </a:lnTo>
                  <a:lnTo>
                    <a:pt x="103021" y="41202"/>
                  </a:lnTo>
                  <a:lnTo>
                    <a:pt x="102219" y="42672"/>
                  </a:lnTo>
                  <a:lnTo>
                    <a:pt x="101417" y="44176"/>
                  </a:lnTo>
                  <a:lnTo>
                    <a:pt x="100581" y="45713"/>
                  </a:lnTo>
                  <a:lnTo>
                    <a:pt x="99712" y="47216"/>
                  </a:lnTo>
                  <a:lnTo>
                    <a:pt x="98777" y="48754"/>
                  </a:lnTo>
                  <a:lnTo>
                    <a:pt x="97841" y="50257"/>
                  </a:lnTo>
                  <a:lnTo>
                    <a:pt x="96905" y="51794"/>
                  </a:lnTo>
                  <a:lnTo>
                    <a:pt x="95903" y="53298"/>
                  </a:lnTo>
                  <a:lnTo>
                    <a:pt x="94867" y="54802"/>
                  </a:lnTo>
                  <a:lnTo>
                    <a:pt x="93798" y="56272"/>
                  </a:lnTo>
                  <a:lnTo>
                    <a:pt x="92729" y="57742"/>
                  </a:lnTo>
                  <a:lnTo>
                    <a:pt x="91626" y="59179"/>
                  </a:lnTo>
                  <a:lnTo>
                    <a:pt x="90456" y="60616"/>
                  </a:lnTo>
                  <a:lnTo>
                    <a:pt x="89287" y="61986"/>
                  </a:lnTo>
                  <a:lnTo>
                    <a:pt x="88084" y="63356"/>
                  </a:lnTo>
                  <a:lnTo>
                    <a:pt x="86847" y="64693"/>
                  </a:lnTo>
                  <a:lnTo>
                    <a:pt x="85578" y="65963"/>
                  </a:lnTo>
                  <a:lnTo>
                    <a:pt x="84308" y="67199"/>
                  </a:lnTo>
                  <a:lnTo>
                    <a:pt x="82971" y="68402"/>
                  </a:lnTo>
                  <a:lnTo>
                    <a:pt x="81635" y="69572"/>
                  </a:lnTo>
                  <a:lnTo>
                    <a:pt x="80231" y="70641"/>
                  </a:lnTo>
                  <a:lnTo>
                    <a:pt x="78828" y="71677"/>
                  </a:lnTo>
                  <a:lnTo>
                    <a:pt x="77391" y="72679"/>
                  </a:lnTo>
                  <a:lnTo>
                    <a:pt x="75920" y="73581"/>
                  </a:lnTo>
                  <a:lnTo>
                    <a:pt x="74417" y="74450"/>
                  </a:lnTo>
                  <a:lnTo>
                    <a:pt x="72880" y="75219"/>
                  </a:lnTo>
                  <a:lnTo>
                    <a:pt x="72111" y="75586"/>
                  </a:lnTo>
                  <a:lnTo>
                    <a:pt x="71342" y="75921"/>
                  </a:lnTo>
                  <a:lnTo>
                    <a:pt x="70541" y="76255"/>
                  </a:lnTo>
                  <a:lnTo>
                    <a:pt x="69739" y="76555"/>
                  </a:lnTo>
                  <a:lnTo>
                    <a:pt x="68937" y="76823"/>
                  </a:lnTo>
                  <a:lnTo>
                    <a:pt x="68135" y="77090"/>
                  </a:lnTo>
                  <a:lnTo>
                    <a:pt x="67333" y="77324"/>
                  </a:lnTo>
                  <a:lnTo>
                    <a:pt x="66497" y="77558"/>
                  </a:lnTo>
                  <a:lnTo>
                    <a:pt x="65662" y="77758"/>
                  </a:lnTo>
                  <a:lnTo>
                    <a:pt x="64826" y="77925"/>
                  </a:lnTo>
                  <a:lnTo>
                    <a:pt x="63958" y="78093"/>
                  </a:lnTo>
                  <a:lnTo>
                    <a:pt x="63122" y="78226"/>
                  </a:lnTo>
                  <a:lnTo>
                    <a:pt x="61685" y="77992"/>
                  </a:lnTo>
                  <a:lnTo>
                    <a:pt x="60248" y="77692"/>
                  </a:lnTo>
                  <a:lnTo>
                    <a:pt x="58845" y="77357"/>
                  </a:lnTo>
                  <a:lnTo>
                    <a:pt x="57442" y="76923"/>
                  </a:lnTo>
                  <a:lnTo>
                    <a:pt x="56038" y="76422"/>
                  </a:lnTo>
                  <a:lnTo>
                    <a:pt x="54701" y="75854"/>
                  </a:lnTo>
                  <a:lnTo>
                    <a:pt x="53331" y="75252"/>
                  </a:lnTo>
                  <a:lnTo>
                    <a:pt x="52028" y="74550"/>
                  </a:lnTo>
                  <a:lnTo>
                    <a:pt x="50692" y="73815"/>
                  </a:lnTo>
                  <a:lnTo>
                    <a:pt x="49388" y="72980"/>
                  </a:lnTo>
                  <a:lnTo>
                    <a:pt x="48119" y="72111"/>
                  </a:lnTo>
                  <a:lnTo>
                    <a:pt x="46849" y="71142"/>
                  </a:lnTo>
                  <a:lnTo>
                    <a:pt x="45579" y="70140"/>
                  </a:lnTo>
                  <a:lnTo>
                    <a:pt x="44343" y="69037"/>
                  </a:lnTo>
                  <a:lnTo>
                    <a:pt x="43140" y="67901"/>
                  </a:lnTo>
                  <a:lnTo>
                    <a:pt x="41937" y="66664"/>
                  </a:lnTo>
                  <a:lnTo>
                    <a:pt x="40734" y="65395"/>
                  </a:lnTo>
                  <a:lnTo>
                    <a:pt x="39564" y="64025"/>
                  </a:lnTo>
                  <a:lnTo>
                    <a:pt x="38395" y="62621"/>
                  </a:lnTo>
                  <a:lnTo>
                    <a:pt x="37258" y="61117"/>
                  </a:lnTo>
                  <a:lnTo>
                    <a:pt x="36122" y="59580"/>
                  </a:lnTo>
                  <a:lnTo>
                    <a:pt x="34986" y="57943"/>
                  </a:lnTo>
                  <a:lnTo>
                    <a:pt x="33884" y="56239"/>
                  </a:lnTo>
                  <a:lnTo>
                    <a:pt x="32814" y="54501"/>
                  </a:lnTo>
                  <a:lnTo>
                    <a:pt x="31745" y="52663"/>
                  </a:lnTo>
                  <a:lnTo>
                    <a:pt x="30676" y="50792"/>
                  </a:lnTo>
                  <a:lnTo>
                    <a:pt x="29606" y="48820"/>
                  </a:lnTo>
                  <a:lnTo>
                    <a:pt x="28604" y="46782"/>
                  </a:lnTo>
                  <a:lnTo>
                    <a:pt x="27568" y="44677"/>
                  </a:lnTo>
                  <a:lnTo>
                    <a:pt x="26565" y="42538"/>
                  </a:lnTo>
                  <a:lnTo>
                    <a:pt x="25563" y="40299"/>
                  </a:lnTo>
                  <a:lnTo>
                    <a:pt x="24594" y="37994"/>
                  </a:lnTo>
                  <a:lnTo>
                    <a:pt x="24594" y="35588"/>
                  </a:lnTo>
                  <a:lnTo>
                    <a:pt x="24360" y="35588"/>
                  </a:lnTo>
                  <a:lnTo>
                    <a:pt x="24360" y="34084"/>
                  </a:lnTo>
                  <a:lnTo>
                    <a:pt x="24160" y="34084"/>
                  </a:lnTo>
                  <a:lnTo>
                    <a:pt x="24160" y="35588"/>
                  </a:lnTo>
                  <a:lnTo>
                    <a:pt x="23725" y="35588"/>
                  </a:lnTo>
                  <a:lnTo>
                    <a:pt x="23692" y="35788"/>
                  </a:lnTo>
                  <a:lnTo>
                    <a:pt x="23658" y="35955"/>
                  </a:lnTo>
                  <a:lnTo>
                    <a:pt x="23558" y="36089"/>
                  </a:lnTo>
                  <a:lnTo>
                    <a:pt x="23458" y="36223"/>
                  </a:lnTo>
                  <a:lnTo>
                    <a:pt x="23324" y="36323"/>
                  </a:lnTo>
                  <a:lnTo>
                    <a:pt x="23190" y="36390"/>
                  </a:lnTo>
                  <a:lnTo>
                    <a:pt x="23023" y="36457"/>
                  </a:lnTo>
                  <a:lnTo>
                    <a:pt x="22856" y="36490"/>
                  </a:lnTo>
                  <a:lnTo>
                    <a:pt x="17376" y="36490"/>
                  </a:lnTo>
                  <a:lnTo>
                    <a:pt x="17209" y="36457"/>
                  </a:lnTo>
                  <a:lnTo>
                    <a:pt x="17042" y="36390"/>
                  </a:lnTo>
                  <a:lnTo>
                    <a:pt x="16908" y="36323"/>
                  </a:lnTo>
                  <a:lnTo>
                    <a:pt x="16775" y="36223"/>
                  </a:lnTo>
                  <a:lnTo>
                    <a:pt x="16674" y="36089"/>
                  </a:lnTo>
                  <a:lnTo>
                    <a:pt x="16574" y="35955"/>
                  </a:lnTo>
                  <a:lnTo>
                    <a:pt x="16541" y="35788"/>
                  </a:lnTo>
                  <a:lnTo>
                    <a:pt x="16507" y="35588"/>
                  </a:lnTo>
                  <a:lnTo>
                    <a:pt x="16307" y="35588"/>
                  </a:lnTo>
                  <a:lnTo>
                    <a:pt x="16307" y="34084"/>
                  </a:lnTo>
                  <a:lnTo>
                    <a:pt x="16073" y="34084"/>
                  </a:lnTo>
                  <a:lnTo>
                    <a:pt x="16073" y="35588"/>
                  </a:lnTo>
                  <a:lnTo>
                    <a:pt x="15639" y="35588"/>
                  </a:lnTo>
                  <a:lnTo>
                    <a:pt x="15639" y="38261"/>
                  </a:lnTo>
                  <a:lnTo>
                    <a:pt x="1972" y="79195"/>
                  </a:lnTo>
                  <a:lnTo>
                    <a:pt x="0" y="79195"/>
                  </a:lnTo>
                  <a:lnTo>
                    <a:pt x="0" y="82102"/>
                  </a:lnTo>
                  <a:lnTo>
                    <a:pt x="15204" y="82102"/>
                  </a:lnTo>
                  <a:lnTo>
                    <a:pt x="15204" y="99779"/>
                  </a:lnTo>
                  <a:lnTo>
                    <a:pt x="17176" y="99779"/>
                  </a:lnTo>
                  <a:lnTo>
                    <a:pt x="17176" y="95903"/>
                  </a:lnTo>
                  <a:lnTo>
                    <a:pt x="23291" y="95903"/>
                  </a:lnTo>
                  <a:lnTo>
                    <a:pt x="23291" y="99779"/>
                  </a:lnTo>
                  <a:lnTo>
                    <a:pt x="25262" y="99779"/>
                  </a:lnTo>
                  <a:lnTo>
                    <a:pt x="25262" y="82102"/>
                  </a:lnTo>
                  <a:lnTo>
                    <a:pt x="116754" y="82102"/>
                  </a:lnTo>
                  <a:lnTo>
                    <a:pt x="116754" y="99779"/>
                  </a:lnTo>
                  <a:lnTo>
                    <a:pt x="119728" y="99779"/>
                  </a:lnTo>
                  <a:lnTo>
                    <a:pt x="119728" y="97140"/>
                  </a:lnTo>
                  <a:lnTo>
                    <a:pt x="129018" y="97140"/>
                  </a:lnTo>
                  <a:lnTo>
                    <a:pt x="129018" y="99779"/>
                  </a:lnTo>
                  <a:lnTo>
                    <a:pt x="131992" y="99779"/>
                  </a:lnTo>
                  <a:lnTo>
                    <a:pt x="131992" y="82102"/>
                  </a:lnTo>
                  <a:lnTo>
                    <a:pt x="192474" y="82102"/>
                  </a:lnTo>
                  <a:lnTo>
                    <a:pt x="192474" y="79195"/>
                  </a:lnTo>
                  <a:lnTo>
                    <a:pt x="191205" y="79195"/>
                  </a:lnTo>
                  <a:lnTo>
                    <a:pt x="190002" y="78494"/>
                  </a:lnTo>
                  <a:lnTo>
                    <a:pt x="188799" y="77758"/>
                  </a:lnTo>
                  <a:lnTo>
                    <a:pt x="187596" y="76923"/>
                  </a:lnTo>
                  <a:lnTo>
                    <a:pt x="186359" y="76054"/>
                  </a:lnTo>
                  <a:lnTo>
                    <a:pt x="185123" y="75119"/>
                  </a:lnTo>
                  <a:lnTo>
                    <a:pt x="183887" y="74116"/>
                  </a:lnTo>
                  <a:lnTo>
                    <a:pt x="182617" y="73080"/>
                  </a:lnTo>
                  <a:lnTo>
                    <a:pt x="181380" y="71977"/>
                  </a:lnTo>
                  <a:lnTo>
                    <a:pt x="180111" y="70808"/>
                  </a:lnTo>
                  <a:lnTo>
                    <a:pt x="178841" y="69605"/>
                  </a:lnTo>
                  <a:lnTo>
                    <a:pt x="177571" y="68369"/>
                  </a:lnTo>
                  <a:lnTo>
                    <a:pt x="176301" y="67099"/>
                  </a:lnTo>
                  <a:lnTo>
                    <a:pt x="175031" y="65762"/>
                  </a:lnTo>
                  <a:lnTo>
                    <a:pt x="173762" y="64392"/>
                  </a:lnTo>
                  <a:lnTo>
                    <a:pt x="172458" y="62989"/>
                  </a:lnTo>
                  <a:lnTo>
                    <a:pt x="171189" y="61585"/>
                  </a:lnTo>
                  <a:lnTo>
                    <a:pt x="169919" y="60115"/>
                  </a:lnTo>
                  <a:lnTo>
                    <a:pt x="168649" y="58645"/>
                  </a:lnTo>
                  <a:lnTo>
                    <a:pt x="166143" y="55604"/>
                  </a:lnTo>
                  <a:lnTo>
                    <a:pt x="163637" y="52463"/>
                  </a:lnTo>
                  <a:lnTo>
                    <a:pt x="161164" y="49288"/>
                  </a:lnTo>
                  <a:lnTo>
                    <a:pt x="158725" y="46080"/>
                  </a:lnTo>
                  <a:lnTo>
                    <a:pt x="156352" y="42839"/>
                  </a:lnTo>
                  <a:lnTo>
                    <a:pt x="154046" y="39598"/>
                  </a:lnTo>
                  <a:lnTo>
                    <a:pt x="151774" y="36390"/>
                  </a:lnTo>
                  <a:lnTo>
                    <a:pt x="149602" y="33182"/>
                  </a:lnTo>
                  <a:lnTo>
                    <a:pt x="147497" y="30074"/>
                  </a:lnTo>
                  <a:lnTo>
                    <a:pt x="145492" y="27033"/>
                  </a:lnTo>
                  <a:lnTo>
                    <a:pt x="143587" y="24093"/>
                  </a:lnTo>
                  <a:lnTo>
                    <a:pt x="141783" y="21252"/>
                  </a:lnTo>
                  <a:lnTo>
                    <a:pt x="140079" y="18546"/>
                  </a:lnTo>
                  <a:lnTo>
                    <a:pt x="137038" y="13667"/>
                  </a:lnTo>
                  <a:lnTo>
                    <a:pt x="134565" y="9557"/>
                  </a:lnTo>
                  <a:lnTo>
                    <a:pt x="132694" y="6382"/>
                  </a:lnTo>
                  <a:lnTo>
                    <a:pt x="130989" y="3475"/>
                  </a:lnTo>
                  <a:lnTo>
                    <a:pt x="130989" y="2339"/>
                  </a:lnTo>
                  <a:lnTo>
                    <a:pt x="130689" y="2339"/>
                  </a:lnTo>
                  <a:lnTo>
                    <a:pt x="130689" y="0"/>
                  </a:lnTo>
                  <a:lnTo>
                    <a:pt x="130355" y="0"/>
                  </a:lnTo>
                  <a:lnTo>
                    <a:pt x="130355" y="2339"/>
                  </a:lnTo>
                  <a:lnTo>
                    <a:pt x="129686" y="2339"/>
                  </a:lnTo>
                  <a:lnTo>
                    <a:pt x="129653" y="2606"/>
                  </a:lnTo>
                  <a:lnTo>
                    <a:pt x="129586" y="2840"/>
                  </a:lnTo>
                  <a:lnTo>
                    <a:pt x="129452" y="3074"/>
                  </a:lnTo>
                  <a:lnTo>
                    <a:pt x="129285" y="3275"/>
                  </a:lnTo>
                  <a:lnTo>
                    <a:pt x="129085" y="3442"/>
                  </a:lnTo>
                  <a:lnTo>
                    <a:pt x="128884" y="3542"/>
                  </a:lnTo>
                  <a:lnTo>
                    <a:pt x="128617" y="3642"/>
                  </a:lnTo>
                  <a:lnTo>
                    <a:pt x="119795" y="3642"/>
                  </a:lnTo>
                  <a:lnTo>
                    <a:pt x="119561" y="3542"/>
                  </a:lnTo>
                  <a:lnTo>
                    <a:pt x="119327" y="3442"/>
                  </a:lnTo>
                  <a:lnTo>
                    <a:pt x="119127" y="3275"/>
                  </a:lnTo>
                  <a:lnTo>
                    <a:pt x="118960" y="3074"/>
                  </a:lnTo>
                  <a:lnTo>
                    <a:pt x="118860" y="2840"/>
                  </a:lnTo>
                  <a:lnTo>
                    <a:pt x="118759" y="2606"/>
                  </a:lnTo>
                  <a:lnTo>
                    <a:pt x="118726" y="2339"/>
                  </a:lnTo>
                  <a:lnTo>
                    <a:pt x="118392" y="2339"/>
                  </a:lnTo>
                  <a:lnTo>
                    <a:pt x="118392"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5"/>
            <p:cNvSpPr/>
            <p:nvPr/>
          </p:nvSpPr>
          <p:spPr>
            <a:xfrm>
              <a:off x="2140725" y="4583750"/>
              <a:ext cx="5146200" cy="39300"/>
            </a:xfrm>
            <a:prstGeom prst="rect">
              <a:avLst/>
            </a:pr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7" name="Google Shape;397;p5"/>
          <p:cNvSpPr/>
          <p:nvPr/>
        </p:nvSpPr>
        <p:spPr>
          <a:xfrm flipH="1">
            <a:off x="6444625" y="3765175"/>
            <a:ext cx="2699364" cy="1378324"/>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5"/>
          <p:cNvSpPr/>
          <p:nvPr/>
        </p:nvSpPr>
        <p:spPr>
          <a:xfrm>
            <a:off x="0" y="3779850"/>
            <a:ext cx="2699364" cy="1378324"/>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9" name="Google Shape;399;p5"/>
          <p:cNvGrpSpPr/>
          <p:nvPr/>
        </p:nvGrpSpPr>
        <p:grpSpPr>
          <a:xfrm flipH="1">
            <a:off x="787855" y="238126"/>
            <a:ext cx="7918191" cy="1824032"/>
            <a:chOff x="483050" y="238125"/>
            <a:chExt cx="6729150" cy="1550125"/>
          </a:xfrm>
        </p:grpSpPr>
        <p:sp>
          <p:nvSpPr>
            <p:cNvPr id="400" name="Google Shape;400;p5"/>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5"/>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5"/>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5"/>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5"/>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5"/>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5"/>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5"/>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5"/>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5"/>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5"/>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5"/>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5"/>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5"/>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5"/>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5"/>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5"/>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5"/>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5"/>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5"/>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5"/>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5"/>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5"/>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5"/>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5"/>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5"/>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5"/>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5"/>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5"/>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5"/>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5"/>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5"/>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5"/>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5"/>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5"/>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5"/>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5"/>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5"/>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5"/>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5"/>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5"/>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5"/>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5"/>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5"/>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5"/>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5"/>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5"/>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5"/>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5"/>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5"/>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5"/>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5"/>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5"/>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5"/>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5"/>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5"/>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5"/>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5"/>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0" name="Google Shape;460;p5"/>
          <p:cNvSpPr/>
          <p:nvPr/>
        </p:nvSpPr>
        <p:spPr>
          <a:xfrm rot="585485" flipH="1">
            <a:off x="-270154" y="2925803"/>
            <a:ext cx="1238839" cy="2316804"/>
          </a:xfrm>
          <a:custGeom>
            <a:avLst/>
            <a:gdLst/>
            <a:ahLst/>
            <a:cxnLst/>
            <a:rect l="l" t="t" r="r" b="b"/>
            <a:pathLst>
              <a:path w="9749" h="18232" extrusionOk="0">
                <a:moveTo>
                  <a:pt x="7789" y="4468"/>
                </a:moveTo>
                <a:lnTo>
                  <a:pt x="7766" y="4851"/>
                </a:lnTo>
                <a:lnTo>
                  <a:pt x="7670" y="4874"/>
                </a:lnTo>
                <a:lnTo>
                  <a:pt x="7073" y="5018"/>
                </a:lnTo>
                <a:lnTo>
                  <a:pt x="6786" y="5066"/>
                </a:lnTo>
                <a:lnTo>
                  <a:pt x="6666" y="5066"/>
                </a:lnTo>
                <a:lnTo>
                  <a:pt x="6619" y="5042"/>
                </a:lnTo>
                <a:lnTo>
                  <a:pt x="6595" y="5018"/>
                </a:lnTo>
                <a:lnTo>
                  <a:pt x="6547" y="4898"/>
                </a:lnTo>
                <a:lnTo>
                  <a:pt x="6475" y="4803"/>
                </a:lnTo>
                <a:lnTo>
                  <a:pt x="6404" y="4755"/>
                </a:lnTo>
                <a:lnTo>
                  <a:pt x="6714" y="4731"/>
                </a:lnTo>
                <a:lnTo>
                  <a:pt x="6858" y="4731"/>
                </a:lnTo>
                <a:lnTo>
                  <a:pt x="7025" y="4707"/>
                </a:lnTo>
                <a:lnTo>
                  <a:pt x="7168" y="4636"/>
                </a:lnTo>
                <a:lnTo>
                  <a:pt x="7312" y="4588"/>
                </a:lnTo>
                <a:lnTo>
                  <a:pt x="7503" y="4468"/>
                </a:lnTo>
                <a:lnTo>
                  <a:pt x="7551" y="4540"/>
                </a:lnTo>
                <a:lnTo>
                  <a:pt x="7622" y="4564"/>
                </a:lnTo>
                <a:lnTo>
                  <a:pt x="7670" y="4564"/>
                </a:lnTo>
                <a:lnTo>
                  <a:pt x="7718" y="4540"/>
                </a:lnTo>
                <a:lnTo>
                  <a:pt x="7766" y="4516"/>
                </a:lnTo>
                <a:lnTo>
                  <a:pt x="7789" y="4468"/>
                </a:lnTo>
                <a:close/>
                <a:moveTo>
                  <a:pt x="5400" y="3393"/>
                </a:moveTo>
                <a:lnTo>
                  <a:pt x="5448" y="3536"/>
                </a:lnTo>
                <a:lnTo>
                  <a:pt x="5472" y="3608"/>
                </a:lnTo>
                <a:lnTo>
                  <a:pt x="5520" y="3656"/>
                </a:lnTo>
                <a:lnTo>
                  <a:pt x="5591" y="3680"/>
                </a:lnTo>
                <a:lnTo>
                  <a:pt x="5663" y="3704"/>
                </a:lnTo>
                <a:lnTo>
                  <a:pt x="5782" y="3704"/>
                </a:lnTo>
                <a:lnTo>
                  <a:pt x="5926" y="3680"/>
                </a:lnTo>
                <a:lnTo>
                  <a:pt x="6045" y="3632"/>
                </a:lnTo>
                <a:lnTo>
                  <a:pt x="6141" y="3584"/>
                </a:lnTo>
                <a:lnTo>
                  <a:pt x="6165" y="3560"/>
                </a:lnTo>
                <a:lnTo>
                  <a:pt x="6212" y="3799"/>
                </a:lnTo>
                <a:lnTo>
                  <a:pt x="6284" y="3966"/>
                </a:lnTo>
                <a:lnTo>
                  <a:pt x="6332" y="4038"/>
                </a:lnTo>
                <a:lnTo>
                  <a:pt x="6428" y="4086"/>
                </a:lnTo>
                <a:lnTo>
                  <a:pt x="6619" y="4086"/>
                </a:lnTo>
                <a:lnTo>
                  <a:pt x="6714" y="4014"/>
                </a:lnTo>
                <a:lnTo>
                  <a:pt x="6786" y="3943"/>
                </a:lnTo>
                <a:lnTo>
                  <a:pt x="6905" y="3775"/>
                </a:lnTo>
                <a:lnTo>
                  <a:pt x="7025" y="3608"/>
                </a:lnTo>
                <a:lnTo>
                  <a:pt x="7001" y="3775"/>
                </a:lnTo>
                <a:lnTo>
                  <a:pt x="6977" y="3966"/>
                </a:lnTo>
                <a:lnTo>
                  <a:pt x="6977" y="4134"/>
                </a:lnTo>
                <a:lnTo>
                  <a:pt x="7025" y="4301"/>
                </a:lnTo>
                <a:lnTo>
                  <a:pt x="7192" y="4205"/>
                </a:lnTo>
                <a:lnTo>
                  <a:pt x="7336" y="4038"/>
                </a:lnTo>
                <a:lnTo>
                  <a:pt x="7383" y="4205"/>
                </a:lnTo>
                <a:lnTo>
                  <a:pt x="7431" y="4373"/>
                </a:lnTo>
                <a:lnTo>
                  <a:pt x="7264" y="4468"/>
                </a:lnTo>
                <a:lnTo>
                  <a:pt x="7120" y="4516"/>
                </a:lnTo>
                <a:lnTo>
                  <a:pt x="7001" y="4540"/>
                </a:lnTo>
                <a:lnTo>
                  <a:pt x="6858" y="4564"/>
                </a:lnTo>
                <a:lnTo>
                  <a:pt x="6714" y="4564"/>
                </a:lnTo>
                <a:lnTo>
                  <a:pt x="6404" y="4540"/>
                </a:lnTo>
                <a:lnTo>
                  <a:pt x="6236" y="4540"/>
                </a:lnTo>
                <a:lnTo>
                  <a:pt x="6093" y="4564"/>
                </a:lnTo>
                <a:lnTo>
                  <a:pt x="5926" y="4636"/>
                </a:lnTo>
                <a:lnTo>
                  <a:pt x="5782" y="4707"/>
                </a:lnTo>
                <a:lnTo>
                  <a:pt x="5639" y="4803"/>
                </a:lnTo>
                <a:lnTo>
                  <a:pt x="5520" y="4922"/>
                </a:lnTo>
                <a:lnTo>
                  <a:pt x="5305" y="5137"/>
                </a:lnTo>
                <a:lnTo>
                  <a:pt x="5209" y="5209"/>
                </a:lnTo>
                <a:lnTo>
                  <a:pt x="5089" y="5305"/>
                </a:lnTo>
                <a:lnTo>
                  <a:pt x="4994" y="5352"/>
                </a:lnTo>
                <a:lnTo>
                  <a:pt x="4874" y="5376"/>
                </a:lnTo>
                <a:lnTo>
                  <a:pt x="4779" y="5376"/>
                </a:lnTo>
                <a:lnTo>
                  <a:pt x="4659" y="5352"/>
                </a:lnTo>
                <a:lnTo>
                  <a:pt x="4564" y="5352"/>
                </a:lnTo>
                <a:lnTo>
                  <a:pt x="4468" y="5328"/>
                </a:lnTo>
                <a:lnTo>
                  <a:pt x="4349" y="5352"/>
                </a:lnTo>
                <a:lnTo>
                  <a:pt x="4349" y="4898"/>
                </a:lnTo>
                <a:lnTo>
                  <a:pt x="4325" y="4468"/>
                </a:lnTo>
                <a:lnTo>
                  <a:pt x="4373" y="4564"/>
                </a:lnTo>
                <a:lnTo>
                  <a:pt x="4444" y="4659"/>
                </a:lnTo>
                <a:lnTo>
                  <a:pt x="4492" y="4707"/>
                </a:lnTo>
                <a:lnTo>
                  <a:pt x="4588" y="4731"/>
                </a:lnTo>
                <a:lnTo>
                  <a:pt x="4659" y="4731"/>
                </a:lnTo>
                <a:lnTo>
                  <a:pt x="4755" y="4707"/>
                </a:lnTo>
                <a:lnTo>
                  <a:pt x="4827" y="4683"/>
                </a:lnTo>
                <a:lnTo>
                  <a:pt x="4898" y="4636"/>
                </a:lnTo>
                <a:lnTo>
                  <a:pt x="5018" y="4492"/>
                </a:lnTo>
                <a:lnTo>
                  <a:pt x="5113" y="4373"/>
                </a:lnTo>
                <a:lnTo>
                  <a:pt x="5185" y="4253"/>
                </a:lnTo>
                <a:lnTo>
                  <a:pt x="5281" y="3966"/>
                </a:lnTo>
                <a:lnTo>
                  <a:pt x="5352" y="3680"/>
                </a:lnTo>
                <a:lnTo>
                  <a:pt x="5400" y="3393"/>
                </a:lnTo>
                <a:close/>
                <a:moveTo>
                  <a:pt x="2581" y="5400"/>
                </a:moveTo>
                <a:lnTo>
                  <a:pt x="2652" y="5424"/>
                </a:lnTo>
                <a:lnTo>
                  <a:pt x="2724" y="5424"/>
                </a:lnTo>
                <a:lnTo>
                  <a:pt x="2843" y="5639"/>
                </a:lnTo>
                <a:lnTo>
                  <a:pt x="2915" y="5735"/>
                </a:lnTo>
                <a:lnTo>
                  <a:pt x="2748" y="5687"/>
                </a:lnTo>
                <a:lnTo>
                  <a:pt x="2700" y="5639"/>
                </a:lnTo>
                <a:lnTo>
                  <a:pt x="2652" y="5591"/>
                </a:lnTo>
                <a:lnTo>
                  <a:pt x="2581" y="5400"/>
                </a:lnTo>
                <a:close/>
                <a:moveTo>
                  <a:pt x="3536" y="4397"/>
                </a:moveTo>
                <a:lnTo>
                  <a:pt x="3799" y="4636"/>
                </a:lnTo>
                <a:lnTo>
                  <a:pt x="3775" y="5161"/>
                </a:lnTo>
                <a:lnTo>
                  <a:pt x="3775" y="5711"/>
                </a:lnTo>
                <a:lnTo>
                  <a:pt x="3775" y="6236"/>
                </a:lnTo>
                <a:lnTo>
                  <a:pt x="3823" y="6762"/>
                </a:lnTo>
                <a:lnTo>
                  <a:pt x="3680" y="6810"/>
                </a:lnTo>
                <a:lnTo>
                  <a:pt x="3656" y="6786"/>
                </a:lnTo>
                <a:lnTo>
                  <a:pt x="3584" y="6738"/>
                </a:lnTo>
                <a:lnTo>
                  <a:pt x="3536" y="6643"/>
                </a:lnTo>
                <a:lnTo>
                  <a:pt x="3489" y="6523"/>
                </a:lnTo>
                <a:lnTo>
                  <a:pt x="3345" y="5997"/>
                </a:lnTo>
                <a:lnTo>
                  <a:pt x="3226" y="5735"/>
                </a:lnTo>
                <a:lnTo>
                  <a:pt x="3154" y="5615"/>
                </a:lnTo>
                <a:lnTo>
                  <a:pt x="3058" y="5496"/>
                </a:lnTo>
                <a:lnTo>
                  <a:pt x="2963" y="5352"/>
                </a:lnTo>
                <a:lnTo>
                  <a:pt x="3011" y="5305"/>
                </a:lnTo>
                <a:lnTo>
                  <a:pt x="3035" y="5233"/>
                </a:lnTo>
                <a:lnTo>
                  <a:pt x="3058" y="5161"/>
                </a:lnTo>
                <a:lnTo>
                  <a:pt x="3082" y="5089"/>
                </a:lnTo>
                <a:lnTo>
                  <a:pt x="3058" y="4994"/>
                </a:lnTo>
                <a:lnTo>
                  <a:pt x="3035" y="4898"/>
                </a:lnTo>
                <a:lnTo>
                  <a:pt x="2963" y="4707"/>
                </a:lnTo>
                <a:lnTo>
                  <a:pt x="3250" y="4707"/>
                </a:lnTo>
                <a:lnTo>
                  <a:pt x="3321" y="4659"/>
                </a:lnTo>
                <a:lnTo>
                  <a:pt x="3417" y="4636"/>
                </a:lnTo>
                <a:lnTo>
                  <a:pt x="3489" y="4564"/>
                </a:lnTo>
                <a:lnTo>
                  <a:pt x="3536" y="4468"/>
                </a:lnTo>
                <a:lnTo>
                  <a:pt x="3536" y="4397"/>
                </a:lnTo>
                <a:close/>
                <a:moveTo>
                  <a:pt x="3919" y="0"/>
                </a:moveTo>
                <a:lnTo>
                  <a:pt x="3823" y="24"/>
                </a:lnTo>
                <a:lnTo>
                  <a:pt x="3728" y="72"/>
                </a:lnTo>
                <a:lnTo>
                  <a:pt x="3656" y="143"/>
                </a:lnTo>
                <a:lnTo>
                  <a:pt x="3512" y="311"/>
                </a:lnTo>
                <a:lnTo>
                  <a:pt x="3393" y="478"/>
                </a:lnTo>
                <a:lnTo>
                  <a:pt x="3297" y="645"/>
                </a:lnTo>
                <a:lnTo>
                  <a:pt x="3202" y="836"/>
                </a:lnTo>
                <a:lnTo>
                  <a:pt x="3130" y="765"/>
                </a:lnTo>
                <a:lnTo>
                  <a:pt x="3058" y="693"/>
                </a:lnTo>
                <a:lnTo>
                  <a:pt x="2987" y="669"/>
                </a:lnTo>
                <a:lnTo>
                  <a:pt x="2891" y="669"/>
                </a:lnTo>
                <a:lnTo>
                  <a:pt x="2843" y="693"/>
                </a:lnTo>
                <a:lnTo>
                  <a:pt x="2796" y="741"/>
                </a:lnTo>
                <a:lnTo>
                  <a:pt x="2700" y="884"/>
                </a:lnTo>
                <a:lnTo>
                  <a:pt x="2652" y="1051"/>
                </a:lnTo>
                <a:lnTo>
                  <a:pt x="2509" y="1051"/>
                </a:lnTo>
                <a:lnTo>
                  <a:pt x="2461" y="1099"/>
                </a:lnTo>
                <a:lnTo>
                  <a:pt x="2413" y="1147"/>
                </a:lnTo>
                <a:lnTo>
                  <a:pt x="2366" y="1290"/>
                </a:lnTo>
                <a:lnTo>
                  <a:pt x="2366" y="1410"/>
                </a:lnTo>
                <a:lnTo>
                  <a:pt x="2342" y="1888"/>
                </a:lnTo>
                <a:lnTo>
                  <a:pt x="2294" y="1864"/>
                </a:lnTo>
                <a:lnTo>
                  <a:pt x="2246" y="1816"/>
                </a:lnTo>
                <a:lnTo>
                  <a:pt x="2127" y="1792"/>
                </a:lnTo>
                <a:lnTo>
                  <a:pt x="1983" y="1816"/>
                </a:lnTo>
                <a:lnTo>
                  <a:pt x="1864" y="1888"/>
                </a:lnTo>
                <a:lnTo>
                  <a:pt x="1792" y="1983"/>
                </a:lnTo>
                <a:lnTo>
                  <a:pt x="1744" y="2103"/>
                </a:lnTo>
                <a:lnTo>
                  <a:pt x="1720" y="2222"/>
                </a:lnTo>
                <a:lnTo>
                  <a:pt x="1720" y="2366"/>
                </a:lnTo>
                <a:lnTo>
                  <a:pt x="1744" y="2461"/>
                </a:lnTo>
                <a:lnTo>
                  <a:pt x="1529" y="2533"/>
                </a:lnTo>
                <a:lnTo>
                  <a:pt x="1338" y="2628"/>
                </a:lnTo>
                <a:lnTo>
                  <a:pt x="1171" y="2748"/>
                </a:lnTo>
                <a:lnTo>
                  <a:pt x="1004" y="2867"/>
                </a:lnTo>
                <a:lnTo>
                  <a:pt x="860" y="3011"/>
                </a:lnTo>
                <a:lnTo>
                  <a:pt x="789" y="3106"/>
                </a:lnTo>
                <a:lnTo>
                  <a:pt x="717" y="3202"/>
                </a:lnTo>
                <a:lnTo>
                  <a:pt x="693" y="3297"/>
                </a:lnTo>
                <a:lnTo>
                  <a:pt x="693" y="3417"/>
                </a:lnTo>
                <a:lnTo>
                  <a:pt x="621" y="3417"/>
                </a:lnTo>
                <a:lnTo>
                  <a:pt x="430" y="3584"/>
                </a:lnTo>
                <a:lnTo>
                  <a:pt x="263" y="3775"/>
                </a:lnTo>
                <a:lnTo>
                  <a:pt x="143" y="3966"/>
                </a:lnTo>
                <a:lnTo>
                  <a:pt x="48" y="4205"/>
                </a:lnTo>
                <a:lnTo>
                  <a:pt x="24" y="4325"/>
                </a:lnTo>
                <a:lnTo>
                  <a:pt x="0" y="4444"/>
                </a:lnTo>
                <a:lnTo>
                  <a:pt x="24" y="4564"/>
                </a:lnTo>
                <a:lnTo>
                  <a:pt x="48" y="4683"/>
                </a:lnTo>
                <a:lnTo>
                  <a:pt x="72" y="4779"/>
                </a:lnTo>
                <a:lnTo>
                  <a:pt x="143" y="4898"/>
                </a:lnTo>
                <a:lnTo>
                  <a:pt x="215" y="4994"/>
                </a:lnTo>
                <a:lnTo>
                  <a:pt x="287" y="5066"/>
                </a:lnTo>
                <a:lnTo>
                  <a:pt x="358" y="5113"/>
                </a:lnTo>
                <a:lnTo>
                  <a:pt x="502" y="5113"/>
                </a:lnTo>
                <a:lnTo>
                  <a:pt x="526" y="5089"/>
                </a:lnTo>
                <a:lnTo>
                  <a:pt x="550" y="5066"/>
                </a:lnTo>
                <a:lnTo>
                  <a:pt x="550" y="5018"/>
                </a:lnTo>
                <a:lnTo>
                  <a:pt x="693" y="5281"/>
                </a:lnTo>
                <a:lnTo>
                  <a:pt x="884" y="5520"/>
                </a:lnTo>
                <a:lnTo>
                  <a:pt x="1004" y="5639"/>
                </a:lnTo>
                <a:lnTo>
                  <a:pt x="1075" y="5663"/>
                </a:lnTo>
                <a:lnTo>
                  <a:pt x="1147" y="5687"/>
                </a:lnTo>
                <a:lnTo>
                  <a:pt x="1219" y="5663"/>
                </a:lnTo>
                <a:lnTo>
                  <a:pt x="1290" y="5615"/>
                </a:lnTo>
                <a:lnTo>
                  <a:pt x="1338" y="5543"/>
                </a:lnTo>
                <a:lnTo>
                  <a:pt x="1362" y="5472"/>
                </a:lnTo>
                <a:lnTo>
                  <a:pt x="1386" y="5328"/>
                </a:lnTo>
                <a:lnTo>
                  <a:pt x="1386" y="5161"/>
                </a:lnTo>
                <a:lnTo>
                  <a:pt x="1458" y="5281"/>
                </a:lnTo>
                <a:lnTo>
                  <a:pt x="1553" y="5352"/>
                </a:lnTo>
                <a:lnTo>
                  <a:pt x="1673" y="5424"/>
                </a:lnTo>
                <a:lnTo>
                  <a:pt x="1792" y="5472"/>
                </a:lnTo>
                <a:lnTo>
                  <a:pt x="1983" y="5520"/>
                </a:lnTo>
                <a:lnTo>
                  <a:pt x="2079" y="5520"/>
                </a:lnTo>
                <a:lnTo>
                  <a:pt x="2151" y="5496"/>
                </a:lnTo>
                <a:lnTo>
                  <a:pt x="2246" y="5448"/>
                </a:lnTo>
                <a:lnTo>
                  <a:pt x="2318" y="5352"/>
                </a:lnTo>
                <a:lnTo>
                  <a:pt x="2342" y="5376"/>
                </a:lnTo>
                <a:lnTo>
                  <a:pt x="2389" y="5424"/>
                </a:lnTo>
                <a:lnTo>
                  <a:pt x="2461" y="5639"/>
                </a:lnTo>
                <a:lnTo>
                  <a:pt x="2509" y="5782"/>
                </a:lnTo>
                <a:lnTo>
                  <a:pt x="2557" y="5830"/>
                </a:lnTo>
                <a:lnTo>
                  <a:pt x="2628" y="5902"/>
                </a:lnTo>
                <a:lnTo>
                  <a:pt x="2748" y="5950"/>
                </a:lnTo>
                <a:lnTo>
                  <a:pt x="2867" y="5997"/>
                </a:lnTo>
                <a:lnTo>
                  <a:pt x="3058" y="6069"/>
                </a:lnTo>
                <a:lnTo>
                  <a:pt x="3178" y="6619"/>
                </a:lnTo>
                <a:lnTo>
                  <a:pt x="3226" y="6762"/>
                </a:lnTo>
                <a:lnTo>
                  <a:pt x="3297" y="6905"/>
                </a:lnTo>
                <a:lnTo>
                  <a:pt x="3345" y="7001"/>
                </a:lnTo>
                <a:lnTo>
                  <a:pt x="3417" y="7073"/>
                </a:lnTo>
                <a:lnTo>
                  <a:pt x="3489" y="7120"/>
                </a:lnTo>
                <a:lnTo>
                  <a:pt x="3608" y="7168"/>
                </a:lnTo>
                <a:lnTo>
                  <a:pt x="3728" y="7192"/>
                </a:lnTo>
                <a:lnTo>
                  <a:pt x="3823" y="7168"/>
                </a:lnTo>
                <a:lnTo>
                  <a:pt x="3847" y="7168"/>
                </a:lnTo>
                <a:lnTo>
                  <a:pt x="3990" y="8100"/>
                </a:lnTo>
                <a:lnTo>
                  <a:pt x="4134" y="9056"/>
                </a:lnTo>
                <a:lnTo>
                  <a:pt x="4325" y="9988"/>
                </a:lnTo>
                <a:lnTo>
                  <a:pt x="4540" y="10920"/>
                </a:lnTo>
                <a:lnTo>
                  <a:pt x="4970" y="12736"/>
                </a:lnTo>
                <a:lnTo>
                  <a:pt x="5161" y="13667"/>
                </a:lnTo>
                <a:lnTo>
                  <a:pt x="5328" y="14575"/>
                </a:lnTo>
                <a:lnTo>
                  <a:pt x="5448" y="15459"/>
                </a:lnTo>
                <a:lnTo>
                  <a:pt x="5520" y="16367"/>
                </a:lnTo>
                <a:lnTo>
                  <a:pt x="5520" y="16798"/>
                </a:lnTo>
                <a:lnTo>
                  <a:pt x="5520" y="17252"/>
                </a:lnTo>
                <a:lnTo>
                  <a:pt x="5496" y="17682"/>
                </a:lnTo>
                <a:lnTo>
                  <a:pt x="5472" y="18112"/>
                </a:lnTo>
                <a:lnTo>
                  <a:pt x="7216" y="18231"/>
                </a:lnTo>
                <a:lnTo>
                  <a:pt x="7216" y="17706"/>
                </a:lnTo>
                <a:lnTo>
                  <a:pt x="7192" y="17204"/>
                </a:lnTo>
                <a:lnTo>
                  <a:pt x="7168" y="16702"/>
                </a:lnTo>
                <a:lnTo>
                  <a:pt x="7097" y="16200"/>
                </a:lnTo>
                <a:lnTo>
                  <a:pt x="7025" y="15722"/>
                </a:lnTo>
                <a:lnTo>
                  <a:pt x="6929" y="15221"/>
                </a:lnTo>
                <a:lnTo>
                  <a:pt x="6714" y="14265"/>
                </a:lnTo>
                <a:lnTo>
                  <a:pt x="6451" y="13333"/>
                </a:lnTo>
                <a:lnTo>
                  <a:pt x="6189" y="12425"/>
                </a:lnTo>
                <a:lnTo>
                  <a:pt x="5591" y="10609"/>
                </a:lnTo>
                <a:lnTo>
                  <a:pt x="5305" y="9725"/>
                </a:lnTo>
                <a:lnTo>
                  <a:pt x="5042" y="8841"/>
                </a:lnTo>
                <a:lnTo>
                  <a:pt x="4803" y="7933"/>
                </a:lnTo>
                <a:lnTo>
                  <a:pt x="4588" y="7025"/>
                </a:lnTo>
                <a:lnTo>
                  <a:pt x="4468" y="6380"/>
                </a:lnTo>
                <a:lnTo>
                  <a:pt x="4397" y="5711"/>
                </a:lnTo>
                <a:lnTo>
                  <a:pt x="4588" y="5711"/>
                </a:lnTo>
                <a:lnTo>
                  <a:pt x="4755" y="5735"/>
                </a:lnTo>
                <a:lnTo>
                  <a:pt x="4851" y="5735"/>
                </a:lnTo>
                <a:lnTo>
                  <a:pt x="4946" y="5711"/>
                </a:lnTo>
                <a:lnTo>
                  <a:pt x="5137" y="5639"/>
                </a:lnTo>
                <a:lnTo>
                  <a:pt x="5281" y="5543"/>
                </a:lnTo>
                <a:lnTo>
                  <a:pt x="5400" y="5448"/>
                </a:lnTo>
                <a:lnTo>
                  <a:pt x="5520" y="5328"/>
                </a:lnTo>
                <a:lnTo>
                  <a:pt x="5711" y="5113"/>
                </a:lnTo>
                <a:lnTo>
                  <a:pt x="5902" y="4922"/>
                </a:lnTo>
                <a:lnTo>
                  <a:pt x="5974" y="4874"/>
                </a:lnTo>
                <a:lnTo>
                  <a:pt x="6093" y="4803"/>
                </a:lnTo>
                <a:lnTo>
                  <a:pt x="6212" y="4874"/>
                </a:lnTo>
                <a:lnTo>
                  <a:pt x="6308" y="4922"/>
                </a:lnTo>
                <a:lnTo>
                  <a:pt x="6332" y="4946"/>
                </a:lnTo>
                <a:lnTo>
                  <a:pt x="6356" y="4994"/>
                </a:lnTo>
                <a:lnTo>
                  <a:pt x="6404" y="5042"/>
                </a:lnTo>
                <a:lnTo>
                  <a:pt x="6451" y="5137"/>
                </a:lnTo>
                <a:lnTo>
                  <a:pt x="6523" y="5209"/>
                </a:lnTo>
                <a:lnTo>
                  <a:pt x="6619" y="5233"/>
                </a:lnTo>
                <a:lnTo>
                  <a:pt x="6714" y="5257"/>
                </a:lnTo>
                <a:lnTo>
                  <a:pt x="6810" y="5257"/>
                </a:lnTo>
                <a:lnTo>
                  <a:pt x="6977" y="5209"/>
                </a:lnTo>
                <a:lnTo>
                  <a:pt x="7120" y="5185"/>
                </a:lnTo>
                <a:lnTo>
                  <a:pt x="7455" y="5089"/>
                </a:lnTo>
                <a:lnTo>
                  <a:pt x="7789" y="4994"/>
                </a:lnTo>
                <a:lnTo>
                  <a:pt x="7789" y="5042"/>
                </a:lnTo>
                <a:lnTo>
                  <a:pt x="7813" y="5161"/>
                </a:lnTo>
                <a:lnTo>
                  <a:pt x="7861" y="5257"/>
                </a:lnTo>
                <a:lnTo>
                  <a:pt x="7909" y="5281"/>
                </a:lnTo>
                <a:lnTo>
                  <a:pt x="7981" y="5305"/>
                </a:lnTo>
                <a:lnTo>
                  <a:pt x="8124" y="5305"/>
                </a:lnTo>
                <a:lnTo>
                  <a:pt x="8243" y="5233"/>
                </a:lnTo>
                <a:lnTo>
                  <a:pt x="8363" y="5137"/>
                </a:lnTo>
                <a:lnTo>
                  <a:pt x="8530" y="4946"/>
                </a:lnTo>
                <a:lnTo>
                  <a:pt x="8674" y="4731"/>
                </a:lnTo>
                <a:lnTo>
                  <a:pt x="8721" y="4803"/>
                </a:lnTo>
                <a:lnTo>
                  <a:pt x="8769" y="4898"/>
                </a:lnTo>
                <a:lnTo>
                  <a:pt x="8817" y="4994"/>
                </a:lnTo>
                <a:lnTo>
                  <a:pt x="8889" y="5042"/>
                </a:lnTo>
                <a:lnTo>
                  <a:pt x="8984" y="5066"/>
                </a:lnTo>
                <a:lnTo>
                  <a:pt x="9056" y="5042"/>
                </a:lnTo>
                <a:lnTo>
                  <a:pt x="9151" y="5018"/>
                </a:lnTo>
                <a:lnTo>
                  <a:pt x="9223" y="4970"/>
                </a:lnTo>
                <a:lnTo>
                  <a:pt x="9343" y="4874"/>
                </a:lnTo>
                <a:lnTo>
                  <a:pt x="9462" y="4779"/>
                </a:lnTo>
                <a:lnTo>
                  <a:pt x="9558" y="4659"/>
                </a:lnTo>
                <a:lnTo>
                  <a:pt x="9653" y="4540"/>
                </a:lnTo>
                <a:lnTo>
                  <a:pt x="9701" y="4397"/>
                </a:lnTo>
                <a:lnTo>
                  <a:pt x="9749" y="4253"/>
                </a:lnTo>
                <a:lnTo>
                  <a:pt x="9749" y="4086"/>
                </a:lnTo>
                <a:lnTo>
                  <a:pt x="9725" y="3943"/>
                </a:lnTo>
                <a:lnTo>
                  <a:pt x="9677" y="3871"/>
                </a:lnTo>
                <a:lnTo>
                  <a:pt x="9653" y="3799"/>
                </a:lnTo>
                <a:lnTo>
                  <a:pt x="9582" y="3751"/>
                </a:lnTo>
                <a:lnTo>
                  <a:pt x="9534" y="3728"/>
                </a:lnTo>
                <a:lnTo>
                  <a:pt x="9558" y="3608"/>
                </a:lnTo>
                <a:lnTo>
                  <a:pt x="9582" y="3489"/>
                </a:lnTo>
                <a:lnTo>
                  <a:pt x="9582" y="3345"/>
                </a:lnTo>
                <a:lnTo>
                  <a:pt x="9534" y="3226"/>
                </a:lnTo>
                <a:lnTo>
                  <a:pt x="9486" y="3106"/>
                </a:lnTo>
                <a:lnTo>
                  <a:pt x="9438" y="2987"/>
                </a:lnTo>
                <a:lnTo>
                  <a:pt x="9343" y="2891"/>
                </a:lnTo>
                <a:lnTo>
                  <a:pt x="9271" y="2796"/>
                </a:lnTo>
                <a:lnTo>
                  <a:pt x="9175" y="2724"/>
                </a:lnTo>
                <a:lnTo>
                  <a:pt x="9080" y="2652"/>
                </a:lnTo>
                <a:lnTo>
                  <a:pt x="9008" y="2652"/>
                </a:lnTo>
                <a:lnTo>
                  <a:pt x="8960" y="2676"/>
                </a:lnTo>
                <a:lnTo>
                  <a:pt x="8913" y="2700"/>
                </a:lnTo>
                <a:lnTo>
                  <a:pt x="8865" y="2724"/>
                </a:lnTo>
                <a:lnTo>
                  <a:pt x="8817" y="2581"/>
                </a:lnTo>
                <a:lnTo>
                  <a:pt x="8745" y="2437"/>
                </a:lnTo>
                <a:lnTo>
                  <a:pt x="8674" y="2270"/>
                </a:lnTo>
                <a:lnTo>
                  <a:pt x="8578" y="2151"/>
                </a:lnTo>
                <a:lnTo>
                  <a:pt x="8482" y="2055"/>
                </a:lnTo>
                <a:lnTo>
                  <a:pt x="8387" y="2007"/>
                </a:lnTo>
                <a:lnTo>
                  <a:pt x="8363" y="1983"/>
                </a:lnTo>
                <a:lnTo>
                  <a:pt x="8339" y="1912"/>
                </a:lnTo>
                <a:lnTo>
                  <a:pt x="8291" y="1840"/>
                </a:lnTo>
                <a:lnTo>
                  <a:pt x="8148" y="1673"/>
                </a:lnTo>
                <a:lnTo>
                  <a:pt x="7981" y="1577"/>
                </a:lnTo>
                <a:lnTo>
                  <a:pt x="7813" y="1482"/>
                </a:lnTo>
                <a:lnTo>
                  <a:pt x="7598" y="1434"/>
                </a:lnTo>
                <a:lnTo>
                  <a:pt x="7694" y="1410"/>
                </a:lnTo>
                <a:lnTo>
                  <a:pt x="7742" y="1338"/>
                </a:lnTo>
                <a:lnTo>
                  <a:pt x="7766" y="1266"/>
                </a:lnTo>
                <a:lnTo>
                  <a:pt x="7766" y="1171"/>
                </a:lnTo>
                <a:lnTo>
                  <a:pt x="7718" y="1075"/>
                </a:lnTo>
                <a:lnTo>
                  <a:pt x="7646" y="1028"/>
                </a:lnTo>
                <a:lnTo>
                  <a:pt x="7503" y="908"/>
                </a:lnTo>
                <a:lnTo>
                  <a:pt x="7288" y="812"/>
                </a:lnTo>
                <a:lnTo>
                  <a:pt x="7097" y="717"/>
                </a:lnTo>
                <a:lnTo>
                  <a:pt x="6977" y="693"/>
                </a:lnTo>
                <a:lnTo>
                  <a:pt x="6858" y="669"/>
                </a:lnTo>
                <a:lnTo>
                  <a:pt x="6762" y="669"/>
                </a:lnTo>
                <a:lnTo>
                  <a:pt x="6666" y="717"/>
                </a:lnTo>
                <a:lnTo>
                  <a:pt x="6643" y="574"/>
                </a:lnTo>
                <a:lnTo>
                  <a:pt x="6571" y="454"/>
                </a:lnTo>
                <a:lnTo>
                  <a:pt x="6451" y="335"/>
                </a:lnTo>
                <a:lnTo>
                  <a:pt x="6332" y="287"/>
                </a:lnTo>
                <a:lnTo>
                  <a:pt x="6165" y="263"/>
                </a:lnTo>
                <a:lnTo>
                  <a:pt x="6021" y="263"/>
                </a:lnTo>
                <a:lnTo>
                  <a:pt x="5878" y="335"/>
                </a:lnTo>
                <a:lnTo>
                  <a:pt x="5782" y="430"/>
                </a:lnTo>
                <a:lnTo>
                  <a:pt x="5782" y="406"/>
                </a:lnTo>
                <a:lnTo>
                  <a:pt x="5782" y="358"/>
                </a:lnTo>
                <a:lnTo>
                  <a:pt x="5711" y="311"/>
                </a:lnTo>
                <a:lnTo>
                  <a:pt x="5496" y="191"/>
                </a:lnTo>
                <a:lnTo>
                  <a:pt x="5281" y="120"/>
                </a:lnTo>
                <a:lnTo>
                  <a:pt x="5042" y="48"/>
                </a:lnTo>
                <a:lnTo>
                  <a:pt x="4827" y="24"/>
                </a:lnTo>
                <a:lnTo>
                  <a:pt x="4635" y="0"/>
                </a:lnTo>
                <a:lnTo>
                  <a:pt x="4540" y="24"/>
                </a:lnTo>
                <a:lnTo>
                  <a:pt x="4444" y="48"/>
                </a:lnTo>
                <a:lnTo>
                  <a:pt x="4373" y="96"/>
                </a:lnTo>
                <a:lnTo>
                  <a:pt x="4325" y="167"/>
                </a:lnTo>
                <a:lnTo>
                  <a:pt x="4301" y="263"/>
                </a:lnTo>
                <a:lnTo>
                  <a:pt x="4301" y="335"/>
                </a:lnTo>
                <a:lnTo>
                  <a:pt x="4229" y="215"/>
                </a:lnTo>
                <a:lnTo>
                  <a:pt x="4110" y="96"/>
                </a:lnTo>
                <a:lnTo>
                  <a:pt x="4062" y="48"/>
                </a:lnTo>
                <a:lnTo>
                  <a:pt x="3990" y="24"/>
                </a:lnTo>
                <a:lnTo>
                  <a:pt x="3919"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5"/>
          <p:cNvSpPr/>
          <p:nvPr/>
        </p:nvSpPr>
        <p:spPr>
          <a:xfrm>
            <a:off x="7854675" y="2479121"/>
            <a:ext cx="1477680" cy="2763470"/>
          </a:xfrm>
          <a:custGeom>
            <a:avLst/>
            <a:gdLst/>
            <a:ahLst/>
            <a:cxnLst/>
            <a:rect l="l" t="t" r="r" b="b"/>
            <a:pathLst>
              <a:path w="9749" h="18232" extrusionOk="0">
                <a:moveTo>
                  <a:pt x="7789" y="4468"/>
                </a:moveTo>
                <a:lnTo>
                  <a:pt x="7766" y="4851"/>
                </a:lnTo>
                <a:lnTo>
                  <a:pt x="7670" y="4874"/>
                </a:lnTo>
                <a:lnTo>
                  <a:pt x="7073" y="5018"/>
                </a:lnTo>
                <a:lnTo>
                  <a:pt x="6786" y="5066"/>
                </a:lnTo>
                <a:lnTo>
                  <a:pt x="6666" y="5066"/>
                </a:lnTo>
                <a:lnTo>
                  <a:pt x="6619" y="5042"/>
                </a:lnTo>
                <a:lnTo>
                  <a:pt x="6595" y="5018"/>
                </a:lnTo>
                <a:lnTo>
                  <a:pt x="6547" y="4898"/>
                </a:lnTo>
                <a:lnTo>
                  <a:pt x="6475" y="4803"/>
                </a:lnTo>
                <a:lnTo>
                  <a:pt x="6404" y="4755"/>
                </a:lnTo>
                <a:lnTo>
                  <a:pt x="6714" y="4731"/>
                </a:lnTo>
                <a:lnTo>
                  <a:pt x="6858" y="4731"/>
                </a:lnTo>
                <a:lnTo>
                  <a:pt x="7025" y="4707"/>
                </a:lnTo>
                <a:lnTo>
                  <a:pt x="7168" y="4636"/>
                </a:lnTo>
                <a:lnTo>
                  <a:pt x="7312" y="4588"/>
                </a:lnTo>
                <a:lnTo>
                  <a:pt x="7503" y="4468"/>
                </a:lnTo>
                <a:lnTo>
                  <a:pt x="7551" y="4540"/>
                </a:lnTo>
                <a:lnTo>
                  <a:pt x="7622" y="4564"/>
                </a:lnTo>
                <a:lnTo>
                  <a:pt x="7670" y="4564"/>
                </a:lnTo>
                <a:lnTo>
                  <a:pt x="7718" y="4540"/>
                </a:lnTo>
                <a:lnTo>
                  <a:pt x="7766" y="4516"/>
                </a:lnTo>
                <a:lnTo>
                  <a:pt x="7789" y="4468"/>
                </a:lnTo>
                <a:close/>
                <a:moveTo>
                  <a:pt x="5400" y="3393"/>
                </a:moveTo>
                <a:lnTo>
                  <a:pt x="5448" y="3536"/>
                </a:lnTo>
                <a:lnTo>
                  <a:pt x="5472" y="3608"/>
                </a:lnTo>
                <a:lnTo>
                  <a:pt x="5520" y="3656"/>
                </a:lnTo>
                <a:lnTo>
                  <a:pt x="5591" y="3680"/>
                </a:lnTo>
                <a:lnTo>
                  <a:pt x="5663" y="3704"/>
                </a:lnTo>
                <a:lnTo>
                  <a:pt x="5782" y="3704"/>
                </a:lnTo>
                <a:lnTo>
                  <a:pt x="5926" y="3680"/>
                </a:lnTo>
                <a:lnTo>
                  <a:pt x="6045" y="3632"/>
                </a:lnTo>
                <a:lnTo>
                  <a:pt x="6141" y="3584"/>
                </a:lnTo>
                <a:lnTo>
                  <a:pt x="6165" y="3560"/>
                </a:lnTo>
                <a:lnTo>
                  <a:pt x="6212" y="3799"/>
                </a:lnTo>
                <a:lnTo>
                  <a:pt x="6284" y="3966"/>
                </a:lnTo>
                <a:lnTo>
                  <a:pt x="6332" y="4038"/>
                </a:lnTo>
                <a:lnTo>
                  <a:pt x="6428" y="4086"/>
                </a:lnTo>
                <a:lnTo>
                  <a:pt x="6619" y="4086"/>
                </a:lnTo>
                <a:lnTo>
                  <a:pt x="6714" y="4014"/>
                </a:lnTo>
                <a:lnTo>
                  <a:pt x="6786" y="3943"/>
                </a:lnTo>
                <a:lnTo>
                  <a:pt x="6905" y="3775"/>
                </a:lnTo>
                <a:lnTo>
                  <a:pt x="7025" y="3608"/>
                </a:lnTo>
                <a:lnTo>
                  <a:pt x="7001" y="3775"/>
                </a:lnTo>
                <a:lnTo>
                  <a:pt x="6977" y="3966"/>
                </a:lnTo>
                <a:lnTo>
                  <a:pt x="6977" y="4134"/>
                </a:lnTo>
                <a:lnTo>
                  <a:pt x="7025" y="4301"/>
                </a:lnTo>
                <a:lnTo>
                  <a:pt x="7192" y="4205"/>
                </a:lnTo>
                <a:lnTo>
                  <a:pt x="7336" y="4038"/>
                </a:lnTo>
                <a:lnTo>
                  <a:pt x="7383" y="4205"/>
                </a:lnTo>
                <a:lnTo>
                  <a:pt x="7431" y="4373"/>
                </a:lnTo>
                <a:lnTo>
                  <a:pt x="7264" y="4468"/>
                </a:lnTo>
                <a:lnTo>
                  <a:pt x="7120" y="4516"/>
                </a:lnTo>
                <a:lnTo>
                  <a:pt x="7001" y="4540"/>
                </a:lnTo>
                <a:lnTo>
                  <a:pt x="6858" y="4564"/>
                </a:lnTo>
                <a:lnTo>
                  <a:pt x="6714" y="4564"/>
                </a:lnTo>
                <a:lnTo>
                  <a:pt x="6404" y="4540"/>
                </a:lnTo>
                <a:lnTo>
                  <a:pt x="6236" y="4540"/>
                </a:lnTo>
                <a:lnTo>
                  <a:pt x="6093" y="4564"/>
                </a:lnTo>
                <a:lnTo>
                  <a:pt x="5926" y="4636"/>
                </a:lnTo>
                <a:lnTo>
                  <a:pt x="5782" y="4707"/>
                </a:lnTo>
                <a:lnTo>
                  <a:pt x="5639" y="4803"/>
                </a:lnTo>
                <a:lnTo>
                  <a:pt x="5520" y="4922"/>
                </a:lnTo>
                <a:lnTo>
                  <a:pt x="5305" y="5137"/>
                </a:lnTo>
                <a:lnTo>
                  <a:pt x="5209" y="5209"/>
                </a:lnTo>
                <a:lnTo>
                  <a:pt x="5089" y="5305"/>
                </a:lnTo>
                <a:lnTo>
                  <a:pt x="4994" y="5352"/>
                </a:lnTo>
                <a:lnTo>
                  <a:pt x="4874" y="5376"/>
                </a:lnTo>
                <a:lnTo>
                  <a:pt x="4779" y="5376"/>
                </a:lnTo>
                <a:lnTo>
                  <a:pt x="4659" y="5352"/>
                </a:lnTo>
                <a:lnTo>
                  <a:pt x="4564" y="5352"/>
                </a:lnTo>
                <a:lnTo>
                  <a:pt x="4468" y="5328"/>
                </a:lnTo>
                <a:lnTo>
                  <a:pt x="4349" y="5352"/>
                </a:lnTo>
                <a:lnTo>
                  <a:pt x="4349" y="4898"/>
                </a:lnTo>
                <a:lnTo>
                  <a:pt x="4325" y="4468"/>
                </a:lnTo>
                <a:lnTo>
                  <a:pt x="4373" y="4564"/>
                </a:lnTo>
                <a:lnTo>
                  <a:pt x="4444" y="4659"/>
                </a:lnTo>
                <a:lnTo>
                  <a:pt x="4492" y="4707"/>
                </a:lnTo>
                <a:lnTo>
                  <a:pt x="4588" y="4731"/>
                </a:lnTo>
                <a:lnTo>
                  <a:pt x="4659" y="4731"/>
                </a:lnTo>
                <a:lnTo>
                  <a:pt x="4755" y="4707"/>
                </a:lnTo>
                <a:lnTo>
                  <a:pt x="4827" y="4683"/>
                </a:lnTo>
                <a:lnTo>
                  <a:pt x="4898" y="4636"/>
                </a:lnTo>
                <a:lnTo>
                  <a:pt x="5018" y="4492"/>
                </a:lnTo>
                <a:lnTo>
                  <a:pt x="5113" y="4373"/>
                </a:lnTo>
                <a:lnTo>
                  <a:pt x="5185" y="4253"/>
                </a:lnTo>
                <a:lnTo>
                  <a:pt x="5281" y="3966"/>
                </a:lnTo>
                <a:lnTo>
                  <a:pt x="5352" y="3680"/>
                </a:lnTo>
                <a:lnTo>
                  <a:pt x="5400" y="3393"/>
                </a:lnTo>
                <a:close/>
                <a:moveTo>
                  <a:pt x="2581" y="5400"/>
                </a:moveTo>
                <a:lnTo>
                  <a:pt x="2652" y="5424"/>
                </a:lnTo>
                <a:lnTo>
                  <a:pt x="2724" y="5424"/>
                </a:lnTo>
                <a:lnTo>
                  <a:pt x="2843" y="5639"/>
                </a:lnTo>
                <a:lnTo>
                  <a:pt x="2915" y="5735"/>
                </a:lnTo>
                <a:lnTo>
                  <a:pt x="2748" y="5687"/>
                </a:lnTo>
                <a:lnTo>
                  <a:pt x="2700" y="5639"/>
                </a:lnTo>
                <a:lnTo>
                  <a:pt x="2652" y="5591"/>
                </a:lnTo>
                <a:lnTo>
                  <a:pt x="2581" y="5400"/>
                </a:lnTo>
                <a:close/>
                <a:moveTo>
                  <a:pt x="3536" y="4397"/>
                </a:moveTo>
                <a:lnTo>
                  <a:pt x="3799" y="4636"/>
                </a:lnTo>
                <a:lnTo>
                  <a:pt x="3775" y="5161"/>
                </a:lnTo>
                <a:lnTo>
                  <a:pt x="3775" y="5711"/>
                </a:lnTo>
                <a:lnTo>
                  <a:pt x="3775" y="6236"/>
                </a:lnTo>
                <a:lnTo>
                  <a:pt x="3823" y="6762"/>
                </a:lnTo>
                <a:lnTo>
                  <a:pt x="3680" y="6810"/>
                </a:lnTo>
                <a:lnTo>
                  <a:pt x="3656" y="6786"/>
                </a:lnTo>
                <a:lnTo>
                  <a:pt x="3584" y="6738"/>
                </a:lnTo>
                <a:lnTo>
                  <a:pt x="3536" y="6643"/>
                </a:lnTo>
                <a:lnTo>
                  <a:pt x="3489" y="6523"/>
                </a:lnTo>
                <a:lnTo>
                  <a:pt x="3345" y="5997"/>
                </a:lnTo>
                <a:lnTo>
                  <a:pt x="3226" y="5735"/>
                </a:lnTo>
                <a:lnTo>
                  <a:pt x="3154" y="5615"/>
                </a:lnTo>
                <a:lnTo>
                  <a:pt x="3058" y="5496"/>
                </a:lnTo>
                <a:lnTo>
                  <a:pt x="2963" y="5352"/>
                </a:lnTo>
                <a:lnTo>
                  <a:pt x="3011" y="5305"/>
                </a:lnTo>
                <a:lnTo>
                  <a:pt x="3035" y="5233"/>
                </a:lnTo>
                <a:lnTo>
                  <a:pt x="3058" y="5161"/>
                </a:lnTo>
                <a:lnTo>
                  <a:pt x="3082" y="5089"/>
                </a:lnTo>
                <a:lnTo>
                  <a:pt x="3058" y="4994"/>
                </a:lnTo>
                <a:lnTo>
                  <a:pt x="3035" y="4898"/>
                </a:lnTo>
                <a:lnTo>
                  <a:pt x="2963" y="4707"/>
                </a:lnTo>
                <a:lnTo>
                  <a:pt x="3250" y="4707"/>
                </a:lnTo>
                <a:lnTo>
                  <a:pt x="3321" y="4659"/>
                </a:lnTo>
                <a:lnTo>
                  <a:pt x="3417" y="4636"/>
                </a:lnTo>
                <a:lnTo>
                  <a:pt x="3489" y="4564"/>
                </a:lnTo>
                <a:lnTo>
                  <a:pt x="3536" y="4468"/>
                </a:lnTo>
                <a:lnTo>
                  <a:pt x="3536" y="4397"/>
                </a:lnTo>
                <a:close/>
                <a:moveTo>
                  <a:pt x="3919" y="0"/>
                </a:moveTo>
                <a:lnTo>
                  <a:pt x="3823" y="24"/>
                </a:lnTo>
                <a:lnTo>
                  <a:pt x="3728" y="72"/>
                </a:lnTo>
                <a:lnTo>
                  <a:pt x="3656" y="143"/>
                </a:lnTo>
                <a:lnTo>
                  <a:pt x="3512" y="311"/>
                </a:lnTo>
                <a:lnTo>
                  <a:pt x="3393" y="478"/>
                </a:lnTo>
                <a:lnTo>
                  <a:pt x="3297" y="645"/>
                </a:lnTo>
                <a:lnTo>
                  <a:pt x="3202" y="836"/>
                </a:lnTo>
                <a:lnTo>
                  <a:pt x="3130" y="765"/>
                </a:lnTo>
                <a:lnTo>
                  <a:pt x="3058" y="693"/>
                </a:lnTo>
                <a:lnTo>
                  <a:pt x="2987" y="669"/>
                </a:lnTo>
                <a:lnTo>
                  <a:pt x="2891" y="669"/>
                </a:lnTo>
                <a:lnTo>
                  <a:pt x="2843" y="693"/>
                </a:lnTo>
                <a:lnTo>
                  <a:pt x="2796" y="741"/>
                </a:lnTo>
                <a:lnTo>
                  <a:pt x="2700" y="884"/>
                </a:lnTo>
                <a:lnTo>
                  <a:pt x="2652" y="1051"/>
                </a:lnTo>
                <a:lnTo>
                  <a:pt x="2509" y="1051"/>
                </a:lnTo>
                <a:lnTo>
                  <a:pt x="2461" y="1099"/>
                </a:lnTo>
                <a:lnTo>
                  <a:pt x="2413" y="1147"/>
                </a:lnTo>
                <a:lnTo>
                  <a:pt x="2366" y="1290"/>
                </a:lnTo>
                <a:lnTo>
                  <a:pt x="2366" y="1410"/>
                </a:lnTo>
                <a:lnTo>
                  <a:pt x="2342" y="1888"/>
                </a:lnTo>
                <a:lnTo>
                  <a:pt x="2294" y="1864"/>
                </a:lnTo>
                <a:lnTo>
                  <a:pt x="2246" y="1816"/>
                </a:lnTo>
                <a:lnTo>
                  <a:pt x="2127" y="1792"/>
                </a:lnTo>
                <a:lnTo>
                  <a:pt x="1983" y="1816"/>
                </a:lnTo>
                <a:lnTo>
                  <a:pt x="1864" y="1888"/>
                </a:lnTo>
                <a:lnTo>
                  <a:pt x="1792" y="1983"/>
                </a:lnTo>
                <a:lnTo>
                  <a:pt x="1744" y="2103"/>
                </a:lnTo>
                <a:lnTo>
                  <a:pt x="1720" y="2222"/>
                </a:lnTo>
                <a:lnTo>
                  <a:pt x="1720" y="2366"/>
                </a:lnTo>
                <a:lnTo>
                  <a:pt x="1744" y="2461"/>
                </a:lnTo>
                <a:lnTo>
                  <a:pt x="1529" y="2533"/>
                </a:lnTo>
                <a:lnTo>
                  <a:pt x="1338" y="2628"/>
                </a:lnTo>
                <a:lnTo>
                  <a:pt x="1171" y="2748"/>
                </a:lnTo>
                <a:lnTo>
                  <a:pt x="1004" y="2867"/>
                </a:lnTo>
                <a:lnTo>
                  <a:pt x="860" y="3011"/>
                </a:lnTo>
                <a:lnTo>
                  <a:pt x="789" y="3106"/>
                </a:lnTo>
                <a:lnTo>
                  <a:pt x="717" y="3202"/>
                </a:lnTo>
                <a:lnTo>
                  <a:pt x="693" y="3297"/>
                </a:lnTo>
                <a:lnTo>
                  <a:pt x="693" y="3417"/>
                </a:lnTo>
                <a:lnTo>
                  <a:pt x="621" y="3417"/>
                </a:lnTo>
                <a:lnTo>
                  <a:pt x="430" y="3584"/>
                </a:lnTo>
                <a:lnTo>
                  <a:pt x="263" y="3775"/>
                </a:lnTo>
                <a:lnTo>
                  <a:pt x="143" y="3966"/>
                </a:lnTo>
                <a:lnTo>
                  <a:pt x="48" y="4205"/>
                </a:lnTo>
                <a:lnTo>
                  <a:pt x="24" y="4325"/>
                </a:lnTo>
                <a:lnTo>
                  <a:pt x="0" y="4444"/>
                </a:lnTo>
                <a:lnTo>
                  <a:pt x="24" y="4564"/>
                </a:lnTo>
                <a:lnTo>
                  <a:pt x="48" y="4683"/>
                </a:lnTo>
                <a:lnTo>
                  <a:pt x="72" y="4779"/>
                </a:lnTo>
                <a:lnTo>
                  <a:pt x="143" y="4898"/>
                </a:lnTo>
                <a:lnTo>
                  <a:pt x="215" y="4994"/>
                </a:lnTo>
                <a:lnTo>
                  <a:pt x="287" y="5066"/>
                </a:lnTo>
                <a:lnTo>
                  <a:pt x="358" y="5113"/>
                </a:lnTo>
                <a:lnTo>
                  <a:pt x="502" y="5113"/>
                </a:lnTo>
                <a:lnTo>
                  <a:pt x="526" y="5089"/>
                </a:lnTo>
                <a:lnTo>
                  <a:pt x="550" y="5066"/>
                </a:lnTo>
                <a:lnTo>
                  <a:pt x="550" y="5018"/>
                </a:lnTo>
                <a:lnTo>
                  <a:pt x="693" y="5281"/>
                </a:lnTo>
                <a:lnTo>
                  <a:pt x="884" y="5520"/>
                </a:lnTo>
                <a:lnTo>
                  <a:pt x="1004" y="5639"/>
                </a:lnTo>
                <a:lnTo>
                  <a:pt x="1075" y="5663"/>
                </a:lnTo>
                <a:lnTo>
                  <a:pt x="1147" y="5687"/>
                </a:lnTo>
                <a:lnTo>
                  <a:pt x="1219" y="5663"/>
                </a:lnTo>
                <a:lnTo>
                  <a:pt x="1290" y="5615"/>
                </a:lnTo>
                <a:lnTo>
                  <a:pt x="1338" y="5543"/>
                </a:lnTo>
                <a:lnTo>
                  <a:pt x="1362" y="5472"/>
                </a:lnTo>
                <a:lnTo>
                  <a:pt x="1386" y="5328"/>
                </a:lnTo>
                <a:lnTo>
                  <a:pt x="1386" y="5161"/>
                </a:lnTo>
                <a:lnTo>
                  <a:pt x="1458" y="5281"/>
                </a:lnTo>
                <a:lnTo>
                  <a:pt x="1553" y="5352"/>
                </a:lnTo>
                <a:lnTo>
                  <a:pt x="1673" y="5424"/>
                </a:lnTo>
                <a:lnTo>
                  <a:pt x="1792" y="5472"/>
                </a:lnTo>
                <a:lnTo>
                  <a:pt x="1983" y="5520"/>
                </a:lnTo>
                <a:lnTo>
                  <a:pt x="2079" y="5520"/>
                </a:lnTo>
                <a:lnTo>
                  <a:pt x="2151" y="5496"/>
                </a:lnTo>
                <a:lnTo>
                  <a:pt x="2246" y="5448"/>
                </a:lnTo>
                <a:lnTo>
                  <a:pt x="2318" y="5352"/>
                </a:lnTo>
                <a:lnTo>
                  <a:pt x="2342" y="5376"/>
                </a:lnTo>
                <a:lnTo>
                  <a:pt x="2389" y="5424"/>
                </a:lnTo>
                <a:lnTo>
                  <a:pt x="2461" y="5639"/>
                </a:lnTo>
                <a:lnTo>
                  <a:pt x="2509" y="5782"/>
                </a:lnTo>
                <a:lnTo>
                  <a:pt x="2557" y="5830"/>
                </a:lnTo>
                <a:lnTo>
                  <a:pt x="2628" y="5902"/>
                </a:lnTo>
                <a:lnTo>
                  <a:pt x="2748" y="5950"/>
                </a:lnTo>
                <a:lnTo>
                  <a:pt x="2867" y="5997"/>
                </a:lnTo>
                <a:lnTo>
                  <a:pt x="3058" y="6069"/>
                </a:lnTo>
                <a:lnTo>
                  <a:pt x="3178" y="6619"/>
                </a:lnTo>
                <a:lnTo>
                  <a:pt x="3226" y="6762"/>
                </a:lnTo>
                <a:lnTo>
                  <a:pt x="3297" y="6905"/>
                </a:lnTo>
                <a:lnTo>
                  <a:pt x="3345" y="7001"/>
                </a:lnTo>
                <a:lnTo>
                  <a:pt x="3417" y="7073"/>
                </a:lnTo>
                <a:lnTo>
                  <a:pt x="3489" y="7120"/>
                </a:lnTo>
                <a:lnTo>
                  <a:pt x="3608" y="7168"/>
                </a:lnTo>
                <a:lnTo>
                  <a:pt x="3728" y="7192"/>
                </a:lnTo>
                <a:lnTo>
                  <a:pt x="3823" y="7168"/>
                </a:lnTo>
                <a:lnTo>
                  <a:pt x="3847" y="7168"/>
                </a:lnTo>
                <a:lnTo>
                  <a:pt x="3990" y="8100"/>
                </a:lnTo>
                <a:lnTo>
                  <a:pt x="4134" y="9056"/>
                </a:lnTo>
                <a:lnTo>
                  <a:pt x="4325" y="9988"/>
                </a:lnTo>
                <a:lnTo>
                  <a:pt x="4540" y="10920"/>
                </a:lnTo>
                <a:lnTo>
                  <a:pt x="4970" y="12736"/>
                </a:lnTo>
                <a:lnTo>
                  <a:pt x="5161" y="13667"/>
                </a:lnTo>
                <a:lnTo>
                  <a:pt x="5328" y="14575"/>
                </a:lnTo>
                <a:lnTo>
                  <a:pt x="5448" y="15459"/>
                </a:lnTo>
                <a:lnTo>
                  <a:pt x="5520" y="16367"/>
                </a:lnTo>
                <a:lnTo>
                  <a:pt x="5520" y="16798"/>
                </a:lnTo>
                <a:lnTo>
                  <a:pt x="5520" y="17252"/>
                </a:lnTo>
                <a:lnTo>
                  <a:pt x="5496" y="17682"/>
                </a:lnTo>
                <a:lnTo>
                  <a:pt x="5472" y="18112"/>
                </a:lnTo>
                <a:lnTo>
                  <a:pt x="7216" y="18231"/>
                </a:lnTo>
                <a:lnTo>
                  <a:pt x="7216" y="17706"/>
                </a:lnTo>
                <a:lnTo>
                  <a:pt x="7192" y="17204"/>
                </a:lnTo>
                <a:lnTo>
                  <a:pt x="7168" y="16702"/>
                </a:lnTo>
                <a:lnTo>
                  <a:pt x="7097" y="16200"/>
                </a:lnTo>
                <a:lnTo>
                  <a:pt x="7025" y="15722"/>
                </a:lnTo>
                <a:lnTo>
                  <a:pt x="6929" y="15221"/>
                </a:lnTo>
                <a:lnTo>
                  <a:pt x="6714" y="14265"/>
                </a:lnTo>
                <a:lnTo>
                  <a:pt x="6451" y="13333"/>
                </a:lnTo>
                <a:lnTo>
                  <a:pt x="6189" y="12425"/>
                </a:lnTo>
                <a:lnTo>
                  <a:pt x="5591" y="10609"/>
                </a:lnTo>
                <a:lnTo>
                  <a:pt x="5305" y="9725"/>
                </a:lnTo>
                <a:lnTo>
                  <a:pt x="5042" y="8841"/>
                </a:lnTo>
                <a:lnTo>
                  <a:pt x="4803" y="7933"/>
                </a:lnTo>
                <a:lnTo>
                  <a:pt x="4588" y="7025"/>
                </a:lnTo>
                <a:lnTo>
                  <a:pt x="4468" y="6380"/>
                </a:lnTo>
                <a:lnTo>
                  <a:pt x="4397" y="5711"/>
                </a:lnTo>
                <a:lnTo>
                  <a:pt x="4588" y="5711"/>
                </a:lnTo>
                <a:lnTo>
                  <a:pt x="4755" y="5735"/>
                </a:lnTo>
                <a:lnTo>
                  <a:pt x="4851" y="5735"/>
                </a:lnTo>
                <a:lnTo>
                  <a:pt x="4946" y="5711"/>
                </a:lnTo>
                <a:lnTo>
                  <a:pt x="5137" y="5639"/>
                </a:lnTo>
                <a:lnTo>
                  <a:pt x="5281" y="5543"/>
                </a:lnTo>
                <a:lnTo>
                  <a:pt x="5400" y="5448"/>
                </a:lnTo>
                <a:lnTo>
                  <a:pt x="5520" y="5328"/>
                </a:lnTo>
                <a:lnTo>
                  <a:pt x="5711" y="5113"/>
                </a:lnTo>
                <a:lnTo>
                  <a:pt x="5902" y="4922"/>
                </a:lnTo>
                <a:lnTo>
                  <a:pt x="5974" y="4874"/>
                </a:lnTo>
                <a:lnTo>
                  <a:pt x="6093" y="4803"/>
                </a:lnTo>
                <a:lnTo>
                  <a:pt x="6212" y="4874"/>
                </a:lnTo>
                <a:lnTo>
                  <a:pt x="6308" y="4922"/>
                </a:lnTo>
                <a:lnTo>
                  <a:pt x="6332" y="4946"/>
                </a:lnTo>
                <a:lnTo>
                  <a:pt x="6356" y="4994"/>
                </a:lnTo>
                <a:lnTo>
                  <a:pt x="6404" y="5042"/>
                </a:lnTo>
                <a:lnTo>
                  <a:pt x="6451" y="5137"/>
                </a:lnTo>
                <a:lnTo>
                  <a:pt x="6523" y="5209"/>
                </a:lnTo>
                <a:lnTo>
                  <a:pt x="6619" y="5233"/>
                </a:lnTo>
                <a:lnTo>
                  <a:pt x="6714" y="5257"/>
                </a:lnTo>
                <a:lnTo>
                  <a:pt x="6810" y="5257"/>
                </a:lnTo>
                <a:lnTo>
                  <a:pt x="6977" y="5209"/>
                </a:lnTo>
                <a:lnTo>
                  <a:pt x="7120" y="5185"/>
                </a:lnTo>
                <a:lnTo>
                  <a:pt x="7455" y="5089"/>
                </a:lnTo>
                <a:lnTo>
                  <a:pt x="7789" y="4994"/>
                </a:lnTo>
                <a:lnTo>
                  <a:pt x="7789" y="5042"/>
                </a:lnTo>
                <a:lnTo>
                  <a:pt x="7813" y="5161"/>
                </a:lnTo>
                <a:lnTo>
                  <a:pt x="7861" y="5257"/>
                </a:lnTo>
                <a:lnTo>
                  <a:pt x="7909" y="5281"/>
                </a:lnTo>
                <a:lnTo>
                  <a:pt x="7981" y="5305"/>
                </a:lnTo>
                <a:lnTo>
                  <a:pt x="8124" y="5305"/>
                </a:lnTo>
                <a:lnTo>
                  <a:pt x="8243" y="5233"/>
                </a:lnTo>
                <a:lnTo>
                  <a:pt x="8363" y="5137"/>
                </a:lnTo>
                <a:lnTo>
                  <a:pt x="8530" y="4946"/>
                </a:lnTo>
                <a:lnTo>
                  <a:pt x="8674" y="4731"/>
                </a:lnTo>
                <a:lnTo>
                  <a:pt x="8721" y="4803"/>
                </a:lnTo>
                <a:lnTo>
                  <a:pt x="8769" y="4898"/>
                </a:lnTo>
                <a:lnTo>
                  <a:pt x="8817" y="4994"/>
                </a:lnTo>
                <a:lnTo>
                  <a:pt x="8889" y="5042"/>
                </a:lnTo>
                <a:lnTo>
                  <a:pt x="8984" y="5066"/>
                </a:lnTo>
                <a:lnTo>
                  <a:pt x="9056" y="5042"/>
                </a:lnTo>
                <a:lnTo>
                  <a:pt x="9151" y="5018"/>
                </a:lnTo>
                <a:lnTo>
                  <a:pt x="9223" y="4970"/>
                </a:lnTo>
                <a:lnTo>
                  <a:pt x="9343" y="4874"/>
                </a:lnTo>
                <a:lnTo>
                  <a:pt x="9462" y="4779"/>
                </a:lnTo>
                <a:lnTo>
                  <a:pt x="9558" y="4659"/>
                </a:lnTo>
                <a:lnTo>
                  <a:pt x="9653" y="4540"/>
                </a:lnTo>
                <a:lnTo>
                  <a:pt x="9701" y="4397"/>
                </a:lnTo>
                <a:lnTo>
                  <a:pt x="9749" y="4253"/>
                </a:lnTo>
                <a:lnTo>
                  <a:pt x="9749" y="4086"/>
                </a:lnTo>
                <a:lnTo>
                  <a:pt x="9725" y="3943"/>
                </a:lnTo>
                <a:lnTo>
                  <a:pt x="9677" y="3871"/>
                </a:lnTo>
                <a:lnTo>
                  <a:pt x="9653" y="3799"/>
                </a:lnTo>
                <a:lnTo>
                  <a:pt x="9582" y="3751"/>
                </a:lnTo>
                <a:lnTo>
                  <a:pt x="9534" y="3728"/>
                </a:lnTo>
                <a:lnTo>
                  <a:pt x="9558" y="3608"/>
                </a:lnTo>
                <a:lnTo>
                  <a:pt x="9582" y="3489"/>
                </a:lnTo>
                <a:lnTo>
                  <a:pt x="9582" y="3345"/>
                </a:lnTo>
                <a:lnTo>
                  <a:pt x="9534" y="3226"/>
                </a:lnTo>
                <a:lnTo>
                  <a:pt x="9486" y="3106"/>
                </a:lnTo>
                <a:lnTo>
                  <a:pt x="9438" y="2987"/>
                </a:lnTo>
                <a:lnTo>
                  <a:pt x="9343" y="2891"/>
                </a:lnTo>
                <a:lnTo>
                  <a:pt x="9271" y="2796"/>
                </a:lnTo>
                <a:lnTo>
                  <a:pt x="9175" y="2724"/>
                </a:lnTo>
                <a:lnTo>
                  <a:pt x="9080" y="2652"/>
                </a:lnTo>
                <a:lnTo>
                  <a:pt x="9008" y="2652"/>
                </a:lnTo>
                <a:lnTo>
                  <a:pt x="8960" y="2676"/>
                </a:lnTo>
                <a:lnTo>
                  <a:pt x="8913" y="2700"/>
                </a:lnTo>
                <a:lnTo>
                  <a:pt x="8865" y="2724"/>
                </a:lnTo>
                <a:lnTo>
                  <a:pt x="8817" y="2581"/>
                </a:lnTo>
                <a:lnTo>
                  <a:pt x="8745" y="2437"/>
                </a:lnTo>
                <a:lnTo>
                  <a:pt x="8674" y="2270"/>
                </a:lnTo>
                <a:lnTo>
                  <a:pt x="8578" y="2151"/>
                </a:lnTo>
                <a:lnTo>
                  <a:pt x="8482" y="2055"/>
                </a:lnTo>
                <a:lnTo>
                  <a:pt x="8387" y="2007"/>
                </a:lnTo>
                <a:lnTo>
                  <a:pt x="8363" y="1983"/>
                </a:lnTo>
                <a:lnTo>
                  <a:pt x="8339" y="1912"/>
                </a:lnTo>
                <a:lnTo>
                  <a:pt x="8291" y="1840"/>
                </a:lnTo>
                <a:lnTo>
                  <a:pt x="8148" y="1673"/>
                </a:lnTo>
                <a:lnTo>
                  <a:pt x="7981" y="1577"/>
                </a:lnTo>
                <a:lnTo>
                  <a:pt x="7813" y="1482"/>
                </a:lnTo>
                <a:lnTo>
                  <a:pt x="7598" y="1434"/>
                </a:lnTo>
                <a:lnTo>
                  <a:pt x="7694" y="1410"/>
                </a:lnTo>
                <a:lnTo>
                  <a:pt x="7742" y="1338"/>
                </a:lnTo>
                <a:lnTo>
                  <a:pt x="7766" y="1266"/>
                </a:lnTo>
                <a:lnTo>
                  <a:pt x="7766" y="1171"/>
                </a:lnTo>
                <a:lnTo>
                  <a:pt x="7718" y="1075"/>
                </a:lnTo>
                <a:lnTo>
                  <a:pt x="7646" y="1028"/>
                </a:lnTo>
                <a:lnTo>
                  <a:pt x="7503" y="908"/>
                </a:lnTo>
                <a:lnTo>
                  <a:pt x="7288" y="812"/>
                </a:lnTo>
                <a:lnTo>
                  <a:pt x="7097" y="717"/>
                </a:lnTo>
                <a:lnTo>
                  <a:pt x="6977" y="693"/>
                </a:lnTo>
                <a:lnTo>
                  <a:pt x="6858" y="669"/>
                </a:lnTo>
                <a:lnTo>
                  <a:pt x="6762" y="669"/>
                </a:lnTo>
                <a:lnTo>
                  <a:pt x="6666" y="717"/>
                </a:lnTo>
                <a:lnTo>
                  <a:pt x="6643" y="574"/>
                </a:lnTo>
                <a:lnTo>
                  <a:pt x="6571" y="454"/>
                </a:lnTo>
                <a:lnTo>
                  <a:pt x="6451" y="335"/>
                </a:lnTo>
                <a:lnTo>
                  <a:pt x="6332" y="287"/>
                </a:lnTo>
                <a:lnTo>
                  <a:pt x="6165" y="263"/>
                </a:lnTo>
                <a:lnTo>
                  <a:pt x="6021" y="263"/>
                </a:lnTo>
                <a:lnTo>
                  <a:pt x="5878" y="335"/>
                </a:lnTo>
                <a:lnTo>
                  <a:pt x="5782" y="430"/>
                </a:lnTo>
                <a:lnTo>
                  <a:pt x="5782" y="406"/>
                </a:lnTo>
                <a:lnTo>
                  <a:pt x="5782" y="358"/>
                </a:lnTo>
                <a:lnTo>
                  <a:pt x="5711" y="311"/>
                </a:lnTo>
                <a:lnTo>
                  <a:pt x="5496" y="191"/>
                </a:lnTo>
                <a:lnTo>
                  <a:pt x="5281" y="120"/>
                </a:lnTo>
                <a:lnTo>
                  <a:pt x="5042" y="48"/>
                </a:lnTo>
                <a:lnTo>
                  <a:pt x="4827" y="24"/>
                </a:lnTo>
                <a:lnTo>
                  <a:pt x="4635" y="0"/>
                </a:lnTo>
                <a:lnTo>
                  <a:pt x="4540" y="24"/>
                </a:lnTo>
                <a:lnTo>
                  <a:pt x="4444" y="48"/>
                </a:lnTo>
                <a:lnTo>
                  <a:pt x="4373" y="96"/>
                </a:lnTo>
                <a:lnTo>
                  <a:pt x="4325" y="167"/>
                </a:lnTo>
                <a:lnTo>
                  <a:pt x="4301" y="263"/>
                </a:lnTo>
                <a:lnTo>
                  <a:pt x="4301" y="335"/>
                </a:lnTo>
                <a:lnTo>
                  <a:pt x="4229" y="215"/>
                </a:lnTo>
                <a:lnTo>
                  <a:pt x="4110" y="96"/>
                </a:lnTo>
                <a:lnTo>
                  <a:pt x="4062" y="48"/>
                </a:lnTo>
                <a:lnTo>
                  <a:pt x="3990" y="24"/>
                </a:lnTo>
                <a:lnTo>
                  <a:pt x="3919"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5"/>
          <p:cNvGrpSpPr/>
          <p:nvPr/>
        </p:nvGrpSpPr>
        <p:grpSpPr>
          <a:xfrm flipH="1">
            <a:off x="6580172" y="-390146"/>
            <a:ext cx="4006002" cy="2280109"/>
            <a:chOff x="1194750" y="3927025"/>
            <a:chExt cx="1671675" cy="954300"/>
          </a:xfrm>
        </p:grpSpPr>
        <p:sp>
          <p:nvSpPr>
            <p:cNvPr id="463" name="Google Shape;463;p5"/>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5"/>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5"/>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5"/>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5"/>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5"/>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5"/>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5"/>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5"/>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5"/>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5"/>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5"/>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5"/>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5"/>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5"/>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5"/>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5"/>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0" name="Google Shape;480;p5"/>
          <p:cNvSpPr/>
          <p:nvPr/>
        </p:nvSpPr>
        <p:spPr>
          <a:xfrm>
            <a:off x="512325" y="313600"/>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74"/>
        <p:cNvGrpSpPr/>
        <p:nvPr/>
      </p:nvGrpSpPr>
      <p:grpSpPr>
        <a:xfrm>
          <a:off x="0" y="0"/>
          <a:ext cx="0" cy="0"/>
          <a:chOff x="0" y="0"/>
          <a:chExt cx="0" cy="0"/>
        </a:xfrm>
      </p:grpSpPr>
      <p:sp>
        <p:nvSpPr>
          <p:cNvPr id="575" name="Google Shape;575;p7"/>
          <p:cNvSpPr/>
          <p:nvPr/>
        </p:nvSpPr>
        <p:spPr>
          <a:xfrm rot="289830" flipH="1">
            <a:off x="475598" y="3775727"/>
            <a:ext cx="604328" cy="1046603"/>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
          <p:cNvSpPr/>
          <p:nvPr/>
        </p:nvSpPr>
        <p:spPr>
          <a:xfrm flipH="1">
            <a:off x="8433888" y="3400825"/>
            <a:ext cx="776787" cy="1345296"/>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7"/>
          <p:cNvSpPr txBox="1">
            <a:spLocks noGrp="1"/>
          </p:cNvSpPr>
          <p:nvPr>
            <p:ph type="body" idx="1"/>
          </p:nvPr>
        </p:nvSpPr>
        <p:spPr>
          <a:xfrm>
            <a:off x="770697" y="1684050"/>
            <a:ext cx="4453200" cy="2194500"/>
          </a:xfrm>
          <a:prstGeom prst="rect">
            <a:avLst/>
          </a:prstGeom>
        </p:spPr>
        <p:txBody>
          <a:bodyPr spcFirstLastPara="1" wrap="square" lIns="91425" tIns="91425" rIns="91425" bIns="91425" anchor="ctr" anchorCtr="0">
            <a:noAutofit/>
          </a:bodyPr>
          <a:lstStyle>
            <a:lvl1pPr marL="457200" lvl="0" indent="-330200" rtl="0">
              <a:lnSpc>
                <a:spcPct val="100000"/>
              </a:lnSpc>
              <a:spcBef>
                <a:spcPts val="0"/>
              </a:spcBef>
              <a:spcAft>
                <a:spcPts val="0"/>
              </a:spcAft>
              <a:buClr>
                <a:schemeClr val="accent3"/>
              </a:buClr>
              <a:buSzPts val="1600"/>
              <a:buFont typeface="Nunito Light"/>
              <a:buChar char="●"/>
              <a:defRPr/>
            </a:lvl1pPr>
            <a:lvl2pPr marL="914400" lvl="1" indent="-330200" rtl="0">
              <a:lnSpc>
                <a:spcPct val="100000"/>
              </a:lnSpc>
              <a:spcBef>
                <a:spcPts val="0"/>
              </a:spcBef>
              <a:spcAft>
                <a:spcPts val="0"/>
              </a:spcAft>
              <a:buSzPts val="1600"/>
              <a:buFont typeface="Nunito Light"/>
              <a:buChar char="○"/>
              <a:defRPr/>
            </a:lvl2pPr>
            <a:lvl3pPr marL="1371600" lvl="2" indent="-323850" rtl="0">
              <a:lnSpc>
                <a:spcPct val="100000"/>
              </a:lnSpc>
              <a:spcBef>
                <a:spcPts val="1600"/>
              </a:spcBef>
              <a:spcAft>
                <a:spcPts val="0"/>
              </a:spcAft>
              <a:buSzPts val="1500"/>
              <a:buFont typeface="Nunito Light"/>
              <a:buChar char="■"/>
              <a:defRPr/>
            </a:lvl3pPr>
            <a:lvl4pPr marL="1828800" lvl="3" indent="-323850" rtl="0">
              <a:lnSpc>
                <a:spcPct val="100000"/>
              </a:lnSpc>
              <a:spcBef>
                <a:spcPts val="1600"/>
              </a:spcBef>
              <a:spcAft>
                <a:spcPts val="0"/>
              </a:spcAft>
              <a:buSzPts val="1500"/>
              <a:buFont typeface="Nunito Light"/>
              <a:buChar char="●"/>
              <a:defRPr/>
            </a:lvl4pPr>
            <a:lvl5pPr marL="2286000" lvl="4" indent="-317500" rtl="0">
              <a:lnSpc>
                <a:spcPct val="100000"/>
              </a:lnSpc>
              <a:spcBef>
                <a:spcPts val="1600"/>
              </a:spcBef>
              <a:spcAft>
                <a:spcPts val="0"/>
              </a:spcAft>
              <a:buSzPts val="1400"/>
              <a:buFont typeface="Nunito Light"/>
              <a:buChar char="○"/>
              <a:defRPr/>
            </a:lvl5pPr>
            <a:lvl6pPr marL="2743200" lvl="5" indent="-317500" rtl="0">
              <a:lnSpc>
                <a:spcPct val="100000"/>
              </a:lnSpc>
              <a:spcBef>
                <a:spcPts val="1600"/>
              </a:spcBef>
              <a:spcAft>
                <a:spcPts val="0"/>
              </a:spcAft>
              <a:buSzPts val="1400"/>
              <a:buFont typeface="Nunito Light"/>
              <a:buChar char="■"/>
              <a:defRPr/>
            </a:lvl6pPr>
            <a:lvl7pPr marL="3200400" lvl="6" indent="-311150" rtl="0">
              <a:lnSpc>
                <a:spcPct val="100000"/>
              </a:lnSpc>
              <a:spcBef>
                <a:spcPts val="1600"/>
              </a:spcBef>
              <a:spcAft>
                <a:spcPts val="0"/>
              </a:spcAft>
              <a:buSzPts val="1300"/>
              <a:buFont typeface="Nunito Light"/>
              <a:buChar char="●"/>
              <a:defRPr/>
            </a:lvl7pPr>
            <a:lvl8pPr marL="3657600" lvl="7" indent="-311150" rtl="0">
              <a:lnSpc>
                <a:spcPct val="100000"/>
              </a:lnSpc>
              <a:spcBef>
                <a:spcPts val="1600"/>
              </a:spcBef>
              <a:spcAft>
                <a:spcPts val="0"/>
              </a:spcAft>
              <a:buSzPts val="1300"/>
              <a:buFont typeface="Nunito Light"/>
              <a:buChar char="○"/>
              <a:defRPr/>
            </a:lvl8pPr>
            <a:lvl9pPr marL="4114800" lvl="8" indent="-317500" rtl="0">
              <a:lnSpc>
                <a:spcPct val="100000"/>
              </a:lnSpc>
              <a:spcBef>
                <a:spcPts val="1600"/>
              </a:spcBef>
              <a:spcAft>
                <a:spcPts val="1600"/>
              </a:spcAft>
              <a:buSzPts val="1400"/>
              <a:buFont typeface="Nunito Light"/>
              <a:buChar char="■"/>
              <a:defRPr/>
            </a:lvl9pPr>
          </a:lstStyle>
          <a:p>
            <a:endParaRPr/>
          </a:p>
        </p:txBody>
      </p:sp>
      <p:sp>
        <p:nvSpPr>
          <p:cNvPr id="578" name="Google Shape;578;p7"/>
          <p:cNvSpPr txBox="1">
            <a:spLocks noGrp="1"/>
          </p:cNvSpPr>
          <p:nvPr>
            <p:ph type="title"/>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579" name="Google Shape;579;p7"/>
          <p:cNvSpPr/>
          <p:nvPr/>
        </p:nvSpPr>
        <p:spPr>
          <a:xfrm flipH="1">
            <a:off x="-7" y="-213382"/>
            <a:ext cx="1982867" cy="868800"/>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
          <p:cNvSpPr/>
          <p:nvPr/>
        </p:nvSpPr>
        <p:spPr>
          <a:xfrm>
            <a:off x="7161143" y="116418"/>
            <a:ext cx="1982867" cy="868800"/>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1" name="Google Shape;581;p7"/>
          <p:cNvGrpSpPr/>
          <p:nvPr/>
        </p:nvGrpSpPr>
        <p:grpSpPr>
          <a:xfrm flipH="1">
            <a:off x="787855" y="238126"/>
            <a:ext cx="7918191" cy="1824032"/>
            <a:chOff x="483050" y="238125"/>
            <a:chExt cx="6729150" cy="1550125"/>
          </a:xfrm>
        </p:grpSpPr>
        <p:sp>
          <p:nvSpPr>
            <p:cNvPr id="582" name="Google Shape;582;p7"/>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7"/>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7"/>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7"/>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7"/>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7"/>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7"/>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7"/>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7"/>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7"/>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7"/>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7"/>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7"/>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7"/>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7"/>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7"/>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7"/>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7"/>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7"/>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7"/>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7"/>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7"/>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7"/>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7"/>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7"/>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7"/>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7"/>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7"/>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7"/>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7"/>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7"/>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7"/>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7"/>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7"/>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7"/>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7"/>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7"/>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7"/>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7"/>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7"/>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7"/>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7"/>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7"/>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7"/>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7"/>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7"/>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7"/>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7"/>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7"/>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7"/>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7"/>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7"/>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7"/>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7"/>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7"/>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7"/>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7"/>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7"/>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7"/>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7"/>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2" name="Google Shape;642;p7"/>
          <p:cNvGrpSpPr/>
          <p:nvPr/>
        </p:nvGrpSpPr>
        <p:grpSpPr>
          <a:xfrm>
            <a:off x="75" y="4615399"/>
            <a:ext cx="9144000" cy="1113004"/>
            <a:chOff x="75" y="4615399"/>
            <a:chExt cx="9144000" cy="1113004"/>
          </a:xfrm>
        </p:grpSpPr>
        <p:sp>
          <p:nvSpPr>
            <p:cNvPr id="643" name="Google Shape;643;p7"/>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7"/>
            <p:cNvSpPr/>
            <p:nvPr/>
          </p:nvSpPr>
          <p:spPr>
            <a:xfrm>
              <a:off x="35839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5" name="Google Shape;645;p7"/>
          <p:cNvSpPr/>
          <p:nvPr/>
        </p:nvSpPr>
        <p:spPr>
          <a:xfrm rot="-369208" flipH="1">
            <a:off x="7702517" y="3057923"/>
            <a:ext cx="974762" cy="1688177"/>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7"/>
          <p:cNvSpPr/>
          <p:nvPr/>
        </p:nvSpPr>
        <p:spPr>
          <a:xfrm flipH="1">
            <a:off x="-6850" y="3671525"/>
            <a:ext cx="2153650" cy="1471975"/>
          </a:xfrm>
          <a:custGeom>
            <a:avLst/>
            <a:gdLst/>
            <a:ahLst/>
            <a:cxnLst/>
            <a:rect l="l" t="t" r="r" b="b"/>
            <a:pathLst>
              <a:path w="86146" h="58879" extrusionOk="0">
                <a:moveTo>
                  <a:pt x="86146" y="1"/>
                </a:moveTo>
                <a:lnTo>
                  <a:pt x="85945" y="34"/>
                </a:lnTo>
                <a:lnTo>
                  <a:pt x="85745" y="67"/>
                </a:lnTo>
                <a:lnTo>
                  <a:pt x="85544" y="134"/>
                </a:lnTo>
                <a:lnTo>
                  <a:pt x="85377" y="201"/>
                </a:lnTo>
                <a:lnTo>
                  <a:pt x="85177" y="301"/>
                </a:lnTo>
                <a:lnTo>
                  <a:pt x="85010" y="435"/>
                </a:lnTo>
                <a:lnTo>
                  <a:pt x="84642" y="736"/>
                </a:lnTo>
                <a:lnTo>
                  <a:pt x="78026" y="6617"/>
                </a:lnTo>
                <a:lnTo>
                  <a:pt x="77725" y="6918"/>
                </a:lnTo>
                <a:lnTo>
                  <a:pt x="77625" y="7051"/>
                </a:lnTo>
                <a:lnTo>
                  <a:pt x="77525" y="7252"/>
                </a:lnTo>
                <a:lnTo>
                  <a:pt x="77491" y="7452"/>
                </a:lnTo>
                <a:lnTo>
                  <a:pt x="77525" y="7619"/>
                </a:lnTo>
                <a:lnTo>
                  <a:pt x="77558" y="7820"/>
                </a:lnTo>
                <a:lnTo>
                  <a:pt x="77625" y="8020"/>
                </a:lnTo>
                <a:lnTo>
                  <a:pt x="77759" y="8388"/>
                </a:lnTo>
                <a:lnTo>
                  <a:pt x="77825" y="8588"/>
                </a:lnTo>
                <a:lnTo>
                  <a:pt x="77892" y="8789"/>
                </a:lnTo>
                <a:lnTo>
                  <a:pt x="77892" y="8956"/>
                </a:lnTo>
                <a:lnTo>
                  <a:pt x="77892" y="9156"/>
                </a:lnTo>
                <a:lnTo>
                  <a:pt x="77825" y="9524"/>
                </a:lnTo>
                <a:lnTo>
                  <a:pt x="77692" y="9858"/>
                </a:lnTo>
                <a:lnTo>
                  <a:pt x="77525" y="10192"/>
                </a:lnTo>
                <a:lnTo>
                  <a:pt x="77124" y="10861"/>
                </a:lnTo>
                <a:lnTo>
                  <a:pt x="76689" y="11496"/>
                </a:lnTo>
                <a:lnTo>
                  <a:pt x="76221" y="12130"/>
                </a:lnTo>
                <a:lnTo>
                  <a:pt x="75687" y="12698"/>
                </a:lnTo>
                <a:lnTo>
                  <a:pt x="75152" y="13233"/>
                </a:lnTo>
                <a:lnTo>
                  <a:pt x="74551" y="13734"/>
                </a:lnTo>
                <a:lnTo>
                  <a:pt x="73949" y="14202"/>
                </a:lnTo>
                <a:lnTo>
                  <a:pt x="73281" y="14603"/>
                </a:lnTo>
                <a:lnTo>
                  <a:pt x="72011" y="15338"/>
                </a:lnTo>
                <a:lnTo>
                  <a:pt x="71410" y="15739"/>
                </a:lnTo>
                <a:lnTo>
                  <a:pt x="71109" y="15940"/>
                </a:lnTo>
                <a:lnTo>
                  <a:pt x="70842" y="16207"/>
                </a:lnTo>
                <a:lnTo>
                  <a:pt x="70574" y="16474"/>
                </a:lnTo>
                <a:lnTo>
                  <a:pt x="70374" y="16775"/>
                </a:lnTo>
                <a:lnTo>
                  <a:pt x="70173" y="17109"/>
                </a:lnTo>
                <a:lnTo>
                  <a:pt x="70040" y="17444"/>
                </a:lnTo>
                <a:lnTo>
                  <a:pt x="69939" y="17778"/>
                </a:lnTo>
                <a:lnTo>
                  <a:pt x="69939" y="18145"/>
                </a:lnTo>
                <a:lnTo>
                  <a:pt x="69973" y="18513"/>
                </a:lnTo>
                <a:lnTo>
                  <a:pt x="70073" y="18847"/>
                </a:lnTo>
                <a:lnTo>
                  <a:pt x="69605" y="18880"/>
                </a:lnTo>
                <a:lnTo>
                  <a:pt x="69137" y="18981"/>
                </a:lnTo>
                <a:lnTo>
                  <a:pt x="68669" y="19148"/>
                </a:lnTo>
                <a:lnTo>
                  <a:pt x="68268" y="19348"/>
                </a:lnTo>
                <a:lnTo>
                  <a:pt x="67868" y="19616"/>
                </a:lnTo>
                <a:lnTo>
                  <a:pt x="67500" y="19916"/>
                </a:lnTo>
                <a:lnTo>
                  <a:pt x="67166" y="20284"/>
                </a:lnTo>
                <a:lnTo>
                  <a:pt x="66898" y="20651"/>
                </a:lnTo>
                <a:lnTo>
                  <a:pt x="66765" y="20919"/>
                </a:lnTo>
                <a:lnTo>
                  <a:pt x="66631" y="21219"/>
                </a:lnTo>
                <a:lnTo>
                  <a:pt x="66397" y="21788"/>
                </a:lnTo>
                <a:lnTo>
                  <a:pt x="66163" y="22322"/>
                </a:lnTo>
                <a:lnTo>
                  <a:pt x="66030" y="22623"/>
                </a:lnTo>
                <a:lnTo>
                  <a:pt x="65863" y="22857"/>
                </a:lnTo>
                <a:lnTo>
                  <a:pt x="65629" y="23158"/>
                </a:lnTo>
                <a:lnTo>
                  <a:pt x="65395" y="23458"/>
                </a:lnTo>
                <a:lnTo>
                  <a:pt x="65127" y="23692"/>
                </a:lnTo>
                <a:lnTo>
                  <a:pt x="64827" y="23960"/>
                </a:lnTo>
                <a:lnTo>
                  <a:pt x="64225" y="24427"/>
                </a:lnTo>
                <a:lnTo>
                  <a:pt x="63624" y="24895"/>
                </a:lnTo>
                <a:lnTo>
                  <a:pt x="63022" y="25363"/>
                </a:lnTo>
                <a:lnTo>
                  <a:pt x="62755" y="25630"/>
                </a:lnTo>
                <a:lnTo>
                  <a:pt x="62521" y="25898"/>
                </a:lnTo>
                <a:lnTo>
                  <a:pt x="62321" y="26165"/>
                </a:lnTo>
                <a:lnTo>
                  <a:pt x="62153" y="26466"/>
                </a:lnTo>
                <a:lnTo>
                  <a:pt x="62020" y="26800"/>
                </a:lnTo>
                <a:lnTo>
                  <a:pt x="61953" y="27134"/>
                </a:lnTo>
                <a:lnTo>
                  <a:pt x="61886" y="27602"/>
                </a:lnTo>
                <a:lnTo>
                  <a:pt x="61886" y="28036"/>
                </a:lnTo>
                <a:lnTo>
                  <a:pt x="61819" y="28471"/>
                </a:lnTo>
                <a:lnTo>
                  <a:pt x="61786" y="28671"/>
                </a:lnTo>
                <a:lnTo>
                  <a:pt x="61686" y="28872"/>
                </a:lnTo>
                <a:lnTo>
                  <a:pt x="61585" y="29072"/>
                </a:lnTo>
                <a:lnTo>
                  <a:pt x="61418" y="29206"/>
                </a:lnTo>
                <a:lnTo>
                  <a:pt x="61285" y="29340"/>
                </a:lnTo>
                <a:lnTo>
                  <a:pt x="61118" y="29473"/>
                </a:lnTo>
                <a:lnTo>
                  <a:pt x="60750" y="29674"/>
                </a:lnTo>
                <a:lnTo>
                  <a:pt x="60349" y="29874"/>
                </a:lnTo>
                <a:lnTo>
                  <a:pt x="60048" y="30075"/>
                </a:lnTo>
                <a:lnTo>
                  <a:pt x="59747" y="30275"/>
                </a:lnTo>
                <a:lnTo>
                  <a:pt x="59447" y="30509"/>
                </a:lnTo>
                <a:lnTo>
                  <a:pt x="59179" y="30743"/>
                </a:lnTo>
                <a:lnTo>
                  <a:pt x="58678" y="31278"/>
                </a:lnTo>
                <a:lnTo>
                  <a:pt x="58210" y="31879"/>
                </a:lnTo>
                <a:lnTo>
                  <a:pt x="57776" y="32481"/>
                </a:lnTo>
                <a:lnTo>
                  <a:pt x="57375" y="33149"/>
                </a:lnTo>
                <a:lnTo>
                  <a:pt x="56640" y="34519"/>
                </a:lnTo>
                <a:lnTo>
                  <a:pt x="55905" y="35889"/>
                </a:lnTo>
                <a:lnTo>
                  <a:pt x="55537" y="36557"/>
                </a:lnTo>
                <a:lnTo>
                  <a:pt x="55103" y="37192"/>
                </a:lnTo>
                <a:lnTo>
                  <a:pt x="54668" y="37794"/>
                </a:lnTo>
                <a:lnTo>
                  <a:pt x="54200" y="38362"/>
                </a:lnTo>
                <a:lnTo>
                  <a:pt x="53933" y="38629"/>
                </a:lnTo>
                <a:lnTo>
                  <a:pt x="53666" y="38896"/>
                </a:lnTo>
                <a:lnTo>
                  <a:pt x="53365" y="39130"/>
                </a:lnTo>
                <a:lnTo>
                  <a:pt x="53064" y="39331"/>
                </a:lnTo>
                <a:lnTo>
                  <a:pt x="52697" y="39565"/>
                </a:lnTo>
                <a:lnTo>
                  <a:pt x="52363" y="39765"/>
                </a:lnTo>
                <a:lnTo>
                  <a:pt x="51627" y="40133"/>
                </a:lnTo>
                <a:lnTo>
                  <a:pt x="50892" y="40500"/>
                </a:lnTo>
                <a:lnTo>
                  <a:pt x="50525" y="40701"/>
                </a:lnTo>
                <a:lnTo>
                  <a:pt x="50191" y="40901"/>
                </a:lnTo>
                <a:lnTo>
                  <a:pt x="49856" y="41169"/>
                </a:lnTo>
                <a:lnTo>
                  <a:pt x="49556" y="41436"/>
                </a:lnTo>
                <a:lnTo>
                  <a:pt x="49288" y="41770"/>
                </a:lnTo>
                <a:lnTo>
                  <a:pt x="49054" y="42104"/>
                </a:lnTo>
                <a:lnTo>
                  <a:pt x="48887" y="42472"/>
                </a:lnTo>
                <a:lnTo>
                  <a:pt x="48787" y="42839"/>
                </a:lnTo>
                <a:lnTo>
                  <a:pt x="48754" y="43240"/>
                </a:lnTo>
                <a:lnTo>
                  <a:pt x="48754" y="43441"/>
                </a:lnTo>
                <a:lnTo>
                  <a:pt x="48787" y="43641"/>
                </a:lnTo>
                <a:lnTo>
                  <a:pt x="48119" y="43508"/>
                </a:lnTo>
                <a:lnTo>
                  <a:pt x="47818" y="43474"/>
                </a:lnTo>
                <a:lnTo>
                  <a:pt x="47517" y="43474"/>
                </a:lnTo>
                <a:lnTo>
                  <a:pt x="47250" y="43508"/>
                </a:lnTo>
                <a:lnTo>
                  <a:pt x="46983" y="43608"/>
                </a:lnTo>
                <a:lnTo>
                  <a:pt x="46749" y="43775"/>
                </a:lnTo>
                <a:lnTo>
                  <a:pt x="46515" y="44042"/>
                </a:lnTo>
                <a:lnTo>
                  <a:pt x="46248" y="44377"/>
                </a:lnTo>
                <a:lnTo>
                  <a:pt x="45947" y="44644"/>
                </a:lnTo>
                <a:lnTo>
                  <a:pt x="45613" y="44878"/>
                </a:lnTo>
                <a:lnTo>
                  <a:pt x="45212" y="45078"/>
                </a:lnTo>
                <a:lnTo>
                  <a:pt x="44811" y="45245"/>
                </a:lnTo>
                <a:lnTo>
                  <a:pt x="44410" y="45412"/>
                </a:lnTo>
                <a:lnTo>
                  <a:pt x="43574" y="45713"/>
                </a:lnTo>
                <a:lnTo>
                  <a:pt x="42739" y="45981"/>
                </a:lnTo>
                <a:lnTo>
                  <a:pt x="42305" y="46148"/>
                </a:lnTo>
                <a:lnTo>
                  <a:pt x="41937" y="46348"/>
                </a:lnTo>
                <a:lnTo>
                  <a:pt x="41569" y="46549"/>
                </a:lnTo>
                <a:lnTo>
                  <a:pt x="41235" y="46816"/>
                </a:lnTo>
                <a:lnTo>
                  <a:pt x="40968" y="47083"/>
                </a:lnTo>
                <a:lnTo>
                  <a:pt x="40701" y="47451"/>
                </a:lnTo>
                <a:lnTo>
                  <a:pt x="40500" y="47785"/>
                </a:lnTo>
                <a:lnTo>
                  <a:pt x="40300" y="48186"/>
                </a:lnTo>
                <a:lnTo>
                  <a:pt x="40199" y="48353"/>
                </a:lnTo>
                <a:lnTo>
                  <a:pt x="40066" y="48520"/>
                </a:lnTo>
                <a:lnTo>
                  <a:pt x="39932" y="48654"/>
                </a:lnTo>
                <a:lnTo>
                  <a:pt x="39765" y="48754"/>
                </a:lnTo>
                <a:lnTo>
                  <a:pt x="39531" y="48854"/>
                </a:lnTo>
                <a:lnTo>
                  <a:pt x="39264" y="48921"/>
                </a:lnTo>
                <a:lnTo>
                  <a:pt x="38963" y="48888"/>
                </a:lnTo>
                <a:lnTo>
                  <a:pt x="38696" y="48854"/>
                </a:lnTo>
                <a:lnTo>
                  <a:pt x="38128" y="48787"/>
                </a:lnTo>
                <a:lnTo>
                  <a:pt x="37827" y="48754"/>
                </a:lnTo>
                <a:lnTo>
                  <a:pt x="37559" y="48787"/>
                </a:lnTo>
                <a:lnTo>
                  <a:pt x="37326" y="48821"/>
                </a:lnTo>
                <a:lnTo>
                  <a:pt x="37125" y="48921"/>
                </a:lnTo>
                <a:lnTo>
                  <a:pt x="36958" y="49021"/>
                </a:lnTo>
                <a:lnTo>
                  <a:pt x="36791" y="49155"/>
                </a:lnTo>
                <a:lnTo>
                  <a:pt x="36457" y="49456"/>
                </a:lnTo>
                <a:lnTo>
                  <a:pt x="36189" y="49823"/>
                </a:lnTo>
                <a:lnTo>
                  <a:pt x="35655" y="50592"/>
                </a:lnTo>
                <a:lnTo>
                  <a:pt x="35354" y="50959"/>
                </a:lnTo>
                <a:lnTo>
                  <a:pt x="35053" y="51294"/>
                </a:lnTo>
                <a:lnTo>
                  <a:pt x="34886" y="51461"/>
                </a:lnTo>
                <a:lnTo>
                  <a:pt x="34719" y="51561"/>
                </a:lnTo>
                <a:lnTo>
                  <a:pt x="34318" y="51795"/>
                </a:lnTo>
                <a:lnTo>
                  <a:pt x="33917" y="51929"/>
                </a:lnTo>
                <a:lnTo>
                  <a:pt x="33483" y="51995"/>
                </a:lnTo>
                <a:lnTo>
                  <a:pt x="33015" y="51995"/>
                </a:lnTo>
                <a:lnTo>
                  <a:pt x="32581" y="51929"/>
                </a:lnTo>
                <a:lnTo>
                  <a:pt x="32180" y="51795"/>
                </a:lnTo>
                <a:lnTo>
                  <a:pt x="31979" y="51695"/>
                </a:lnTo>
                <a:lnTo>
                  <a:pt x="31812" y="51561"/>
                </a:lnTo>
                <a:lnTo>
                  <a:pt x="31411" y="51294"/>
                </a:lnTo>
                <a:lnTo>
                  <a:pt x="31210" y="51160"/>
                </a:lnTo>
                <a:lnTo>
                  <a:pt x="30977" y="51093"/>
                </a:lnTo>
                <a:lnTo>
                  <a:pt x="30843" y="51060"/>
                </a:lnTo>
                <a:lnTo>
                  <a:pt x="30709" y="51026"/>
                </a:lnTo>
                <a:lnTo>
                  <a:pt x="30409" y="51060"/>
                </a:lnTo>
                <a:lnTo>
                  <a:pt x="30141" y="51160"/>
                </a:lnTo>
                <a:lnTo>
                  <a:pt x="29874" y="51294"/>
                </a:lnTo>
                <a:lnTo>
                  <a:pt x="29339" y="51594"/>
                </a:lnTo>
                <a:lnTo>
                  <a:pt x="29072" y="51728"/>
                </a:lnTo>
                <a:lnTo>
                  <a:pt x="28771" y="51828"/>
                </a:lnTo>
                <a:lnTo>
                  <a:pt x="28404" y="51895"/>
                </a:lnTo>
                <a:lnTo>
                  <a:pt x="28036" y="51862"/>
                </a:lnTo>
                <a:lnTo>
                  <a:pt x="27635" y="51828"/>
                </a:lnTo>
                <a:lnTo>
                  <a:pt x="27267" y="51761"/>
                </a:lnTo>
                <a:lnTo>
                  <a:pt x="26900" y="51695"/>
                </a:lnTo>
                <a:lnTo>
                  <a:pt x="26499" y="51628"/>
                </a:lnTo>
                <a:lnTo>
                  <a:pt x="26131" y="51594"/>
                </a:lnTo>
                <a:lnTo>
                  <a:pt x="25730" y="51628"/>
                </a:lnTo>
                <a:lnTo>
                  <a:pt x="25463" y="51695"/>
                </a:lnTo>
                <a:lnTo>
                  <a:pt x="25229" y="51795"/>
                </a:lnTo>
                <a:lnTo>
                  <a:pt x="24995" y="51895"/>
                </a:lnTo>
                <a:lnTo>
                  <a:pt x="24761" y="52062"/>
                </a:lnTo>
                <a:lnTo>
                  <a:pt x="24293" y="52396"/>
                </a:lnTo>
                <a:lnTo>
                  <a:pt x="23892" y="52764"/>
                </a:lnTo>
                <a:lnTo>
                  <a:pt x="23458" y="53132"/>
                </a:lnTo>
                <a:lnTo>
                  <a:pt x="23024" y="53466"/>
                </a:lnTo>
                <a:lnTo>
                  <a:pt x="22790" y="53633"/>
                </a:lnTo>
                <a:lnTo>
                  <a:pt x="22522" y="53733"/>
                </a:lnTo>
                <a:lnTo>
                  <a:pt x="22289" y="53833"/>
                </a:lnTo>
                <a:lnTo>
                  <a:pt x="22021" y="53867"/>
                </a:lnTo>
                <a:lnTo>
                  <a:pt x="21821" y="53900"/>
                </a:lnTo>
                <a:lnTo>
                  <a:pt x="21587" y="53900"/>
                </a:lnTo>
                <a:lnTo>
                  <a:pt x="21186" y="53833"/>
                </a:lnTo>
                <a:lnTo>
                  <a:pt x="20785" y="53733"/>
                </a:lnTo>
                <a:lnTo>
                  <a:pt x="20384" y="53633"/>
                </a:lnTo>
                <a:lnTo>
                  <a:pt x="19949" y="53499"/>
                </a:lnTo>
                <a:lnTo>
                  <a:pt x="19548" y="53399"/>
                </a:lnTo>
                <a:lnTo>
                  <a:pt x="19147" y="53332"/>
                </a:lnTo>
                <a:lnTo>
                  <a:pt x="18947" y="53332"/>
                </a:lnTo>
                <a:lnTo>
                  <a:pt x="18746" y="53365"/>
                </a:lnTo>
                <a:lnTo>
                  <a:pt x="18379" y="53432"/>
                </a:lnTo>
                <a:lnTo>
                  <a:pt x="18045" y="53566"/>
                </a:lnTo>
                <a:lnTo>
                  <a:pt x="17744" y="53666"/>
                </a:lnTo>
                <a:lnTo>
                  <a:pt x="17376" y="53733"/>
                </a:lnTo>
                <a:lnTo>
                  <a:pt x="17142" y="53766"/>
                </a:lnTo>
                <a:lnTo>
                  <a:pt x="16875" y="53766"/>
                </a:lnTo>
                <a:lnTo>
                  <a:pt x="16374" y="53700"/>
                </a:lnTo>
                <a:lnTo>
                  <a:pt x="15873" y="53633"/>
                </a:lnTo>
                <a:lnTo>
                  <a:pt x="15605" y="53599"/>
                </a:lnTo>
                <a:lnTo>
                  <a:pt x="15338" y="53566"/>
                </a:lnTo>
                <a:lnTo>
                  <a:pt x="15071" y="53599"/>
                </a:lnTo>
                <a:lnTo>
                  <a:pt x="14837" y="53666"/>
                </a:lnTo>
                <a:lnTo>
                  <a:pt x="14569" y="53766"/>
                </a:lnTo>
                <a:lnTo>
                  <a:pt x="14369" y="53933"/>
                </a:lnTo>
                <a:lnTo>
                  <a:pt x="14168" y="54101"/>
                </a:lnTo>
                <a:lnTo>
                  <a:pt x="14035" y="54301"/>
                </a:lnTo>
                <a:lnTo>
                  <a:pt x="13968" y="54502"/>
                </a:lnTo>
                <a:lnTo>
                  <a:pt x="13968" y="54635"/>
                </a:lnTo>
                <a:lnTo>
                  <a:pt x="13968" y="54769"/>
                </a:lnTo>
                <a:lnTo>
                  <a:pt x="13634" y="54669"/>
                </a:lnTo>
                <a:lnTo>
                  <a:pt x="13233" y="54602"/>
                </a:lnTo>
                <a:lnTo>
                  <a:pt x="12832" y="54635"/>
                </a:lnTo>
                <a:lnTo>
                  <a:pt x="12431" y="54669"/>
                </a:lnTo>
                <a:lnTo>
                  <a:pt x="12063" y="54802"/>
                </a:lnTo>
                <a:lnTo>
                  <a:pt x="11696" y="54969"/>
                </a:lnTo>
                <a:lnTo>
                  <a:pt x="11395" y="55203"/>
                </a:lnTo>
                <a:lnTo>
                  <a:pt x="11261" y="55337"/>
                </a:lnTo>
                <a:lnTo>
                  <a:pt x="11161" y="55471"/>
                </a:lnTo>
                <a:lnTo>
                  <a:pt x="8354" y="56206"/>
                </a:lnTo>
                <a:lnTo>
                  <a:pt x="7987" y="56306"/>
                </a:lnTo>
                <a:lnTo>
                  <a:pt x="7619" y="56373"/>
                </a:lnTo>
                <a:lnTo>
                  <a:pt x="7251" y="56406"/>
                </a:lnTo>
                <a:lnTo>
                  <a:pt x="6850" y="56373"/>
                </a:lnTo>
                <a:lnTo>
                  <a:pt x="6617" y="56306"/>
                </a:lnTo>
                <a:lnTo>
                  <a:pt x="6416" y="56206"/>
                </a:lnTo>
                <a:lnTo>
                  <a:pt x="6216" y="56039"/>
                </a:lnTo>
                <a:lnTo>
                  <a:pt x="6048" y="55872"/>
                </a:lnTo>
                <a:lnTo>
                  <a:pt x="5948" y="55738"/>
                </a:lnTo>
                <a:lnTo>
                  <a:pt x="5848" y="55638"/>
                </a:lnTo>
                <a:lnTo>
                  <a:pt x="5714" y="55537"/>
                </a:lnTo>
                <a:lnTo>
                  <a:pt x="5581" y="55537"/>
                </a:lnTo>
                <a:lnTo>
                  <a:pt x="5480" y="55571"/>
                </a:lnTo>
                <a:lnTo>
                  <a:pt x="5414" y="55638"/>
                </a:lnTo>
                <a:lnTo>
                  <a:pt x="5313" y="55771"/>
                </a:lnTo>
                <a:lnTo>
                  <a:pt x="5146" y="56005"/>
                </a:lnTo>
                <a:lnTo>
                  <a:pt x="4946" y="56206"/>
                </a:lnTo>
                <a:lnTo>
                  <a:pt x="4712" y="56339"/>
                </a:lnTo>
                <a:lnTo>
                  <a:pt x="4445" y="56473"/>
                </a:lnTo>
                <a:lnTo>
                  <a:pt x="4177" y="56573"/>
                </a:lnTo>
                <a:lnTo>
                  <a:pt x="3910" y="56640"/>
                </a:lnTo>
                <a:lnTo>
                  <a:pt x="3342" y="56640"/>
                </a:lnTo>
                <a:lnTo>
                  <a:pt x="2841" y="56506"/>
                </a:lnTo>
                <a:lnTo>
                  <a:pt x="2573" y="56473"/>
                </a:lnTo>
                <a:lnTo>
                  <a:pt x="2306" y="56506"/>
                </a:lnTo>
                <a:lnTo>
                  <a:pt x="2172" y="56540"/>
                </a:lnTo>
                <a:lnTo>
                  <a:pt x="2039" y="56607"/>
                </a:lnTo>
                <a:lnTo>
                  <a:pt x="1805" y="56807"/>
                </a:lnTo>
                <a:lnTo>
                  <a:pt x="1604" y="57041"/>
                </a:lnTo>
                <a:lnTo>
                  <a:pt x="1404" y="57308"/>
                </a:lnTo>
                <a:lnTo>
                  <a:pt x="1103" y="57743"/>
                </a:lnTo>
                <a:lnTo>
                  <a:pt x="769" y="58177"/>
                </a:lnTo>
                <a:lnTo>
                  <a:pt x="401" y="58545"/>
                </a:lnTo>
                <a:lnTo>
                  <a:pt x="201" y="58745"/>
                </a:lnTo>
                <a:lnTo>
                  <a:pt x="0" y="58879"/>
                </a:lnTo>
                <a:lnTo>
                  <a:pt x="86146" y="58879"/>
                </a:lnTo>
                <a:lnTo>
                  <a:pt x="8614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7"/>
          <p:cNvSpPr/>
          <p:nvPr/>
        </p:nvSpPr>
        <p:spPr>
          <a:xfrm flipH="1">
            <a:off x="7363608"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8" name="Google Shape;648;p7"/>
          <p:cNvGrpSpPr/>
          <p:nvPr/>
        </p:nvGrpSpPr>
        <p:grpSpPr>
          <a:xfrm>
            <a:off x="5169197" y="1076704"/>
            <a:ext cx="4006002" cy="2280109"/>
            <a:chOff x="1194750" y="3927025"/>
            <a:chExt cx="1671675" cy="954300"/>
          </a:xfrm>
        </p:grpSpPr>
        <p:sp>
          <p:nvSpPr>
            <p:cNvPr id="649" name="Google Shape;649;p7"/>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7"/>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7"/>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7"/>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7"/>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7"/>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7"/>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7"/>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7"/>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7"/>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7"/>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7"/>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7"/>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7"/>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7"/>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7"/>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7"/>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6" name="Google Shape;666;p7"/>
          <p:cNvSpPr/>
          <p:nvPr/>
        </p:nvSpPr>
        <p:spPr>
          <a:xfrm>
            <a:off x="170838" y="938075"/>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67"/>
        <p:cNvGrpSpPr/>
        <p:nvPr/>
      </p:nvGrpSpPr>
      <p:grpSpPr>
        <a:xfrm>
          <a:off x="0" y="0"/>
          <a:ext cx="0" cy="0"/>
          <a:chOff x="0" y="0"/>
          <a:chExt cx="0" cy="0"/>
        </a:xfrm>
      </p:grpSpPr>
      <p:sp>
        <p:nvSpPr>
          <p:cNvPr id="668" name="Google Shape;668;p8"/>
          <p:cNvSpPr txBox="1">
            <a:spLocks noGrp="1"/>
          </p:cNvSpPr>
          <p:nvPr>
            <p:ph type="title"/>
          </p:nvPr>
        </p:nvSpPr>
        <p:spPr>
          <a:xfrm>
            <a:off x="1813650" y="1263450"/>
            <a:ext cx="6583500" cy="2616600"/>
          </a:xfrm>
          <a:prstGeom prst="rect">
            <a:avLst/>
          </a:prstGeom>
        </p:spPr>
        <p:txBody>
          <a:bodyPr spcFirstLastPara="1" wrap="square" lIns="91425" tIns="91425" rIns="91425" bIns="91425" anchor="t" anchorCtr="0">
            <a:noAutofit/>
          </a:bodyPr>
          <a:lstStyle>
            <a:lvl1pPr lvl="0" algn="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669" name="Google Shape;669;p8"/>
          <p:cNvSpPr/>
          <p:nvPr/>
        </p:nvSpPr>
        <p:spPr>
          <a:xfrm>
            <a:off x="6258045" y="177928"/>
            <a:ext cx="2885929" cy="1264495"/>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8"/>
          <p:cNvSpPr/>
          <p:nvPr/>
        </p:nvSpPr>
        <p:spPr>
          <a:xfrm flipH="1">
            <a:off x="-7" y="472418"/>
            <a:ext cx="1982867" cy="868800"/>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1" name="Google Shape;671;p8"/>
          <p:cNvGrpSpPr/>
          <p:nvPr/>
        </p:nvGrpSpPr>
        <p:grpSpPr>
          <a:xfrm rot="10800000" flipH="1">
            <a:off x="787855" y="238126"/>
            <a:ext cx="7918191" cy="1824032"/>
            <a:chOff x="483050" y="238125"/>
            <a:chExt cx="6729150" cy="1550125"/>
          </a:xfrm>
        </p:grpSpPr>
        <p:sp>
          <p:nvSpPr>
            <p:cNvPr id="672" name="Google Shape;672;p8"/>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8"/>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8"/>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8"/>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8"/>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8"/>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8"/>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8"/>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8"/>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8"/>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8"/>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8"/>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8"/>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8"/>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8"/>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8"/>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8"/>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8"/>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8"/>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8"/>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8"/>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8"/>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8"/>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8"/>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8"/>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8"/>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8"/>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8"/>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8"/>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8"/>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8"/>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8"/>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8"/>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8"/>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8"/>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8"/>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8"/>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8"/>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8"/>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8"/>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8"/>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8"/>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8"/>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8"/>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8"/>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8"/>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8"/>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8"/>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8"/>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8"/>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8"/>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8"/>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8"/>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8"/>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8"/>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8"/>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8"/>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8"/>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8"/>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8"/>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2" name="Google Shape;732;p8"/>
          <p:cNvGrpSpPr/>
          <p:nvPr/>
        </p:nvGrpSpPr>
        <p:grpSpPr>
          <a:xfrm>
            <a:off x="75" y="4615399"/>
            <a:ext cx="9144000" cy="1113004"/>
            <a:chOff x="75" y="4615399"/>
            <a:chExt cx="9144000" cy="1113004"/>
          </a:xfrm>
        </p:grpSpPr>
        <p:sp>
          <p:nvSpPr>
            <p:cNvPr id="733" name="Google Shape;733;p8"/>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8"/>
            <p:cNvSpPr/>
            <p:nvPr/>
          </p:nvSpPr>
          <p:spPr>
            <a:xfrm>
              <a:off x="35839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5" name="Google Shape;735;p8"/>
          <p:cNvGrpSpPr/>
          <p:nvPr/>
        </p:nvGrpSpPr>
        <p:grpSpPr>
          <a:xfrm>
            <a:off x="661372" y="-409196"/>
            <a:ext cx="4006002" cy="2280109"/>
            <a:chOff x="1194750" y="3927025"/>
            <a:chExt cx="1671675" cy="954300"/>
          </a:xfrm>
        </p:grpSpPr>
        <p:sp>
          <p:nvSpPr>
            <p:cNvPr id="736" name="Google Shape;736;p8"/>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8"/>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8"/>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8"/>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8"/>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8"/>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8"/>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8"/>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8"/>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8"/>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8"/>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8"/>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8"/>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8"/>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8"/>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8"/>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8"/>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3" name="Google Shape;753;p8"/>
          <p:cNvSpPr/>
          <p:nvPr/>
        </p:nvSpPr>
        <p:spPr>
          <a:xfrm>
            <a:off x="400575" y="566600"/>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54"/>
        <p:cNvGrpSpPr/>
        <p:nvPr/>
      </p:nvGrpSpPr>
      <p:grpSpPr>
        <a:xfrm>
          <a:off x="0" y="0"/>
          <a:ext cx="0" cy="0"/>
          <a:chOff x="0" y="0"/>
          <a:chExt cx="0" cy="0"/>
        </a:xfrm>
      </p:grpSpPr>
      <p:sp>
        <p:nvSpPr>
          <p:cNvPr id="755" name="Google Shape;755;p9"/>
          <p:cNvSpPr txBox="1">
            <a:spLocks noGrp="1"/>
          </p:cNvSpPr>
          <p:nvPr>
            <p:ph type="title"/>
          </p:nvPr>
        </p:nvSpPr>
        <p:spPr>
          <a:xfrm>
            <a:off x="1975050" y="1131000"/>
            <a:ext cx="5193900" cy="9144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3500"/>
              <a:buNone/>
              <a:defRPr sz="6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56" name="Google Shape;756;p9"/>
          <p:cNvSpPr txBox="1">
            <a:spLocks noGrp="1"/>
          </p:cNvSpPr>
          <p:nvPr>
            <p:ph type="subTitle" idx="1"/>
          </p:nvPr>
        </p:nvSpPr>
        <p:spPr>
          <a:xfrm>
            <a:off x="1975050" y="2107500"/>
            <a:ext cx="5193900" cy="124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57" name="Google Shape;757;p9"/>
          <p:cNvSpPr/>
          <p:nvPr/>
        </p:nvSpPr>
        <p:spPr>
          <a:xfrm flipH="1">
            <a:off x="5591304" y="370593"/>
            <a:ext cx="3552687" cy="1113020"/>
          </a:xfrm>
          <a:custGeom>
            <a:avLst/>
            <a:gdLst/>
            <a:ahLst/>
            <a:cxnLst/>
            <a:rect l="l" t="t" r="r" b="b"/>
            <a:pathLst>
              <a:path w="56909" h="17829" extrusionOk="0">
                <a:moveTo>
                  <a:pt x="11674" y="1"/>
                </a:moveTo>
                <a:lnTo>
                  <a:pt x="4336" y="22"/>
                </a:lnTo>
                <a:lnTo>
                  <a:pt x="1" y="64"/>
                </a:lnTo>
                <a:lnTo>
                  <a:pt x="1" y="10004"/>
                </a:lnTo>
                <a:lnTo>
                  <a:pt x="3490" y="10109"/>
                </a:lnTo>
                <a:lnTo>
                  <a:pt x="7360" y="10194"/>
                </a:lnTo>
                <a:lnTo>
                  <a:pt x="3765" y="11695"/>
                </a:lnTo>
                <a:lnTo>
                  <a:pt x="1" y="13303"/>
                </a:lnTo>
                <a:lnTo>
                  <a:pt x="1" y="17532"/>
                </a:lnTo>
                <a:lnTo>
                  <a:pt x="2835" y="17617"/>
                </a:lnTo>
                <a:lnTo>
                  <a:pt x="5964" y="17701"/>
                </a:lnTo>
                <a:lnTo>
                  <a:pt x="9263" y="17765"/>
                </a:lnTo>
                <a:lnTo>
                  <a:pt x="12732" y="17807"/>
                </a:lnTo>
                <a:lnTo>
                  <a:pt x="16284" y="17828"/>
                </a:lnTo>
                <a:lnTo>
                  <a:pt x="19837" y="17828"/>
                </a:lnTo>
                <a:lnTo>
                  <a:pt x="23347" y="17807"/>
                </a:lnTo>
                <a:lnTo>
                  <a:pt x="26752" y="17744"/>
                </a:lnTo>
                <a:lnTo>
                  <a:pt x="30009" y="17638"/>
                </a:lnTo>
                <a:lnTo>
                  <a:pt x="31532" y="17574"/>
                </a:lnTo>
                <a:lnTo>
                  <a:pt x="33012" y="17490"/>
                </a:lnTo>
                <a:lnTo>
                  <a:pt x="34408" y="17405"/>
                </a:lnTo>
                <a:lnTo>
                  <a:pt x="35719" y="17299"/>
                </a:lnTo>
                <a:lnTo>
                  <a:pt x="36924" y="17194"/>
                </a:lnTo>
                <a:lnTo>
                  <a:pt x="38066" y="17067"/>
                </a:lnTo>
                <a:lnTo>
                  <a:pt x="39081" y="16940"/>
                </a:lnTo>
                <a:lnTo>
                  <a:pt x="39990" y="16771"/>
                </a:lnTo>
                <a:lnTo>
                  <a:pt x="40773" y="16623"/>
                </a:lnTo>
                <a:lnTo>
                  <a:pt x="41428" y="16432"/>
                </a:lnTo>
                <a:lnTo>
                  <a:pt x="41703" y="16348"/>
                </a:lnTo>
                <a:lnTo>
                  <a:pt x="41957" y="16242"/>
                </a:lnTo>
                <a:lnTo>
                  <a:pt x="42148" y="16136"/>
                </a:lnTo>
                <a:lnTo>
                  <a:pt x="42317" y="16031"/>
                </a:lnTo>
                <a:lnTo>
                  <a:pt x="42465" y="15904"/>
                </a:lnTo>
                <a:lnTo>
                  <a:pt x="42549" y="15798"/>
                </a:lnTo>
                <a:lnTo>
                  <a:pt x="42592" y="15671"/>
                </a:lnTo>
                <a:lnTo>
                  <a:pt x="42613" y="15544"/>
                </a:lnTo>
                <a:lnTo>
                  <a:pt x="42592" y="15439"/>
                </a:lnTo>
                <a:lnTo>
                  <a:pt x="42549" y="15354"/>
                </a:lnTo>
                <a:lnTo>
                  <a:pt x="42465" y="15248"/>
                </a:lnTo>
                <a:lnTo>
                  <a:pt x="42359" y="15142"/>
                </a:lnTo>
                <a:lnTo>
                  <a:pt x="42232" y="15058"/>
                </a:lnTo>
                <a:lnTo>
                  <a:pt x="42084" y="14952"/>
                </a:lnTo>
                <a:lnTo>
                  <a:pt x="41725" y="14783"/>
                </a:lnTo>
                <a:lnTo>
                  <a:pt x="41259" y="14614"/>
                </a:lnTo>
                <a:lnTo>
                  <a:pt x="40731" y="14445"/>
                </a:lnTo>
                <a:lnTo>
                  <a:pt x="40139" y="14297"/>
                </a:lnTo>
                <a:lnTo>
                  <a:pt x="39462" y="14149"/>
                </a:lnTo>
                <a:lnTo>
                  <a:pt x="38743" y="14000"/>
                </a:lnTo>
                <a:lnTo>
                  <a:pt x="37981" y="13874"/>
                </a:lnTo>
                <a:lnTo>
                  <a:pt x="37157" y="13747"/>
                </a:lnTo>
                <a:lnTo>
                  <a:pt x="36311" y="13620"/>
                </a:lnTo>
                <a:lnTo>
                  <a:pt x="34556" y="13408"/>
                </a:lnTo>
                <a:lnTo>
                  <a:pt x="32716" y="13218"/>
                </a:lnTo>
                <a:lnTo>
                  <a:pt x="30897" y="13070"/>
                </a:lnTo>
                <a:lnTo>
                  <a:pt x="29142" y="12943"/>
                </a:lnTo>
                <a:lnTo>
                  <a:pt x="27492" y="12837"/>
                </a:lnTo>
                <a:lnTo>
                  <a:pt x="26012" y="12732"/>
                </a:lnTo>
                <a:lnTo>
                  <a:pt x="23792" y="12626"/>
                </a:lnTo>
                <a:lnTo>
                  <a:pt x="22967" y="12605"/>
                </a:lnTo>
                <a:lnTo>
                  <a:pt x="22967" y="12605"/>
                </a:lnTo>
                <a:lnTo>
                  <a:pt x="24426" y="12626"/>
                </a:lnTo>
                <a:lnTo>
                  <a:pt x="28296" y="12647"/>
                </a:lnTo>
                <a:lnTo>
                  <a:pt x="33731" y="12647"/>
                </a:lnTo>
                <a:lnTo>
                  <a:pt x="36818" y="12605"/>
                </a:lnTo>
                <a:lnTo>
                  <a:pt x="39990" y="12541"/>
                </a:lnTo>
                <a:lnTo>
                  <a:pt x="43163" y="12436"/>
                </a:lnTo>
                <a:lnTo>
                  <a:pt x="44706" y="12372"/>
                </a:lnTo>
                <a:lnTo>
                  <a:pt x="46229" y="12288"/>
                </a:lnTo>
                <a:lnTo>
                  <a:pt x="47688" y="12203"/>
                </a:lnTo>
                <a:lnTo>
                  <a:pt x="49084" y="12097"/>
                </a:lnTo>
                <a:lnTo>
                  <a:pt x="50416" y="11991"/>
                </a:lnTo>
                <a:lnTo>
                  <a:pt x="51664" y="11843"/>
                </a:lnTo>
                <a:lnTo>
                  <a:pt x="52785" y="11695"/>
                </a:lnTo>
                <a:lnTo>
                  <a:pt x="53821" y="11526"/>
                </a:lnTo>
                <a:lnTo>
                  <a:pt x="54730" y="11357"/>
                </a:lnTo>
                <a:lnTo>
                  <a:pt x="55111" y="11251"/>
                </a:lnTo>
                <a:lnTo>
                  <a:pt x="55492" y="11146"/>
                </a:lnTo>
                <a:lnTo>
                  <a:pt x="55809" y="11040"/>
                </a:lnTo>
                <a:lnTo>
                  <a:pt x="56105" y="10934"/>
                </a:lnTo>
                <a:lnTo>
                  <a:pt x="56337" y="10807"/>
                </a:lnTo>
                <a:lnTo>
                  <a:pt x="56549" y="10701"/>
                </a:lnTo>
                <a:lnTo>
                  <a:pt x="56697" y="10575"/>
                </a:lnTo>
                <a:lnTo>
                  <a:pt x="56824" y="10427"/>
                </a:lnTo>
                <a:lnTo>
                  <a:pt x="56887" y="10300"/>
                </a:lnTo>
                <a:lnTo>
                  <a:pt x="56908" y="10152"/>
                </a:lnTo>
                <a:lnTo>
                  <a:pt x="56887" y="10046"/>
                </a:lnTo>
                <a:lnTo>
                  <a:pt x="56824" y="9919"/>
                </a:lnTo>
                <a:lnTo>
                  <a:pt x="56718" y="9813"/>
                </a:lnTo>
                <a:lnTo>
                  <a:pt x="56591" y="9708"/>
                </a:lnTo>
                <a:lnTo>
                  <a:pt x="56443" y="9623"/>
                </a:lnTo>
                <a:lnTo>
                  <a:pt x="56232" y="9517"/>
                </a:lnTo>
                <a:lnTo>
                  <a:pt x="56020" y="9433"/>
                </a:lnTo>
                <a:lnTo>
                  <a:pt x="55745" y="9348"/>
                </a:lnTo>
                <a:lnTo>
                  <a:pt x="55153" y="9179"/>
                </a:lnTo>
                <a:lnTo>
                  <a:pt x="54434" y="9010"/>
                </a:lnTo>
                <a:lnTo>
                  <a:pt x="53609" y="8862"/>
                </a:lnTo>
                <a:lnTo>
                  <a:pt x="52700" y="8735"/>
                </a:lnTo>
                <a:lnTo>
                  <a:pt x="51685" y="8608"/>
                </a:lnTo>
                <a:lnTo>
                  <a:pt x="50585" y="8502"/>
                </a:lnTo>
                <a:lnTo>
                  <a:pt x="49401" y="8418"/>
                </a:lnTo>
                <a:lnTo>
                  <a:pt x="48153" y="8312"/>
                </a:lnTo>
                <a:lnTo>
                  <a:pt x="45489" y="8164"/>
                </a:lnTo>
                <a:lnTo>
                  <a:pt x="42613" y="8058"/>
                </a:lnTo>
                <a:lnTo>
                  <a:pt x="42613" y="8016"/>
                </a:lnTo>
                <a:lnTo>
                  <a:pt x="42592" y="7910"/>
                </a:lnTo>
                <a:lnTo>
                  <a:pt x="42528" y="7825"/>
                </a:lnTo>
                <a:lnTo>
                  <a:pt x="42465" y="7720"/>
                </a:lnTo>
                <a:lnTo>
                  <a:pt x="42359" y="7614"/>
                </a:lnTo>
                <a:lnTo>
                  <a:pt x="42232" y="7529"/>
                </a:lnTo>
                <a:lnTo>
                  <a:pt x="42084" y="7424"/>
                </a:lnTo>
                <a:lnTo>
                  <a:pt x="41703" y="7254"/>
                </a:lnTo>
                <a:lnTo>
                  <a:pt x="41259" y="7085"/>
                </a:lnTo>
                <a:lnTo>
                  <a:pt x="40731" y="6916"/>
                </a:lnTo>
                <a:lnTo>
                  <a:pt x="40117" y="6747"/>
                </a:lnTo>
                <a:lnTo>
                  <a:pt x="39462" y="6599"/>
                </a:lnTo>
                <a:lnTo>
                  <a:pt x="38743" y="6472"/>
                </a:lnTo>
                <a:lnTo>
                  <a:pt x="37981" y="6345"/>
                </a:lnTo>
                <a:lnTo>
                  <a:pt x="37157" y="6218"/>
                </a:lnTo>
                <a:lnTo>
                  <a:pt x="36311" y="6091"/>
                </a:lnTo>
                <a:lnTo>
                  <a:pt x="34534" y="5880"/>
                </a:lnTo>
                <a:lnTo>
                  <a:pt x="32716" y="5690"/>
                </a:lnTo>
                <a:lnTo>
                  <a:pt x="30897" y="5542"/>
                </a:lnTo>
                <a:lnTo>
                  <a:pt x="29121" y="5415"/>
                </a:lnTo>
                <a:lnTo>
                  <a:pt x="27471" y="5288"/>
                </a:lnTo>
                <a:lnTo>
                  <a:pt x="26012" y="5203"/>
                </a:lnTo>
                <a:lnTo>
                  <a:pt x="23792" y="5097"/>
                </a:lnTo>
                <a:lnTo>
                  <a:pt x="22967" y="5055"/>
                </a:lnTo>
                <a:lnTo>
                  <a:pt x="22967" y="5055"/>
                </a:lnTo>
                <a:lnTo>
                  <a:pt x="24426" y="5097"/>
                </a:lnTo>
                <a:lnTo>
                  <a:pt x="28275" y="5119"/>
                </a:lnTo>
                <a:lnTo>
                  <a:pt x="33731" y="5119"/>
                </a:lnTo>
                <a:lnTo>
                  <a:pt x="36797" y="5076"/>
                </a:lnTo>
                <a:lnTo>
                  <a:pt x="39969" y="5013"/>
                </a:lnTo>
                <a:lnTo>
                  <a:pt x="43141" y="4907"/>
                </a:lnTo>
                <a:lnTo>
                  <a:pt x="44706" y="4844"/>
                </a:lnTo>
                <a:lnTo>
                  <a:pt x="46229" y="4759"/>
                </a:lnTo>
                <a:lnTo>
                  <a:pt x="47688" y="4674"/>
                </a:lnTo>
                <a:lnTo>
                  <a:pt x="49084" y="4569"/>
                </a:lnTo>
                <a:lnTo>
                  <a:pt x="50416" y="4442"/>
                </a:lnTo>
                <a:lnTo>
                  <a:pt x="51643" y="4315"/>
                </a:lnTo>
                <a:lnTo>
                  <a:pt x="52785" y="4167"/>
                </a:lnTo>
                <a:lnTo>
                  <a:pt x="53821" y="3998"/>
                </a:lnTo>
                <a:lnTo>
                  <a:pt x="54709" y="3829"/>
                </a:lnTo>
                <a:lnTo>
                  <a:pt x="55111" y="3723"/>
                </a:lnTo>
                <a:lnTo>
                  <a:pt x="55470" y="3617"/>
                </a:lnTo>
                <a:lnTo>
                  <a:pt x="55809" y="3511"/>
                </a:lnTo>
                <a:lnTo>
                  <a:pt x="56084" y="3406"/>
                </a:lnTo>
                <a:lnTo>
                  <a:pt x="56337" y="3279"/>
                </a:lnTo>
                <a:lnTo>
                  <a:pt x="56549" y="3152"/>
                </a:lnTo>
                <a:lnTo>
                  <a:pt x="56697" y="3025"/>
                </a:lnTo>
                <a:lnTo>
                  <a:pt x="56803" y="2898"/>
                </a:lnTo>
                <a:lnTo>
                  <a:pt x="56887" y="2771"/>
                </a:lnTo>
                <a:lnTo>
                  <a:pt x="56887" y="2623"/>
                </a:lnTo>
                <a:lnTo>
                  <a:pt x="56887" y="2560"/>
                </a:lnTo>
                <a:lnTo>
                  <a:pt x="56845" y="2475"/>
                </a:lnTo>
                <a:lnTo>
                  <a:pt x="56803" y="2412"/>
                </a:lnTo>
                <a:lnTo>
                  <a:pt x="56739" y="2348"/>
                </a:lnTo>
                <a:lnTo>
                  <a:pt x="56549" y="2221"/>
                </a:lnTo>
                <a:lnTo>
                  <a:pt x="56316" y="2094"/>
                </a:lnTo>
                <a:lnTo>
                  <a:pt x="55999" y="1968"/>
                </a:lnTo>
                <a:lnTo>
                  <a:pt x="55618" y="1841"/>
                </a:lnTo>
                <a:lnTo>
                  <a:pt x="55174" y="1735"/>
                </a:lnTo>
                <a:lnTo>
                  <a:pt x="54688" y="1629"/>
                </a:lnTo>
                <a:lnTo>
                  <a:pt x="54138" y="1523"/>
                </a:lnTo>
                <a:lnTo>
                  <a:pt x="53525" y="1439"/>
                </a:lnTo>
                <a:lnTo>
                  <a:pt x="52171" y="1249"/>
                </a:lnTo>
                <a:lnTo>
                  <a:pt x="50606" y="1079"/>
                </a:lnTo>
                <a:lnTo>
                  <a:pt x="48894" y="931"/>
                </a:lnTo>
                <a:lnTo>
                  <a:pt x="47011" y="783"/>
                </a:lnTo>
                <a:lnTo>
                  <a:pt x="44981" y="656"/>
                </a:lnTo>
                <a:lnTo>
                  <a:pt x="42845" y="551"/>
                </a:lnTo>
                <a:lnTo>
                  <a:pt x="40583" y="445"/>
                </a:lnTo>
                <a:lnTo>
                  <a:pt x="38256" y="360"/>
                </a:lnTo>
                <a:lnTo>
                  <a:pt x="35846" y="297"/>
                </a:lnTo>
                <a:lnTo>
                  <a:pt x="30897" y="170"/>
                </a:lnTo>
                <a:lnTo>
                  <a:pt x="25864" y="85"/>
                </a:lnTo>
                <a:lnTo>
                  <a:pt x="20894" y="43"/>
                </a:lnTo>
                <a:lnTo>
                  <a:pt x="16115"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9"/>
          <p:cNvSpPr/>
          <p:nvPr/>
        </p:nvSpPr>
        <p:spPr>
          <a:xfrm flipH="1">
            <a:off x="1893" y="381000"/>
            <a:ext cx="1665191" cy="729638"/>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9" name="Google Shape;759;p9"/>
          <p:cNvGrpSpPr/>
          <p:nvPr/>
        </p:nvGrpSpPr>
        <p:grpSpPr>
          <a:xfrm>
            <a:off x="787855" y="238126"/>
            <a:ext cx="7918191" cy="1824032"/>
            <a:chOff x="483050" y="238125"/>
            <a:chExt cx="6729150" cy="1550125"/>
          </a:xfrm>
        </p:grpSpPr>
        <p:sp>
          <p:nvSpPr>
            <p:cNvPr id="760" name="Google Shape;760;p9"/>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9"/>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9"/>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9"/>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9"/>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9"/>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9"/>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9"/>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9"/>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9"/>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9"/>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9"/>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9"/>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9"/>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9"/>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9"/>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9"/>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9"/>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9"/>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9"/>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9"/>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9"/>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9"/>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9"/>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9"/>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9"/>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9"/>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9"/>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9"/>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9"/>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9"/>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9"/>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9"/>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9"/>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9"/>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9"/>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9"/>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9"/>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9"/>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9"/>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9"/>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9"/>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9"/>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9"/>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9"/>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9"/>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9"/>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9"/>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9"/>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9"/>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9"/>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9"/>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9"/>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9"/>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9"/>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9"/>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9"/>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9"/>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9"/>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9"/>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0" name="Google Shape;820;p9"/>
          <p:cNvGrpSpPr/>
          <p:nvPr/>
        </p:nvGrpSpPr>
        <p:grpSpPr>
          <a:xfrm flipH="1">
            <a:off x="75" y="4153699"/>
            <a:ext cx="9144000" cy="1574704"/>
            <a:chOff x="75" y="4153699"/>
            <a:chExt cx="9144000" cy="1574704"/>
          </a:xfrm>
        </p:grpSpPr>
        <p:sp>
          <p:nvSpPr>
            <p:cNvPr id="821" name="Google Shape;821;p9"/>
            <p:cNvSpPr/>
            <p:nvPr/>
          </p:nvSpPr>
          <p:spPr>
            <a:xfrm flipH="1">
              <a:off x="88" y="4153699"/>
              <a:ext cx="9143974" cy="461697"/>
            </a:xfrm>
            <a:custGeom>
              <a:avLst/>
              <a:gdLst/>
              <a:ahLst/>
              <a:cxnLst/>
              <a:rect l="l" t="t" r="r" b="b"/>
              <a:pathLst>
                <a:path w="55330" h="11690" extrusionOk="0">
                  <a:moveTo>
                    <a:pt x="37661" y="0"/>
                  </a:moveTo>
                  <a:lnTo>
                    <a:pt x="37487" y="39"/>
                  </a:lnTo>
                  <a:lnTo>
                    <a:pt x="37351" y="58"/>
                  </a:lnTo>
                  <a:lnTo>
                    <a:pt x="37216" y="116"/>
                  </a:lnTo>
                  <a:lnTo>
                    <a:pt x="37100" y="155"/>
                  </a:lnTo>
                  <a:lnTo>
                    <a:pt x="36926" y="271"/>
                  </a:lnTo>
                  <a:lnTo>
                    <a:pt x="36829" y="349"/>
                  </a:lnTo>
                  <a:lnTo>
                    <a:pt x="36790" y="387"/>
                  </a:lnTo>
                  <a:lnTo>
                    <a:pt x="34681" y="1800"/>
                  </a:lnTo>
                  <a:lnTo>
                    <a:pt x="33113" y="2884"/>
                  </a:lnTo>
                  <a:lnTo>
                    <a:pt x="32494" y="3329"/>
                  </a:lnTo>
                  <a:lnTo>
                    <a:pt x="32087" y="3639"/>
                  </a:lnTo>
                  <a:lnTo>
                    <a:pt x="31933" y="3735"/>
                  </a:lnTo>
                  <a:lnTo>
                    <a:pt x="31778" y="3813"/>
                  </a:lnTo>
                  <a:lnTo>
                    <a:pt x="31584" y="3890"/>
                  </a:lnTo>
                  <a:lnTo>
                    <a:pt x="31391" y="3929"/>
                  </a:lnTo>
                  <a:lnTo>
                    <a:pt x="31178" y="3948"/>
                  </a:lnTo>
                  <a:lnTo>
                    <a:pt x="30713" y="3948"/>
                  </a:lnTo>
                  <a:lnTo>
                    <a:pt x="30462" y="3929"/>
                  </a:lnTo>
                  <a:lnTo>
                    <a:pt x="29939" y="3832"/>
                  </a:lnTo>
                  <a:lnTo>
                    <a:pt x="29397" y="3697"/>
                  </a:lnTo>
                  <a:lnTo>
                    <a:pt x="28836" y="3523"/>
                  </a:lnTo>
                  <a:lnTo>
                    <a:pt x="28256" y="3329"/>
                  </a:lnTo>
                  <a:lnTo>
                    <a:pt x="27133" y="2923"/>
                  </a:lnTo>
                  <a:lnTo>
                    <a:pt x="26088" y="2516"/>
                  </a:lnTo>
                  <a:lnTo>
                    <a:pt x="25624" y="2361"/>
                  </a:lnTo>
                  <a:lnTo>
                    <a:pt x="25198" y="2226"/>
                  </a:lnTo>
                  <a:lnTo>
                    <a:pt x="24850" y="2129"/>
                  </a:lnTo>
                  <a:lnTo>
                    <a:pt x="24695" y="2110"/>
                  </a:lnTo>
                  <a:lnTo>
                    <a:pt x="24424" y="2110"/>
                  </a:lnTo>
                  <a:lnTo>
                    <a:pt x="24308" y="2129"/>
                  </a:lnTo>
                  <a:lnTo>
                    <a:pt x="24037" y="2207"/>
                  </a:lnTo>
                  <a:lnTo>
                    <a:pt x="23785" y="2323"/>
                  </a:lnTo>
                  <a:lnTo>
                    <a:pt x="23514" y="2477"/>
                  </a:lnTo>
                  <a:lnTo>
                    <a:pt x="23224" y="2671"/>
                  </a:lnTo>
                  <a:lnTo>
                    <a:pt x="22934" y="2884"/>
                  </a:lnTo>
                  <a:lnTo>
                    <a:pt x="22314" y="3329"/>
                  </a:lnTo>
                  <a:lnTo>
                    <a:pt x="21985" y="3561"/>
                  </a:lnTo>
                  <a:lnTo>
                    <a:pt x="21618" y="3774"/>
                  </a:lnTo>
                  <a:lnTo>
                    <a:pt x="21231" y="3968"/>
                  </a:lnTo>
                  <a:lnTo>
                    <a:pt x="20824" y="4161"/>
                  </a:lnTo>
                  <a:lnTo>
                    <a:pt x="20398" y="4316"/>
                  </a:lnTo>
                  <a:lnTo>
                    <a:pt x="20166" y="4374"/>
                  </a:lnTo>
                  <a:lnTo>
                    <a:pt x="19934" y="4432"/>
                  </a:lnTo>
                  <a:lnTo>
                    <a:pt x="19702" y="4471"/>
                  </a:lnTo>
                  <a:lnTo>
                    <a:pt x="19450" y="4490"/>
                  </a:lnTo>
                  <a:lnTo>
                    <a:pt x="19199" y="4510"/>
                  </a:lnTo>
                  <a:lnTo>
                    <a:pt x="18928" y="4510"/>
                  </a:lnTo>
                  <a:lnTo>
                    <a:pt x="18173" y="4490"/>
                  </a:lnTo>
                  <a:lnTo>
                    <a:pt x="17437" y="4451"/>
                  </a:lnTo>
                  <a:lnTo>
                    <a:pt x="16683" y="4413"/>
                  </a:lnTo>
                  <a:lnTo>
                    <a:pt x="15947" y="4393"/>
                  </a:lnTo>
                  <a:lnTo>
                    <a:pt x="15154" y="4393"/>
                  </a:lnTo>
                  <a:lnTo>
                    <a:pt x="14341" y="4432"/>
                  </a:lnTo>
                  <a:lnTo>
                    <a:pt x="13896" y="4471"/>
                  </a:lnTo>
                  <a:lnTo>
                    <a:pt x="13451" y="4510"/>
                  </a:lnTo>
                  <a:lnTo>
                    <a:pt x="12986" y="4587"/>
                  </a:lnTo>
                  <a:lnTo>
                    <a:pt x="12503" y="4664"/>
                  </a:lnTo>
                  <a:lnTo>
                    <a:pt x="12019" y="4780"/>
                  </a:lnTo>
                  <a:lnTo>
                    <a:pt x="11574" y="4897"/>
                  </a:lnTo>
                  <a:lnTo>
                    <a:pt x="11129" y="5032"/>
                  </a:lnTo>
                  <a:lnTo>
                    <a:pt x="10722" y="5206"/>
                  </a:lnTo>
                  <a:lnTo>
                    <a:pt x="10335" y="5361"/>
                  </a:lnTo>
                  <a:lnTo>
                    <a:pt x="9948" y="5535"/>
                  </a:lnTo>
                  <a:lnTo>
                    <a:pt x="9213" y="5884"/>
                  </a:lnTo>
                  <a:lnTo>
                    <a:pt x="8516" y="6193"/>
                  </a:lnTo>
                  <a:lnTo>
                    <a:pt x="8168" y="6348"/>
                  </a:lnTo>
                  <a:lnTo>
                    <a:pt x="7800" y="6464"/>
                  </a:lnTo>
                  <a:lnTo>
                    <a:pt x="7452" y="6580"/>
                  </a:lnTo>
                  <a:lnTo>
                    <a:pt x="7084" y="6658"/>
                  </a:lnTo>
                  <a:lnTo>
                    <a:pt x="6697" y="6696"/>
                  </a:lnTo>
                  <a:lnTo>
                    <a:pt x="6290" y="6716"/>
                  </a:lnTo>
                  <a:lnTo>
                    <a:pt x="5961" y="6735"/>
                  </a:lnTo>
                  <a:lnTo>
                    <a:pt x="5594" y="6774"/>
                  </a:lnTo>
                  <a:lnTo>
                    <a:pt x="5187" y="6812"/>
                  </a:lnTo>
                  <a:lnTo>
                    <a:pt x="4762" y="6890"/>
                  </a:lnTo>
                  <a:lnTo>
                    <a:pt x="3891" y="7083"/>
                  </a:lnTo>
                  <a:lnTo>
                    <a:pt x="2981" y="7296"/>
                  </a:lnTo>
                  <a:lnTo>
                    <a:pt x="2091" y="7548"/>
                  </a:lnTo>
                  <a:lnTo>
                    <a:pt x="1278" y="7799"/>
                  </a:lnTo>
                  <a:lnTo>
                    <a:pt x="1" y="8206"/>
                  </a:lnTo>
                  <a:lnTo>
                    <a:pt x="1" y="9309"/>
                  </a:lnTo>
                  <a:lnTo>
                    <a:pt x="1" y="11689"/>
                  </a:lnTo>
                  <a:lnTo>
                    <a:pt x="55330" y="11689"/>
                  </a:lnTo>
                  <a:lnTo>
                    <a:pt x="55330" y="7993"/>
                  </a:lnTo>
                  <a:lnTo>
                    <a:pt x="52814" y="5613"/>
                  </a:lnTo>
                  <a:lnTo>
                    <a:pt x="52466" y="5187"/>
                  </a:lnTo>
                  <a:lnTo>
                    <a:pt x="52079" y="4742"/>
                  </a:lnTo>
                  <a:lnTo>
                    <a:pt x="51634" y="4239"/>
                  </a:lnTo>
                  <a:lnTo>
                    <a:pt x="51130" y="3716"/>
                  </a:lnTo>
                  <a:lnTo>
                    <a:pt x="50879" y="3464"/>
                  </a:lnTo>
                  <a:lnTo>
                    <a:pt x="50627" y="3252"/>
                  </a:lnTo>
                  <a:lnTo>
                    <a:pt x="50395" y="3058"/>
                  </a:lnTo>
                  <a:lnTo>
                    <a:pt x="50163" y="2923"/>
                  </a:lnTo>
                  <a:lnTo>
                    <a:pt x="49969" y="2806"/>
                  </a:lnTo>
                  <a:lnTo>
                    <a:pt x="49872" y="2768"/>
                  </a:lnTo>
                  <a:lnTo>
                    <a:pt x="49795" y="2748"/>
                  </a:lnTo>
                  <a:lnTo>
                    <a:pt x="49698" y="2748"/>
                  </a:lnTo>
                  <a:lnTo>
                    <a:pt x="49621" y="2768"/>
                  </a:lnTo>
                  <a:lnTo>
                    <a:pt x="49408" y="2806"/>
                  </a:lnTo>
                  <a:lnTo>
                    <a:pt x="49176" y="2903"/>
                  </a:lnTo>
                  <a:lnTo>
                    <a:pt x="48924" y="3019"/>
                  </a:lnTo>
                  <a:lnTo>
                    <a:pt x="48653" y="3155"/>
                  </a:lnTo>
                  <a:lnTo>
                    <a:pt x="48363" y="3329"/>
                  </a:lnTo>
                  <a:lnTo>
                    <a:pt x="47782" y="3697"/>
                  </a:lnTo>
                  <a:lnTo>
                    <a:pt x="47182" y="4084"/>
                  </a:lnTo>
                  <a:lnTo>
                    <a:pt x="46621" y="4413"/>
                  </a:lnTo>
                  <a:lnTo>
                    <a:pt x="46350" y="4548"/>
                  </a:lnTo>
                  <a:lnTo>
                    <a:pt x="46118" y="4645"/>
                  </a:lnTo>
                  <a:lnTo>
                    <a:pt x="45886" y="4722"/>
                  </a:lnTo>
                  <a:lnTo>
                    <a:pt x="45692" y="4742"/>
                  </a:lnTo>
                  <a:lnTo>
                    <a:pt x="45518" y="4722"/>
                  </a:lnTo>
                  <a:lnTo>
                    <a:pt x="45325" y="4703"/>
                  </a:lnTo>
                  <a:lnTo>
                    <a:pt x="45131" y="4645"/>
                  </a:lnTo>
                  <a:lnTo>
                    <a:pt x="44957" y="4568"/>
                  </a:lnTo>
                  <a:lnTo>
                    <a:pt x="44763" y="4490"/>
                  </a:lnTo>
                  <a:lnTo>
                    <a:pt x="44570" y="4374"/>
                  </a:lnTo>
                  <a:lnTo>
                    <a:pt x="44163" y="4142"/>
                  </a:lnTo>
                  <a:lnTo>
                    <a:pt x="43254" y="3542"/>
                  </a:lnTo>
                  <a:lnTo>
                    <a:pt x="42731" y="3213"/>
                  </a:lnTo>
                  <a:lnTo>
                    <a:pt x="42170" y="2884"/>
                  </a:lnTo>
                  <a:lnTo>
                    <a:pt x="41628" y="2555"/>
                  </a:lnTo>
                  <a:lnTo>
                    <a:pt x="41164" y="2245"/>
                  </a:lnTo>
                  <a:lnTo>
                    <a:pt x="40777" y="1936"/>
                  </a:lnTo>
                  <a:lnTo>
                    <a:pt x="40428" y="1645"/>
                  </a:lnTo>
                  <a:lnTo>
                    <a:pt x="39732" y="1026"/>
                  </a:lnTo>
                  <a:lnTo>
                    <a:pt x="39345" y="716"/>
                  </a:lnTo>
                  <a:lnTo>
                    <a:pt x="38900" y="387"/>
                  </a:lnTo>
                  <a:lnTo>
                    <a:pt x="38648" y="252"/>
                  </a:lnTo>
                  <a:lnTo>
                    <a:pt x="38435" y="136"/>
                  </a:lnTo>
                  <a:lnTo>
                    <a:pt x="38222" y="78"/>
                  </a:lnTo>
                  <a:lnTo>
                    <a:pt x="38009" y="20"/>
                  </a:lnTo>
                  <a:lnTo>
                    <a:pt x="37835" y="0"/>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9"/>
            <p:cNvSpPr/>
            <p:nvPr/>
          </p:nvSpPr>
          <p:spPr>
            <a:xfrm flipH="1">
              <a:off x="75" y="4615400"/>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9"/>
            <p:cNvSpPr/>
            <p:nvPr/>
          </p:nvSpPr>
          <p:spPr>
            <a:xfrm flipH="1">
              <a:off x="358408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4" name="Google Shape;824;p9"/>
          <p:cNvGrpSpPr/>
          <p:nvPr/>
        </p:nvGrpSpPr>
        <p:grpSpPr>
          <a:xfrm>
            <a:off x="2385397" y="-1063096"/>
            <a:ext cx="4006002" cy="2280109"/>
            <a:chOff x="1194750" y="3927025"/>
            <a:chExt cx="1671675" cy="954300"/>
          </a:xfrm>
        </p:grpSpPr>
        <p:sp>
          <p:nvSpPr>
            <p:cNvPr id="825" name="Google Shape;825;p9"/>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9"/>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9"/>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9"/>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9"/>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9"/>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9"/>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9"/>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9"/>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9"/>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9"/>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9"/>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9"/>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9"/>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9"/>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9"/>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9"/>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2" name="Google Shape;842;p9"/>
          <p:cNvSpPr/>
          <p:nvPr/>
        </p:nvSpPr>
        <p:spPr>
          <a:xfrm>
            <a:off x="876825" y="1131000"/>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06"/>
        <p:cNvGrpSpPr/>
        <p:nvPr/>
      </p:nvGrpSpPr>
      <p:grpSpPr>
        <a:xfrm>
          <a:off x="0" y="0"/>
          <a:ext cx="0" cy="0"/>
          <a:chOff x="0" y="0"/>
          <a:chExt cx="0" cy="0"/>
        </a:xfrm>
      </p:grpSpPr>
      <p:grpSp>
        <p:nvGrpSpPr>
          <p:cNvPr id="907" name="Google Shape;907;p11"/>
          <p:cNvGrpSpPr/>
          <p:nvPr/>
        </p:nvGrpSpPr>
        <p:grpSpPr>
          <a:xfrm flipH="1">
            <a:off x="75" y="4615399"/>
            <a:ext cx="9144000" cy="1113004"/>
            <a:chOff x="75" y="4615399"/>
            <a:chExt cx="9144000" cy="1113004"/>
          </a:xfrm>
        </p:grpSpPr>
        <p:sp>
          <p:nvSpPr>
            <p:cNvPr id="908" name="Google Shape;908;p11"/>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1"/>
            <p:cNvSpPr/>
            <p:nvPr/>
          </p:nvSpPr>
          <p:spPr>
            <a:xfrm>
              <a:off x="35839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0" name="Google Shape;910;p11"/>
          <p:cNvGrpSpPr/>
          <p:nvPr/>
        </p:nvGrpSpPr>
        <p:grpSpPr>
          <a:xfrm>
            <a:off x="716379" y="3515172"/>
            <a:ext cx="6339642" cy="1197339"/>
            <a:chOff x="1267050" y="238125"/>
            <a:chExt cx="4829100" cy="912050"/>
          </a:xfrm>
        </p:grpSpPr>
        <p:sp>
          <p:nvSpPr>
            <p:cNvPr id="911" name="Google Shape;911;p11"/>
            <p:cNvSpPr/>
            <p:nvPr/>
          </p:nvSpPr>
          <p:spPr>
            <a:xfrm>
              <a:off x="1267050" y="314325"/>
              <a:ext cx="776150" cy="835850"/>
            </a:xfrm>
            <a:custGeom>
              <a:avLst/>
              <a:gdLst/>
              <a:ahLst/>
              <a:cxnLst/>
              <a:rect l="l" t="t" r="r" b="b"/>
              <a:pathLst>
                <a:path w="31046" h="33434" extrusionOk="0">
                  <a:moveTo>
                    <a:pt x="2428" y="0"/>
                  </a:moveTo>
                  <a:lnTo>
                    <a:pt x="2020" y="20"/>
                  </a:lnTo>
                  <a:lnTo>
                    <a:pt x="1593" y="58"/>
                  </a:lnTo>
                  <a:lnTo>
                    <a:pt x="816" y="136"/>
                  </a:lnTo>
                  <a:lnTo>
                    <a:pt x="719" y="136"/>
                  </a:lnTo>
                  <a:lnTo>
                    <a:pt x="603" y="156"/>
                  </a:lnTo>
                  <a:lnTo>
                    <a:pt x="564" y="194"/>
                  </a:lnTo>
                  <a:lnTo>
                    <a:pt x="525" y="233"/>
                  </a:lnTo>
                  <a:lnTo>
                    <a:pt x="506" y="272"/>
                  </a:lnTo>
                  <a:lnTo>
                    <a:pt x="486" y="330"/>
                  </a:lnTo>
                  <a:lnTo>
                    <a:pt x="409" y="1437"/>
                  </a:lnTo>
                  <a:lnTo>
                    <a:pt x="331" y="2544"/>
                  </a:lnTo>
                  <a:lnTo>
                    <a:pt x="273" y="3670"/>
                  </a:lnTo>
                  <a:lnTo>
                    <a:pt x="234" y="4776"/>
                  </a:lnTo>
                  <a:lnTo>
                    <a:pt x="176" y="6990"/>
                  </a:lnTo>
                  <a:lnTo>
                    <a:pt x="156" y="9223"/>
                  </a:lnTo>
                  <a:lnTo>
                    <a:pt x="156" y="11436"/>
                  </a:lnTo>
                  <a:lnTo>
                    <a:pt x="176" y="13649"/>
                  </a:lnTo>
                  <a:lnTo>
                    <a:pt x="273" y="18095"/>
                  </a:lnTo>
                  <a:lnTo>
                    <a:pt x="292" y="20017"/>
                  </a:lnTo>
                  <a:lnTo>
                    <a:pt x="312" y="21940"/>
                  </a:lnTo>
                  <a:lnTo>
                    <a:pt x="292" y="23862"/>
                  </a:lnTo>
                  <a:lnTo>
                    <a:pt x="253" y="25784"/>
                  </a:lnTo>
                  <a:lnTo>
                    <a:pt x="214" y="27687"/>
                  </a:lnTo>
                  <a:lnTo>
                    <a:pt x="156" y="29609"/>
                  </a:lnTo>
                  <a:lnTo>
                    <a:pt x="1" y="33433"/>
                  </a:lnTo>
                  <a:lnTo>
                    <a:pt x="31046" y="33433"/>
                  </a:lnTo>
                  <a:lnTo>
                    <a:pt x="31046" y="29395"/>
                  </a:lnTo>
                  <a:lnTo>
                    <a:pt x="31026" y="25376"/>
                  </a:lnTo>
                  <a:lnTo>
                    <a:pt x="30968" y="21338"/>
                  </a:lnTo>
                  <a:lnTo>
                    <a:pt x="30910" y="17319"/>
                  </a:lnTo>
                  <a:lnTo>
                    <a:pt x="30794" y="9261"/>
                  </a:lnTo>
                  <a:lnTo>
                    <a:pt x="30658" y="1204"/>
                  </a:lnTo>
                  <a:lnTo>
                    <a:pt x="30696" y="1165"/>
                  </a:lnTo>
                  <a:lnTo>
                    <a:pt x="30735" y="1107"/>
                  </a:lnTo>
                  <a:lnTo>
                    <a:pt x="30755" y="1068"/>
                  </a:lnTo>
                  <a:lnTo>
                    <a:pt x="30755" y="1010"/>
                  </a:lnTo>
                  <a:lnTo>
                    <a:pt x="30755" y="952"/>
                  </a:lnTo>
                  <a:lnTo>
                    <a:pt x="30735" y="893"/>
                  </a:lnTo>
                  <a:lnTo>
                    <a:pt x="30696" y="854"/>
                  </a:lnTo>
                  <a:lnTo>
                    <a:pt x="30658" y="816"/>
                  </a:lnTo>
                  <a:lnTo>
                    <a:pt x="30658" y="719"/>
                  </a:lnTo>
                  <a:lnTo>
                    <a:pt x="30638" y="660"/>
                  </a:lnTo>
                  <a:lnTo>
                    <a:pt x="30619" y="602"/>
                  </a:lnTo>
                  <a:lnTo>
                    <a:pt x="30580" y="563"/>
                  </a:lnTo>
                  <a:lnTo>
                    <a:pt x="30522" y="524"/>
                  </a:lnTo>
                  <a:lnTo>
                    <a:pt x="30463" y="505"/>
                  </a:lnTo>
                  <a:lnTo>
                    <a:pt x="30405" y="486"/>
                  </a:lnTo>
                  <a:lnTo>
                    <a:pt x="30328" y="505"/>
                  </a:lnTo>
                  <a:lnTo>
                    <a:pt x="30269" y="505"/>
                  </a:lnTo>
                  <a:lnTo>
                    <a:pt x="30211" y="486"/>
                  </a:lnTo>
                  <a:lnTo>
                    <a:pt x="30133" y="466"/>
                  </a:lnTo>
                  <a:lnTo>
                    <a:pt x="29318" y="447"/>
                  </a:lnTo>
                  <a:lnTo>
                    <a:pt x="28483" y="466"/>
                  </a:lnTo>
                  <a:lnTo>
                    <a:pt x="27648" y="486"/>
                  </a:lnTo>
                  <a:lnTo>
                    <a:pt x="26813" y="544"/>
                  </a:lnTo>
                  <a:lnTo>
                    <a:pt x="26775" y="544"/>
                  </a:lnTo>
                  <a:lnTo>
                    <a:pt x="26736" y="563"/>
                  </a:lnTo>
                  <a:lnTo>
                    <a:pt x="26716" y="622"/>
                  </a:lnTo>
                  <a:lnTo>
                    <a:pt x="26716" y="680"/>
                  </a:lnTo>
                  <a:lnTo>
                    <a:pt x="26736" y="699"/>
                  </a:lnTo>
                  <a:lnTo>
                    <a:pt x="26755" y="719"/>
                  </a:lnTo>
                  <a:lnTo>
                    <a:pt x="26755" y="777"/>
                  </a:lnTo>
                  <a:lnTo>
                    <a:pt x="26775" y="835"/>
                  </a:lnTo>
                  <a:lnTo>
                    <a:pt x="26813" y="893"/>
                  </a:lnTo>
                  <a:lnTo>
                    <a:pt x="26872" y="932"/>
                  </a:lnTo>
                  <a:lnTo>
                    <a:pt x="26833" y="990"/>
                  </a:lnTo>
                  <a:lnTo>
                    <a:pt x="26833" y="1068"/>
                  </a:lnTo>
                  <a:lnTo>
                    <a:pt x="26891" y="1282"/>
                  </a:lnTo>
                  <a:lnTo>
                    <a:pt x="26910" y="1456"/>
                  </a:lnTo>
                  <a:lnTo>
                    <a:pt x="26891" y="1592"/>
                  </a:lnTo>
                  <a:lnTo>
                    <a:pt x="26872" y="1631"/>
                  </a:lnTo>
                  <a:lnTo>
                    <a:pt x="26852" y="1670"/>
                  </a:lnTo>
                  <a:lnTo>
                    <a:pt x="26775" y="1728"/>
                  </a:lnTo>
                  <a:lnTo>
                    <a:pt x="26639" y="1767"/>
                  </a:lnTo>
                  <a:lnTo>
                    <a:pt x="26444" y="1806"/>
                  </a:lnTo>
                  <a:lnTo>
                    <a:pt x="26192" y="1825"/>
                  </a:lnTo>
                  <a:lnTo>
                    <a:pt x="26017" y="1845"/>
                  </a:lnTo>
                  <a:lnTo>
                    <a:pt x="25823" y="1845"/>
                  </a:lnTo>
                  <a:lnTo>
                    <a:pt x="25435" y="1825"/>
                  </a:lnTo>
                  <a:lnTo>
                    <a:pt x="25047" y="1786"/>
                  </a:lnTo>
                  <a:lnTo>
                    <a:pt x="24678" y="1748"/>
                  </a:lnTo>
                  <a:lnTo>
                    <a:pt x="23163" y="1689"/>
                  </a:lnTo>
                  <a:lnTo>
                    <a:pt x="21649" y="1651"/>
                  </a:lnTo>
                  <a:lnTo>
                    <a:pt x="21688" y="1418"/>
                  </a:lnTo>
                  <a:lnTo>
                    <a:pt x="21727" y="1204"/>
                  </a:lnTo>
                  <a:lnTo>
                    <a:pt x="21727" y="971"/>
                  </a:lnTo>
                  <a:lnTo>
                    <a:pt x="21727" y="738"/>
                  </a:lnTo>
                  <a:lnTo>
                    <a:pt x="21707" y="660"/>
                  </a:lnTo>
                  <a:lnTo>
                    <a:pt x="21668" y="602"/>
                  </a:lnTo>
                  <a:lnTo>
                    <a:pt x="21591" y="563"/>
                  </a:lnTo>
                  <a:lnTo>
                    <a:pt x="21513" y="544"/>
                  </a:lnTo>
                  <a:lnTo>
                    <a:pt x="19999" y="563"/>
                  </a:lnTo>
                  <a:lnTo>
                    <a:pt x="19241" y="583"/>
                  </a:lnTo>
                  <a:lnTo>
                    <a:pt x="18484" y="622"/>
                  </a:lnTo>
                  <a:lnTo>
                    <a:pt x="18445" y="641"/>
                  </a:lnTo>
                  <a:lnTo>
                    <a:pt x="18407" y="660"/>
                  </a:lnTo>
                  <a:lnTo>
                    <a:pt x="18387" y="699"/>
                  </a:lnTo>
                  <a:lnTo>
                    <a:pt x="18368" y="719"/>
                  </a:lnTo>
                  <a:lnTo>
                    <a:pt x="18368" y="796"/>
                  </a:lnTo>
                  <a:lnTo>
                    <a:pt x="18387" y="816"/>
                  </a:lnTo>
                  <a:lnTo>
                    <a:pt x="18426" y="854"/>
                  </a:lnTo>
                  <a:lnTo>
                    <a:pt x="18368" y="913"/>
                  </a:lnTo>
                  <a:lnTo>
                    <a:pt x="18348" y="990"/>
                  </a:lnTo>
                  <a:lnTo>
                    <a:pt x="18271" y="2602"/>
                  </a:lnTo>
                  <a:lnTo>
                    <a:pt x="18193" y="4194"/>
                  </a:lnTo>
                  <a:lnTo>
                    <a:pt x="18154" y="5805"/>
                  </a:lnTo>
                  <a:lnTo>
                    <a:pt x="18135" y="7397"/>
                  </a:lnTo>
                  <a:lnTo>
                    <a:pt x="18096" y="8873"/>
                  </a:lnTo>
                  <a:lnTo>
                    <a:pt x="18077" y="9611"/>
                  </a:lnTo>
                  <a:lnTo>
                    <a:pt x="18057" y="10368"/>
                  </a:lnTo>
                  <a:lnTo>
                    <a:pt x="18077" y="11106"/>
                  </a:lnTo>
                  <a:lnTo>
                    <a:pt x="18115" y="11863"/>
                  </a:lnTo>
                  <a:lnTo>
                    <a:pt x="18154" y="12232"/>
                  </a:lnTo>
                  <a:lnTo>
                    <a:pt x="18193" y="12581"/>
                  </a:lnTo>
                  <a:lnTo>
                    <a:pt x="18251" y="12950"/>
                  </a:lnTo>
                  <a:lnTo>
                    <a:pt x="18329" y="13300"/>
                  </a:lnTo>
                  <a:lnTo>
                    <a:pt x="18348" y="13339"/>
                  </a:lnTo>
                  <a:lnTo>
                    <a:pt x="18407" y="13358"/>
                  </a:lnTo>
                  <a:lnTo>
                    <a:pt x="18387" y="13474"/>
                  </a:lnTo>
                  <a:lnTo>
                    <a:pt x="18368" y="13416"/>
                  </a:lnTo>
                  <a:lnTo>
                    <a:pt x="18309" y="13397"/>
                  </a:lnTo>
                  <a:lnTo>
                    <a:pt x="18271" y="13377"/>
                  </a:lnTo>
                  <a:lnTo>
                    <a:pt x="18193" y="13358"/>
                  </a:lnTo>
                  <a:lnTo>
                    <a:pt x="16776" y="13319"/>
                  </a:lnTo>
                  <a:lnTo>
                    <a:pt x="15358" y="13300"/>
                  </a:lnTo>
                  <a:lnTo>
                    <a:pt x="13941" y="13319"/>
                  </a:lnTo>
                  <a:lnTo>
                    <a:pt x="12543" y="13358"/>
                  </a:lnTo>
                  <a:lnTo>
                    <a:pt x="12543" y="13358"/>
                  </a:lnTo>
                  <a:lnTo>
                    <a:pt x="12660" y="11824"/>
                  </a:lnTo>
                  <a:lnTo>
                    <a:pt x="12737" y="10271"/>
                  </a:lnTo>
                  <a:lnTo>
                    <a:pt x="12796" y="8718"/>
                  </a:lnTo>
                  <a:lnTo>
                    <a:pt x="12854" y="7184"/>
                  </a:lnTo>
                  <a:lnTo>
                    <a:pt x="12912" y="4077"/>
                  </a:lnTo>
                  <a:lnTo>
                    <a:pt x="12970" y="990"/>
                  </a:lnTo>
                  <a:lnTo>
                    <a:pt x="12970" y="932"/>
                  </a:lnTo>
                  <a:lnTo>
                    <a:pt x="12951" y="874"/>
                  </a:lnTo>
                  <a:lnTo>
                    <a:pt x="12912" y="835"/>
                  </a:lnTo>
                  <a:lnTo>
                    <a:pt x="12854" y="796"/>
                  </a:lnTo>
                  <a:lnTo>
                    <a:pt x="12796" y="796"/>
                  </a:lnTo>
                  <a:lnTo>
                    <a:pt x="12737" y="777"/>
                  </a:lnTo>
                  <a:lnTo>
                    <a:pt x="12679" y="777"/>
                  </a:lnTo>
                  <a:lnTo>
                    <a:pt x="12621" y="796"/>
                  </a:lnTo>
                  <a:lnTo>
                    <a:pt x="12601" y="757"/>
                  </a:lnTo>
                  <a:lnTo>
                    <a:pt x="12543" y="719"/>
                  </a:lnTo>
                  <a:lnTo>
                    <a:pt x="12485" y="680"/>
                  </a:lnTo>
                  <a:lnTo>
                    <a:pt x="12427" y="680"/>
                  </a:lnTo>
                  <a:lnTo>
                    <a:pt x="11689" y="622"/>
                  </a:lnTo>
                  <a:lnTo>
                    <a:pt x="10971" y="524"/>
                  </a:lnTo>
                  <a:lnTo>
                    <a:pt x="10272" y="408"/>
                  </a:lnTo>
                  <a:lnTo>
                    <a:pt x="9553" y="253"/>
                  </a:lnTo>
                  <a:lnTo>
                    <a:pt x="9456" y="253"/>
                  </a:lnTo>
                  <a:lnTo>
                    <a:pt x="9378" y="291"/>
                  </a:lnTo>
                  <a:lnTo>
                    <a:pt x="9301" y="350"/>
                  </a:lnTo>
                  <a:lnTo>
                    <a:pt x="9281" y="389"/>
                  </a:lnTo>
                  <a:lnTo>
                    <a:pt x="9281" y="447"/>
                  </a:lnTo>
                  <a:lnTo>
                    <a:pt x="9320" y="1553"/>
                  </a:lnTo>
                  <a:lnTo>
                    <a:pt x="7631" y="1476"/>
                  </a:lnTo>
                  <a:lnTo>
                    <a:pt x="5923" y="1398"/>
                  </a:lnTo>
                  <a:lnTo>
                    <a:pt x="5573" y="1418"/>
                  </a:lnTo>
                  <a:lnTo>
                    <a:pt x="5049" y="1437"/>
                  </a:lnTo>
                  <a:lnTo>
                    <a:pt x="4777" y="1418"/>
                  </a:lnTo>
                  <a:lnTo>
                    <a:pt x="4544" y="1418"/>
                  </a:lnTo>
                  <a:lnTo>
                    <a:pt x="4330" y="1379"/>
                  </a:lnTo>
                  <a:lnTo>
                    <a:pt x="4253" y="1340"/>
                  </a:lnTo>
                  <a:lnTo>
                    <a:pt x="4195" y="1320"/>
                  </a:lnTo>
                  <a:lnTo>
                    <a:pt x="3942" y="1107"/>
                  </a:lnTo>
                  <a:lnTo>
                    <a:pt x="3962" y="952"/>
                  </a:lnTo>
                  <a:lnTo>
                    <a:pt x="3962" y="874"/>
                  </a:lnTo>
                  <a:lnTo>
                    <a:pt x="4000" y="854"/>
                  </a:lnTo>
                  <a:lnTo>
                    <a:pt x="4039" y="816"/>
                  </a:lnTo>
                  <a:lnTo>
                    <a:pt x="4039" y="757"/>
                  </a:lnTo>
                  <a:lnTo>
                    <a:pt x="4000" y="680"/>
                  </a:lnTo>
                  <a:lnTo>
                    <a:pt x="4020" y="602"/>
                  </a:lnTo>
                  <a:lnTo>
                    <a:pt x="4020" y="505"/>
                  </a:lnTo>
                  <a:lnTo>
                    <a:pt x="3981" y="447"/>
                  </a:lnTo>
                  <a:lnTo>
                    <a:pt x="3942" y="427"/>
                  </a:lnTo>
                  <a:lnTo>
                    <a:pt x="3884" y="408"/>
                  </a:lnTo>
                  <a:lnTo>
                    <a:pt x="3826" y="427"/>
                  </a:lnTo>
                  <a:lnTo>
                    <a:pt x="3690" y="311"/>
                  </a:lnTo>
                  <a:lnTo>
                    <a:pt x="3534" y="214"/>
                  </a:lnTo>
                  <a:lnTo>
                    <a:pt x="3379" y="136"/>
                  </a:lnTo>
                  <a:lnTo>
                    <a:pt x="3204" y="78"/>
                  </a:lnTo>
                  <a:lnTo>
                    <a:pt x="3030" y="39"/>
                  </a:lnTo>
                  <a:lnTo>
                    <a:pt x="2836" y="20"/>
                  </a:lnTo>
                  <a:lnTo>
                    <a:pt x="2428"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1"/>
            <p:cNvSpPr/>
            <p:nvPr/>
          </p:nvSpPr>
          <p:spPr>
            <a:xfrm>
              <a:off x="2056775" y="238125"/>
              <a:ext cx="4039375" cy="912050"/>
            </a:xfrm>
            <a:custGeom>
              <a:avLst/>
              <a:gdLst/>
              <a:ahLst/>
              <a:cxnLst/>
              <a:rect l="l" t="t" r="r" b="b"/>
              <a:pathLst>
                <a:path w="161575" h="36482" extrusionOk="0">
                  <a:moveTo>
                    <a:pt x="112337" y="12562"/>
                  </a:moveTo>
                  <a:lnTo>
                    <a:pt x="112473" y="12620"/>
                  </a:lnTo>
                  <a:lnTo>
                    <a:pt x="112590" y="12678"/>
                  </a:lnTo>
                  <a:lnTo>
                    <a:pt x="112706" y="12736"/>
                  </a:lnTo>
                  <a:lnTo>
                    <a:pt x="112803" y="12834"/>
                  </a:lnTo>
                  <a:lnTo>
                    <a:pt x="112881" y="12931"/>
                  </a:lnTo>
                  <a:lnTo>
                    <a:pt x="112978" y="13028"/>
                  </a:lnTo>
                  <a:lnTo>
                    <a:pt x="113114" y="13280"/>
                  </a:lnTo>
                  <a:lnTo>
                    <a:pt x="113230" y="13552"/>
                  </a:lnTo>
                  <a:lnTo>
                    <a:pt x="113308" y="13863"/>
                  </a:lnTo>
                  <a:lnTo>
                    <a:pt x="113366" y="14173"/>
                  </a:lnTo>
                  <a:lnTo>
                    <a:pt x="113425" y="14523"/>
                  </a:lnTo>
                  <a:lnTo>
                    <a:pt x="113444" y="14872"/>
                  </a:lnTo>
                  <a:lnTo>
                    <a:pt x="113463" y="15222"/>
                  </a:lnTo>
                  <a:lnTo>
                    <a:pt x="113463" y="15901"/>
                  </a:lnTo>
                  <a:lnTo>
                    <a:pt x="113444" y="16503"/>
                  </a:lnTo>
                  <a:lnTo>
                    <a:pt x="113444" y="16988"/>
                  </a:lnTo>
                  <a:lnTo>
                    <a:pt x="113502" y="18872"/>
                  </a:lnTo>
                  <a:lnTo>
                    <a:pt x="113541" y="20755"/>
                  </a:lnTo>
                  <a:lnTo>
                    <a:pt x="113580" y="22347"/>
                  </a:lnTo>
                  <a:lnTo>
                    <a:pt x="112434" y="22968"/>
                  </a:lnTo>
                  <a:lnTo>
                    <a:pt x="111269" y="23570"/>
                  </a:lnTo>
                  <a:lnTo>
                    <a:pt x="111269" y="20056"/>
                  </a:lnTo>
                  <a:lnTo>
                    <a:pt x="111250" y="19396"/>
                  </a:lnTo>
                  <a:lnTo>
                    <a:pt x="111192" y="18445"/>
                  </a:lnTo>
                  <a:lnTo>
                    <a:pt x="111134" y="17280"/>
                  </a:lnTo>
                  <a:lnTo>
                    <a:pt x="111134" y="16658"/>
                  </a:lnTo>
                  <a:lnTo>
                    <a:pt x="111134" y="16037"/>
                  </a:lnTo>
                  <a:lnTo>
                    <a:pt x="111153" y="15435"/>
                  </a:lnTo>
                  <a:lnTo>
                    <a:pt x="111211" y="14833"/>
                  </a:lnTo>
                  <a:lnTo>
                    <a:pt x="111289" y="14290"/>
                  </a:lnTo>
                  <a:lnTo>
                    <a:pt x="111347" y="14018"/>
                  </a:lnTo>
                  <a:lnTo>
                    <a:pt x="111425" y="13785"/>
                  </a:lnTo>
                  <a:lnTo>
                    <a:pt x="111483" y="13552"/>
                  </a:lnTo>
                  <a:lnTo>
                    <a:pt x="111580" y="13338"/>
                  </a:lnTo>
                  <a:lnTo>
                    <a:pt x="111677" y="13164"/>
                  </a:lnTo>
                  <a:lnTo>
                    <a:pt x="111774" y="12989"/>
                  </a:lnTo>
                  <a:lnTo>
                    <a:pt x="111891" y="12834"/>
                  </a:lnTo>
                  <a:lnTo>
                    <a:pt x="112027" y="12717"/>
                  </a:lnTo>
                  <a:lnTo>
                    <a:pt x="112182" y="12639"/>
                  </a:lnTo>
                  <a:lnTo>
                    <a:pt x="112337" y="12562"/>
                  </a:lnTo>
                  <a:close/>
                  <a:moveTo>
                    <a:pt x="43316" y="25706"/>
                  </a:moveTo>
                  <a:lnTo>
                    <a:pt x="43258" y="26444"/>
                  </a:lnTo>
                  <a:lnTo>
                    <a:pt x="43219" y="27182"/>
                  </a:lnTo>
                  <a:lnTo>
                    <a:pt x="43200" y="25764"/>
                  </a:lnTo>
                  <a:lnTo>
                    <a:pt x="43316" y="25706"/>
                  </a:lnTo>
                  <a:close/>
                  <a:moveTo>
                    <a:pt x="137810" y="26793"/>
                  </a:moveTo>
                  <a:lnTo>
                    <a:pt x="138140" y="26910"/>
                  </a:lnTo>
                  <a:lnTo>
                    <a:pt x="138101" y="27084"/>
                  </a:lnTo>
                  <a:lnTo>
                    <a:pt x="138063" y="27259"/>
                  </a:lnTo>
                  <a:lnTo>
                    <a:pt x="138063" y="27647"/>
                  </a:lnTo>
                  <a:lnTo>
                    <a:pt x="138082" y="28016"/>
                  </a:lnTo>
                  <a:lnTo>
                    <a:pt x="138101" y="28366"/>
                  </a:lnTo>
                  <a:lnTo>
                    <a:pt x="138101" y="28696"/>
                  </a:lnTo>
                  <a:lnTo>
                    <a:pt x="138063" y="28676"/>
                  </a:lnTo>
                  <a:lnTo>
                    <a:pt x="138024" y="28657"/>
                  </a:lnTo>
                  <a:lnTo>
                    <a:pt x="137927" y="28657"/>
                  </a:lnTo>
                  <a:lnTo>
                    <a:pt x="137635" y="28696"/>
                  </a:lnTo>
                  <a:lnTo>
                    <a:pt x="137344" y="28754"/>
                  </a:lnTo>
                  <a:lnTo>
                    <a:pt x="137305" y="28657"/>
                  </a:lnTo>
                  <a:lnTo>
                    <a:pt x="137364" y="28638"/>
                  </a:lnTo>
                  <a:lnTo>
                    <a:pt x="137402" y="28618"/>
                  </a:lnTo>
                  <a:lnTo>
                    <a:pt x="137422" y="28579"/>
                  </a:lnTo>
                  <a:lnTo>
                    <a:pt x="137441" y="28521"/>
                  </a:lnTo>
                  <a:lnTo>
                    <a:pt x="137383" y="28211"/>
                  </a:lnTo>
                  <a:lnTo>
                    <a:pt x="137305" y="27880"/>
                  </a:lnTo>
                  <a:lnTo>
                    <a:pt x="137325" y="27880"/>
                  </a:lnTo>
                  <a:lnTo>
                    <a:pt x="137480" y="27628"/>
                  </a:lnTo>
                  <a:lnTo>
                    <a:pt x="137597" y="27356"/>
                  </a:lnTo>
                  <a:lnTo>
                    <a:pt x="137713" y="27084"/>
                  </a:lnTo>
                  <a:lnTo>
                    <a:pt x="137810" y="26793"/>
                  </a:lnTo>
                  <a:close/>
                  <a:moveTo>
                    <a:pt x="46209" y="24211"/>
                  </a:moveTo>
                  <a:lnTo>
                    <a:pt x="46170" y="24968"/>
                  </a:lnTo>
                  <a:lnTo>
                    <a:pt x="46151" y="25725"/>
                  </a:lnTo>
                  <a:lnTo>
                    <a:pt x="46131" y="26463"/>
                  </a:lnTo>
                  <a:lnTo>
                    <a:pt x="46131" y="27220"/>
                  </a:lnTo>
                  <a:lnTo>
                    <a:pt x="46170" y="28735"/>
                  </a:lnTo>
                  <a:lnTo>
                    <a:pt x="46209" y="30230"/>
                  </a:lnTo>
                  <a:lnTo>
                    <a:pt x="46209" y="30230"/>
                  </a:lnTo>
                  <a:lnTo>
                    <a:pt x="43452" y="30210"/>
                  </a:lnTo>
                  <a:lnTo>
                    <a:pt x="43413" y="29861"/>
                  </a:lnTo>
                  <a:lnTo>
                    <a:pt x="43510" y="27725"/>
                  </a:lnTo>
                  <a:lnTo>
                    <a:pt x="43549" y="26657"/>
                  </a:lnTo>
                  <a:lnTo>
                    <a:pt x="43588" y="25589"/>
                  </a:lnTo>
                  <a:lnTo>
                    <a:pt x="44908" y="24910"/>
                  </a:lnTo>
                  <a:lnTo>
                    <a:pt x="46209" y="24211"/>
                  </a:lnTo>
                  <a:close/>
                  <a:moveTo>
                    <a:pt x="51412" y="20988"/>
                  </a:moveTo>
                  <a:lnTo>
                    <a:pt x="51354" y="23318"/>
                  </a:lnTo>
                  <a:lnTo>
                    <a:pt x="51315" y="25628"/>
                  </a:lnTo>
                  <a:lnTo>
                    <a:pt x="51296" y="27958"/>
                  </a:lnTo>
                  <a:lnTo>
                    <a:pt x="51296" y="30288"/>
                  </a:lnTo>
                  <a:lnTo>
                    <a:pt x="50306" y="30288"/>
                  </a:lnTo>
                  <a:lnTo>
                    <a:pt x="48519" y="30269"/>
                  </a:lnTo>
                  <a:lnTo>
                    <a:pt x="46384" y="30249"/>
                  </a:lnTo>
                  <a:lnTo>
                    <a:pt x="46422" y="27220"/>
                  </a:lnTo>
                  <a:lnTo>
                    <a:pt x="46442" y="25706"/>
                  </a:lnTo>
                  <a:lnTo>
                    <a:pt x="46442" y="24192"/>
                  </a:lnTo>
                  <a:lnTo>
                    <a:pt x="46442" y="24153"/>
                  </a:lnTo>
                  <a:lnTo>
                    <a:pt x="46422" y="24114"/>
                  </a:lnTo>
                  <a:lnTo>
                    <a:pt x="47510" y="23493"/>
                  </a:lnTo>
                  <a:lnTo>
                    <a:pt x="48578" y="22852"/>
                  </a:lnTo>
                  <a:lnTo>
                    <a:pt x="48558" y="24658"/>
                  </a:lnTo>
                  <a:lnTo>
                    <a:pt x="48519" y="26463"/>
                  </a:lnTo>
                  <a:lnTo>
                    <a:pt x="48480" y="28249"/>
                  </a:lnTo>
                  <a:lnTo>
                    <a:pt x="48422" y="30055"/>
                  </a:lnTo>
                  <a:lnTo>
                    <a:pt x="48422" y="30113"/>
                  </a:lnTo>
                  <a:lnTo>
                    <a:pt x="48461" y="30152"/>
                  </a:lnTo>
                  <a:lnTo>
                    <a:pt x="48480" y="30191"/>
                  </a:lnTo>
                  <a:lnTo>
                    <a:pt x="48558" y="30191"/>
                  </a:lnTo>
                  <a:lnTo>
                    <a:pt x="48578" y="30171"/>
                  </a:lnTo>
                  <a:lnTo>
                    <a:pt x="48597" y="30133"/>
                  </a:lnTo>
                  <a:lnTo>
                    <a:pt x="48616" y="30094"/>
                  </a:lnTo>
                  <a:lnTo>
                    <a:pt x="48694" y="29181"/>
                  </a:lnTo>
                  <a:lnTo>
                    <a:pt x="48772" y="28249"/>
                  </a:lnTo>
                  <a:lnTo>
                    <a:pt x="48811" y="27317"/>
                  </a:lnTo>
                  <a:lnTo>
                    <a:pt x="48849" y="26385"/>
                  </a:lnTo>
                  <a:lnTo>
                    <a:pt x="48869" y="25473"/>
                  </a:lnTo>
                  <a:lnTo>
                    <a:pt x="48888" y="24541"/>
                  </a:lnTo>
                  <a:lnTo>
                    <a:pt x="48869" y="23609"/>
                  </a:lnTo>
                  <a:lnTo>
                    <a:pt x="48849" y="22677"/>
                  </a:lnTo>
                  <a:lnTo>
                    <a:pt x="50131" y="21842"/>
                  </a:lnTo>
                  <a:lnTo>
                    <a:pt x="51412" y="20988"/>
                  </a:lnTo>
                  <a:close/>
                  <a:moveTo>
                    <a:pt x="138412" y="27007"/>
                  </a:moveTo>
                  <a:lnTo>
                    <a:pt x="139674" y="27434"/>
                  </a:lnTo>
                  <a:lnTo>
                    <a:pt x="140936" y="27861"/>
                  </a:lnTo>
                  <a:lnTo>
                    <a:pt x="140897" y="27900"/>
                  </a:lnTo>
                  <a:lnTo>
                    <a:pt x="140897" y="27978"/>
                  </a:lnTo>
                  <a:lnTo>
                    <a:pt x="140897" y="28929"/>
                  </a:lnTo>
                  <a:lnTo>
                    <a:pt x="140820" y="28909"/>
                  </a:lnTo>
                  <a:lnTo>
                    <a:pt x="140742" y="28929"/>
                  </a:lnTo>
                  <a:lnTo>
                    <a:pt x="140684" y="28968"/>
                  </a:lnTo>
                  <a:lnTo>
                    <a:pt x="140645" y="29026"/>
                  </a:lnTo>
                  <a:lnTo>
                    <a:pt x="140645" y="29045"/>
                  </a:lnTo>
                  <a:lnTo>
                    <a:pt x="140625" y="29084"/>
                  </a:lnTo>
                  <a:lnTo>
                    <a:pt x="140625" y="29142"/>
                  </a:lnTo>
                  <a:lnTo>
                    <a:pt x="140606" y="29375"/>
                  </a:lnTo>
                  <a:lnTo>
                    <a:pt x="140606" y="29608"/>
                  </a:lnTo>
                  <a:lnTo>
                    <a:pt x="140625" y="30074"/>
                  </a:lnTo>
                  <a:lnTo>
                    <a:pt x="140625" y="30152"/>
                  </a:lnTo>
                  <a:lnTo>
                    <a:pt x="140606" y="30191"/>
                  </a:lnTo>
                  <a:lnTo>
                    <a:pt x="140587" y="30230"/>
                  </a:lnTo>
                  <a:lnTo>
                    <a:pt x="140548" y="30269"/>
                  </a:lnTo>
                  <a:lnTo>
                    <a:pt x="140451" y="30288"/>
                  </a:lnTo>
                  <a:lnTo>
                    <a:pt x="140218" y="30288"/>
                  </a:lnTo>
                  <a:lnTo>
                    <a:pt x="140218" y="29938"/>
                  </a:lnTo>
                  <a:lnTo>
                    <a:pt x="140218" y="29589"/>
                  </a:lnTo>
                  <a:lnTo>
                    <a:pt x="140179" y="28909"/>
                  </a:lnTo>
                  <a:lnTo>
                    <a:pt x="140159" y="28851"/>
                  </a:lnTo>
                  <a:lnTo>
                    <a:pt x="140140" y="28793"/>
                  </a:lnTo>
                  <a:lnTo>
                    <a:pt x="140082" y="28754"/>
                  </a:lnTo>
                  <a:lnTo>
                    <a:pt x="140023" y="28754"/>
                  </a:lnTo>
                  <a:lnTo>
                    <a:pt x="139111" y="28774"/>
                  </a:lnTo>
                  <a:lnTo>
                    <a:pt x="139072" y="28754"/>
                  </a:lnTo>
                  <a:lnTo>
                    <a:pt x="139033" y="28735"/>
                  </a:lnTo>
                  <a:lnTo>
                    <a:pt x="138936" y="28754"/>
                  </a:lnTo>
                  <a:lnTo>
                    <a:pt x="138859" y="28774"/>
                  </a:lnTo>
                  <a:lnTo>
                    <a:pt x="138839" y="28812"/>
                  </a:lnTo>
                  <a:lnTo>
                    <a:pt x="138820" y="28851"/>
                  </a:lnTo>
                  <a:lnTo>
                    <a:pt x="138762" y="29026"/>
                  </a:lnTo>
                  <a:lnTo>
                    <a:pt x="138742" y="29220"/>
                  </a:lnTo>
                  <a:lnTo>
                    <a:pt x="138723" y="29589"/>
                  </a:lnTo>
                  <a:lnTo>
                    <a:pt x="138664" y="30288"/>
                  </a:lnTo>
                  <a:lnTo>
                    <a:pt x="138509" y="30288"/>
                  </a:lnTo>
                  <a:lnTo>
                    <a:pt x="138334" y="30269"/>
                  </a:lnTo>
                  <a:lnTo>
                    <a:pt x="138412" y="27007"/>
                  </a:lnTo>
                  <a:close/>
                  <a:moveTo>
                    <a:pt x="54324" y="18852"/>
                  </a:moveTo>
                  <a:lnTo>
                    <a:pt x="54286" y="21512"/>
                  </a:lnTo>
                  <a:lnTo>
                    <a:pt x="54266" y="24192"/>
                  </a:lnTo>
                  <a:lnTo>
                    <a:pt x="54208" y="29531"/>
                  </a:lnTo>
                  <a:lnTo>
                    <a:pt x="54208" y="30307"/>
                  </a:lnTo>
                  <a:lnTo>
                    <a:pt x="51451" y="30288"/>
                  </a:lnTo>
                  <a:lnTo>
                    <a:pt x="51548" y="27919"/>
                  </a:lnTo>
                  <a:lnTo>
                    <a:pt x="51626" y="25551"/>
                  </a:lnTo>
                  <a:lnTo>
                    <a:pt x="51665" y="23163"/>
                  </a:lnTo>
                  <a:lnTo>
                    <a:pt x="51703" y="20794"/>
                  </a:lnTo>
                  <a:lnTo>
                    <a:pt x="53024" y="19843"/>
                  </a:lnTo>
                  <a:lnTo>
                    <a:pt x="54324" y="18852"/>
                  </a:lnTo>
                  <a:close/>
                  <a:moveTo>
                    <a:pt x="54732" y="18930"/>
                  </a:moveTo>
                  <a:lnTo>
                    <a:pt x="55878" y="19784"/>
                  </a:lnTo>
                  <a:lnTo>
                    <a:pt x="57023" y="20600"/>
                  </a:lnTo>
                  <a:lnTo>
                    <a:pt x="56984" y="20639"/>
                  </a:lnTo>
                  <a:lnTo>
                    <a:pt x="56984" y="20697"/>
                  </a:lnTo>
                  <a:lnTo>
                    <a:pt x="56907" y="21881"/>
                  </a:lnTo>
                  <a:lnTo>
                    <a:pt x="56868" y="23085"/>
                  </a:lnTo>
                  <a:lnTo>
                    <a:pt x="56829" y="24289"/>
                  </a:lnTo>
                  <a:lnTo>
                    <a:pt x="56810" y="25512"/>
                  </a:lnTo>
                  <a:lnTo>
                    <a:pt x="56810" y="26716"/>
                  </a:lnTo>
                  <a:lnTo>
                    <a:pt x="56829" y="27919"/>
                  </a:lnTo>
                  <a:lnTo>
                    <a:pt x="56887" y="29123"/>
                  </a:lnTo>
                  <a:lnTo>
                    <a:pt x="56946" y="30327"/>
                  </a:lnTo>
                  <a:lnTo>
                    <a:pt x="54635" y="30307"/>
                  </a:lnTo>
                  <a:lnTo>
                    <a:pt x="54635" y="29531"/>
                  </a:lnTo>
                  <a:lnTo>
                    <a:pt x="54693" y="24230"/>
                  </a:lnTo>
                  <a:lnTo>
                    <a:pt x="54732" y="21570"/>
                  </a:lnTo>
                  <a:lnTo>
                    <a:pt x="54732" y="18930"/>
                  </a:lnTo>
                  <a:close/>
                  <a:moveTo>
                    <a:pt x="57198" y="20716"/>
                  </a:moveTo>
                  <a:lnTo>
                    <a:pt x="58402" y="21532"/>
                  </a:lnTo>
                  <a:lnTo>
                    <a:pt x="59644" y="22308"/>
                  </a:lnTo>
                  <a:lnTo>
                    <a:pt x="59547" y="24308"/>
                  </a:lnTo>
                  <a:lnTo>
                    <a:pt x="59508" y="26308"/>
                  </a:lnTo>
                  <a:lnTo>
                    <a:pt x="59489" y="28327"/>
                  </a:lnTo>
                  <a:lnTo>
                    <a:pt x="59508" y="30327"/>
                  </a:lnTo>
                  <a:lnTo>
                    <a:pt x="57101" y="30327"/>
                  </a:lnTo>
                  <a:lnTo>
                    <a:pt x="57140" y="27919"/>
                  </a:lnTo>
                  <a:lnTo>
                    <a:pt x="57179" y="25512"/>
                  </a:lnTo>
                  <a:lnTo>
                    <a:pt x="57198" y="20716"/>
                  </a:lnTo>
                  <a:close/>
                  <a:moveTo>
                    <a:pt x="59877" y="22444"/>
                  </a:moveTo>
                  <a:lnTo>
                    <a:pt x="60829" y="23007"/>
                  </a:lnTo>
                  <a:lnTo>
                    <a:pt x="61780" y="23551"/>
                  </a:lnTo>
                  <a:lnTo>
                    <a:pt x="61761" y="23570"/>
                  </a:lnTo>
                  <a:lnTo>
                    <a:pt x="61741" y="23590"/>
                  </a:lnTo>
                  <a:lnTo>
                    <a:pt x="61722" y="23628"/>
                  </a:lnTo>
                  <a:lnTo>
                    <a:pt x="61722" y="23687"/>
                  </a:lnTo>
                  <a:lnTo>
                    <a:pt x="61799" y="25337"/>
                  </a:lnTo>
                  <a:lnTo>
                    <a:pt x="61858" y="27007"/>
                  </a:lnTo>
                  <a:lnTo>
                    <a:pt x="61916" y="28657"/>
                  </a:lnTo>
                  <a:lnTo>
                    <a:pt x="61955" y="30327"/>
                  </a:lnTo>
                  <a:lnTo>
                    <a:pt x="61974" y="30346"/>
                  </a:lnTo>
                  <a:lnTo>
                    <a:pt x="59703" y="30346"/>
                  </a:lnTo>
                  <a:lnTo>
                    <a:pt x="59741" y="28366"/>
                  </a:lnTo>
                  <a:lnTo>
                    <a:pt x="59780" y="26385"/>
                  </a:lnTo>
                  <a:lnTo>
                    <a:pt x="59877" y="22444"/>
                  </a:lnTo>
                  <a:close/>
                  <a:moveTo>
                    <a:pt x="61916" y="23628"/>
                  </a:moveTo>
                  <a:lnTo>
                    <a:pt x="62925" y="24172"/>
                  </a:lnTo>
                  <a:lnTo>
                    <a:pt x="63974" y="24696"/>
                  </a:lnTo>
                  <a:lnTo>
                    <a:pt x="64013" y="27512"/>
                  </a:lnTo>
                  <a:lnTo>
                    <a:pt x="64052" y="28909"/>
                  </a:lnTo>
                  <a:lnTo>
                    <a:pt x="64110" y="30307"/>
                  </a:lnTo>
                  <a:lnTo>
                    <a:pt x="64110" y="30366"/>
                  </a:lnTo>
                  <a:lnTo>
                    <a:pt x="62110" y="30346"/>
                  </a:lnTo>
                  <a:lnTo>
                    <a:pt x="62110" y="30327"/>
                  </a:lnTo>
                  <a:lnTo>
                    <a:pt x="62149" y="29492"/>
                  </a:lnTo>
                  <a:lnTo>
                    <a:pt x="62149" y="28657"/>
                  </a:lnTo>
                  <a:lnTo>
                    <a:pt x="62149" y="27822"/>
                  </a:lnTo>
                  <a:lnTo>
                    <a:pt x="62129" y="26987"/>
                  </a:lnTo>
                  <a:lnTo>
                    <a:pt x="62110" y="26172"/>
                  </a:lnTo>
                  <a:lnTo>
                    <a:pt x="62052" y="25337"/>
                  </a:lnTo>
                  <a:lnTo>
                    <a:pt x="61994" y="24502"/>
                  </a:lnTo>
                  <a:lnTo>
                    <a:pt x="61935" y="23687"/>
                  </a:lnTo>
                  <a:lnTo>
                    <a:pt x="61916" y="23628"/>
                  </a:lnTo>
                  <a:close/>
                  <a:moveTo>
                    <a:pt x="141150" y="27919"/>
                  </a:moveTo>
                  <a:lnTo>
                    <a:pt x="143091" y="28521"/>
                  </a:lnTo>
                  <a:lnTo>
                    <a:pt x="143887" y="28754"/>
                  </a:lnTo>
                  <a:lnTo>
                    <a:pt x="143538" y="28774"/>
                  </a:lnTo>
                  <a:lnTo>
                    <a:pt x="143188" y="28851"/>
                  </a:lnTo>
                  <a:lnTo>
                    <a:pt x="143188" y="28754"/>
                  </a:lnTo>
                  <a:lnTo>
                    <a:pt x="143188" y="28676"/>
                  </a:lnTo>
                  <a:lnTo>
                    <a:pt x="143149" y="28638"/>
                  </a:lnTo>
                  <a:lnTo>
                    <a:pt x="143111" y="28599"/>
                  </a:lnTo>
                  <a:lnTo>
                    <a:pt x="143033" y="28599"/>
                  </a:lnTo>
                  <a:lnTo>
                    <a:pt x="142994" y="28638"/>
                  </a:lnTo>
                  <a:lnTo>
                    <a:pt x="142975" y="28676"/>
                  </a:lnTo>
                  <a:lnTo>
                    <a:pt x="142955" y="28754"/>
                  </a:lnTo>
                  <a:lnTo>
                    <a:pt x="142955" y="28812"/>
                  </a:lnTo>
                  <a:lnTo>
                    <a:pt x="142897" y="28832"/>
                  </a:lnTo>
                  <a:lnTo>
                    <a:pt x="142839" y="28851"/>
                  </a:lnTo>
                  <a:lnTo>
                    <a:pt x="142800" y="28909"/>
                  </a:lnTo>
                  <a:lnTo>
                    <a:pt x="142780" y="28987"/>
                  </a:lnTo>
                  <a:lnTo>
                    <a:pt x="142742" y="29298"/>
                  </a:lnTo>
                  <a:lnTo>
                    <a:pt x="142742" y="29628"/>
                  </a:lnTo>
                  <a:lnTo>
                    <a:pt x="142761" y="30288"/>
                  </a:lnTo>
                  <a:lnTo>
                    <a:pt x="142412" y="30346"/>
                  </a:lnTo>
                  <a:lnTo>
                    <a:pt x="142082" y="30385"/>
                  </a:lnTo>
                  <a:lnTo>
                    <a:pt x="142082" y="30385"/>
                  </a:lnTo>
                  <a:lnTo>
                    <a:pt x="142101" y="30016"/>
                  </a:lnTo>
                  <a:lnTo>
                    <a:pt x="142101" y="29647"/>
                  </a:lnTo>
                  <a:lnTo>
                    <a:pt x="142120" y="29278"/>
                  </a:lnTo>
                  <a:lnTo>
                    <a:pt x="142140" y="28890"/>
                  </a:lnTo>
                  <a:lnTo>
                    <a:pt x="142140" y="28832"/>
                  </a:lnTo>
                  <a:lnTo>
                    <a:pt x="142082" y="28774"/>
                  </a:lnTo>
                  <a:lnTo>
                    <a:pt x="142023" y="28735"/>
                  </a:lnTo>
                  <a:lnTo>
                    <a:pt x="141965" y="28735"/>
                  </a:lnTo>
                  <a:lnTo>
                    <a:pt x="141557" y="28774"/>
                  </a:lnTo>
                  <a:lnTo>
                    <a:pt x="141150" y="28851"/>
                  </a:lnTo>
                  <a:lnTo>
                    <a:pt x="141150" y="27978"/>
                  </a:lnTo>
                  <a:lnTo>
                    <a:pt x="141150" y="27919"/>
                  </a:lnTo>
                  <a:close/>
                  <a:moveTo>
                    <a:pt x="64207" y="24813"/>
                  </a:moveTo>
                  <a:lnTo>
                    <a:pt x="65372" y="25356"/>
                  </a:lnTo>
                  <a:lnTo>
                    <a:pt x="66537" y="25881"/>
                  </a:lnTo>
                  <a:lnTo>
                    <a:pt x="66478" y="27007"/>
                  </a:lnTo>
                  <a:lnTo>
                    <a:pt x="66459" y="28133"/>
                  </a:lnTo>
                  <a:lnTo>
                    <a:pt x="66459" y="29259"/>
                  </a:lnTo>
                  <a:lnTo>
                    <a:pt x="66498" y="30385"/>
                  </a:lnTo>
                  <a:lnTo>
                    <a:pt x="64304" y="30366"/>
                  </a:lnTo>
                  <a:lnTo>
                    <a:pt x="64304" y="30307"/>
                  </a:lnTo>
                  <a:lnTo>
                    <a:pt x="64304" y="28948"/>
                  </a:lnTo>
                  <a:lnTo>
                    <a:pt x="64285" y="27570"/>
                  </a:lnTo>
                  <a:lnTo>
                    <a:pt x="64207" y="24813"/>
                  </a:lnTo>
                  <a:close/>
                  <a:moveTo>
                    <a:pt x="66770" y="25978"/>
                  </a:moveTo>
                  <a:lnTo>
                    <a:pt x="68109" y="26521"/>
                  </a:lnTo>
                  <a:lnTo>
                    <a:pt x="69468" y="27046"/>
                  </a:lnTo>
                  <a:lnTo>
                    <a:pt x="69391" y="27434"/>
                  </a:lnTo>
                  <a:lnTo>
                    <a:pt x="69332" y="27861"/>
                  </a:lnTo>
                  <a:lnTo>
                    <a:pt x="69294" y="28269"/>
                  </a:lnTo>
                  <a:lnTo>
                    <a:pt x="69274" y="28676"/>
                  </a:lnTo>
                  <a:lnTo>
                    <a:pt x="69274" y="29104"/>
                  </a:lnTo>
                  <a:lnTo>
                    <a:pt x="69294" y="29511"/>
                  </a:lnTo>
                  <a:lnTo>
                    <a:pt x="69313" y="29938"/>
                  </a:lnTo>
                  <a:lnTo>
                    <a:pt x="69352" y="30346"/>
                  </a:lnTo>
                  <a:lnTo>
                    <a:pt x="69371" y="30385"/>
                  </a:lnTo>
                  <a:lnTo>
                    <a:pt x="69391" y="30404"/>
                  </a:lnTo>
                  <a:lnTo>
                    <a:pt x="66634" y="30385"/>
                  </a:lnTo>
                  <a:lnTo>
                    <a:pt x="66711" y="29278"/>
                  </a:lnTo>
                  <a:lnTo>
                    <a:pt x="66750" y="28191"/>
                  </a:lnTo>
                  <a:lnTo>
                    <a:pt x="66770" y="27084"/>
                  </a:lnTo>
                  <a:lnTo>
                    <a:pt x="66770" y="25978"/>
                  </a:lnTo>
                  <a:close/>
                  <a:moveTo>
                    <a:pt x="69682" y="27123"/>
                  </a:moveTo>
                  <a:lnTo>
                    <a:pt x="70925" y="27550"/>
                  </a:lnTo>
                  <a:lnTo>
                    <a:pt x="72148" y="27939"/>
                  </a:lnTo>
                  <a:lnTo>
                    <a:pt x="72089" y="28560"/>
                  </a:lnTo>
                  <a:lnTo>
                    <a:pt x="72070" y="29181"/>
                  </a:lnTo>
                  <a:lnTo>
                    <a:pt x="72051" y="29803"/>
                  </a:lnTo>
                  <a:lnTo>
                    <a:pt x="72051" y="30404"/>
                  </a:lnTo>
                  <a:lnTo>
                    <a:pt x="69430" y="30404"/>
                  </a:lnTo>
                  <a:lnTo>
                    <a:pt x="69468" y="30366"/>
                  </a:lnTo>
                  <a:lnTo>
                    <a:pt x="69488" y="30307"/>
                  </a:lnTo>
                  <a:lnTo>
                    <a:pt x="69468" y="29900"/>
                  </a:lnTo>
                  <a:lnTo>
                    <a:pt x="69468" y="29492"/>
                  </a:lnTo>
                  <a:lnTo>
                    <a:pt x="69468" y="29084"/>
                  </a:lnTo>
                  <a:lnTo>
                    <a:pt x="69507" y="28696"/>
                  </a:lnTo>
                  <a:lnTo>
                    <a:pt x="69585" y="27919"/>
                  </a:lnTo>
                  <a:lnTo>
                    <a:pt x="69682" y="27123"/>
                  </a:lnTo>
                  <a:close/>
                  <a:moveTo>
                    <a:pt x="72381" y="27997"/>
                  </a:moveTo>
                  <a:lnTo>
                    <a:pt x="73584" y="28346"/>
                  </a:lnTo>
                  <a:lnTo>
                    <a:pt x="74808" y="28657"/>
                  </a:lnTo>
                  <a:lnTo>
                    <a:pt x="74749" y="29084"/>
                  </a:lnTo>
                  <a:lnTo>
                    <a:pt x="74749" y="29550"/>
                  </a:lnTo>
                  <a:lnTo>
                    <a:pt x="74769" y="29997"/>
                  </a:lnTo>
                  <a:lnTo>
                    <a:pt x="74788" y="30424"/>
                  </a:lnTo>
                  <a:lnTo>
                    <a:pt x="72206" y="30424"/>
                  </a:lnTo>
                  <a:lnTo>
                    <a:pt x="72284" y="29201"/>
                  </a:lnTo>
                  <a:lnTo>
                    <a:pt x="72381" y="27997"/>
                  </a:lnTo>
                  <a:close/>
                  <a:moveTo>
                    <a:pt x="75041" y="28715"/>
                  </a:moveTo>
                  <a:lnTo>
                    <a:pt x="76264" y="28987"/>
                  </a:lnTo>
                  <a:lnTo>
                    <a:pt x="77487" y="29240"/>
                  </a:lnTo>
                  <a:lnTo>
                    <a:pt x="77467" y="29841"/>
                  </a:lnTo>
                  <a:lnTo>
                    <a:pt x="77487" y="30443"/>
                  </a:lnTo>
                  <a:lnTo>
                    <a:pt x="74982" y="30424"/>
                  </a:lnTo>
                  <a:lnTo>
                    <a:pt x="74982" y="29997"/>
                  </a:lnTo>
                  <a:lnTo>
                    <a:pt x="75002" y="29570"/>
                  </a:lnTo>
                  <a:lnTo>
                    <a:pt x="75041" y="28715"/>
                  </a:lnTo>
                  <a:close/>
                  <a:moveTo>
                    <a:pt x="77700" y="29278"/>
                  </a:moveTo>
                  <a:lnTo>
                    <a:pt x="78613" y="29434"/>
                  </a:lnTo>
                  <a:lnTo>
                    <a:pt x="79526" y="29570"/>
                  </a:lnTo>
                  <a:lnTo>
                    <a:pt x="79526" y="30016"/>
                  </a:lnTo>
                  <a:lnTo>
                    <a:pt x="79526" y="30463"/>
                  </a:lnTo>
                  <a:lnTo>
                    <a:pt x="77700" y="30443"/>
                  </a:lnTo>
                  <a:lnTo>
                    <a:pt x="77720" y="29861"/>
                  </a:lnTo>
                  <a:lnTo>
                    <a:pt x="77700" y="29278"/>
                  </a:lnTo>
                  <a:close/>
                  <a:moveTo>
                    <a:pt x="79739" y="29608"/>
                  </a:moveTo>
                  <a:lnTo>
                    <a:pt x="80807" y="29744"/>
                  </a:lnTo>
                  <a:lnTo>
                    <a:pt x="81875" y="29861"/>
                  </a:lnTo>
                  <a:lnTo>
                    <a:pt x="81875" y="30443"/>
                  </a:lnTo>
                  <a:lnTo>
                    <a:pt x="81894" y="30482"/>
                  </a:lnTo>
                  <a:lnTo>
                    <a:pt x="79758" y="30463"/>
                  </a:lnTo>
                  <a:lnTo>
                    <a:pt x="79758" y="30036"/>
                  </a:lnTo>
                  <a:lnTo>
                    <a:pt x="79739" y="29608"/>
                  </a:lnTo>
                  <a:close/>
                  <a:moveTo>
                    <a:pt x="82069" y="29880"/>
                  </a:moveTo>
                  <a:lnTo>
                    <a:pt x="83447" y="29997"/>
                  </a:lnTo>
                  <a:lnTo>
                    <a:pt x="84845" y="30074"/>
                  </a:lnTo>
                  <a:lnTo>
                    <a:pt x="84865" y="30502"/>
                  </a:lnTo>
                  <a:lnTo>
                    <a:pt x="82049" y="30482"/>
                  </a:lnTo>
                  <a:lnTo>
                    <a:pt x="82049" y="30443"/>
                  </a:lnTo>
                  <a:lnTo>
                    <a:pt x="82069" y="29880"/>
                  </a:lnTo>
                  <a:close/>
                  <a:moveTo>
                    <a:pt x="85059" y="30094"/>
                  </a:moveTo>
                  <a:lnTo>
                    <a:pt x="86399" y="30133"/>
                  </a:lnTo>
                  <a:lnTo>
                    <a:pt x="87738" y="30133"/>
                  </a:lnTo>
                  <a:lnTo>
                    <a:pt x="87738" y="30502"/>
                  </a:lnTo>
                  <a:lnTo>
                    <a:pt x="85039" y="30502"/>
                  </a:lnTo>
                  <a:lnTo>
                    <a:pt x="85059" y="30094"/>
                  </a:lnTo>
                  <a:close/>
                  <a:moveTo>
                    <a:pt x="150799" y="30463"/>
                  </a:moveTo>
                  <a:lnTo>
                    <a:pt x="150915" y="30482"/>
                  </a:lnTo>
                  <a:lnTo>
                    <a:pt x="150857" y="30502"/>
                  </a:lnTo>
                  <a:lnTo>
                    <a:pt x="150818" y="30502"/>
                  </a:lnTo>
                  <a:lnTo>
                    <a:pt x="150799" y="30463"/>
                  </a:lnTo>
                  <a:close/>
                  <a:moveTo>
                    <a:pt x="89602" y="30074"/>
                  </a:moveTo>
                  <a:lnTo>
                    <a:pt x="89621" y="30521"/>
                  </a:lnTo>
                  <a:lnTo>
                    <a:pt x="87932" y="30521"/>
                  </a:lnTo>
                  <a:lnTo>
                    <a:pt x="87932" y="30133"/>
                  </a:lnTo>
                  <a:lnTo>
                    <a:pt x="88767" y="30113"/>
                  </a:lnTo>
                  <a:lnTo>
                    <a:pt x="89602" y="30074"/>
                  </a:lnTo>
                  <a:close/>
                  <a:moveTo>
                    <a:pt x="91815" y="29919"/>
                  </a:moveTo>
                  <a:lnTo>
                    <a:pt x="91835" y="30540"/>
                  </a:lnTo>
                  <a:lnTo>
                    <a:pt x="89777" y="30521"/>
                  </a:lnTo>
                  <a:lnTo>
                    <a:pt x="89796" y="30074"/>
                  </a:lnTo>
                  <a:lnTo>
                    <a:pt x="90806" y="30016"/>
                  </a:lnTo>
                  <a:lnTo>
                    <a:pt x="91815" y="29919"/>
                  </a:lnTo>
                  <a:close/>
                  <a:moveTo>
                    <a:pt x="144392" y="28890"/>
                  </a:moveTo>
                  <a:lnTo>
                    <a:pt x="144819" y="29026"/>
                  </a:lnTo>
                  <a:lnTo>
                    <a:pt x="144800" y="29084"/>
                  </a:lnTo>
                  <a:lnTo>
                    <a:pt x="144819" y="29123"/>
                  </a:lnTo>
                  <a:lnTo>
                    <a:pt x="144838" y="29142"/>
                  </a:lnTo>
                  <a:lnTo>
                    <a:pt x="144838" y="29298"/>
                  </a:lnTo>
                  <a:lnTo>
                    <a:pt x="144858" y="29473"/>
                  </a:lnTo>
                  <a:lnTo>
                    <a:pt x="144916" y="29803"/>
                  </a:lnTo>
                  <a:lnTo>
                    <a:pt x="144936" y="29919"/>
                  </a:lnTo>
                  <a:lnTo>
                    <a:pt x="144955" y="30036"/>
                  </a:lnTo>
                  <a:lnTo>
                    <a:pt x="144955" y="30171"/>
                  </a:lnTo>
                  <a:lnTo>
                    <a:pt x="144916" y="30288"/>
                  </a:lnTo>
                  <a:lnTo>
                    <a:pt x="144877" y="30366"/>
                  </a:lnTo>
                  <a:lnTo>
                    <a:pt x="144838" y="30424"/>
                  </a:lnTo>
                  <a:lnTo>
                    <a:pt x="144780" y="30482"/>
                  </a:lnTo>
                  <a:lnTo>
                    <a:pt x="144722" y="30521"/>
                  </a:lnTo>
                  <a:lnTo>
                    <a:pt x="144644" y="30540"/>
                  </a:lnTo>
                  <a:lnTo>
                    <a:pt x="144567" y="30540"/>
                  </a:lnTo>
                  <a:lnTo>
                    <a:pt x="144489" y="30521"/>
                  </a:lnTo>
                  <a:lnTo>
                    <a:pt x="144431" y="30482"/>
                  </a:lnTo>
                  <a:lnTo>
                    <a:pt x="144431" y="30094"/>
                  </a:lnTo>
                  <a:lnTo>
                    <a:pt x="144431" y="29686"/>
                  </a:lnTo>
                  <a:lnTo>
                    <a:pt x="144392" y="28909"/>
                  </a:lnTo>
                  <a:lnTo>
                    <a:pt x="144392" y="28890"/>
                  </a:lnTo>
                  <a:close/>
                  <a:moveTo>
                    <a:pt x="94825" y="29570"/>
                  </a:moveTo>
                  <a:lnTo>
                    <a:pt x="94864" y="30560"/>
                  </a:lnTo>
                  <a:lnTo>
                    <a:pt x="94864" y="30560"/>
                  </a:lnTo>
                  <a:lnTo>
                    <a:pt x="92029" y="30540"/>
                  </a:lnTo>
                  <a:lnTo>
                    <a:pt x="92048" y="29900"/>
                  </a:lnTo>
                  <a:lnTo>
                    <a:pt x="93446" y="29744"/>
                  </a:lnTo>
                  <a:lnTo>
                    <a:pt x="94825" y="29570"/>
                  </a:lnTo>
                  <a:close/>
                  <a:moveTo>
                    <a:pt x="96960" y="29201"/>
                  </a:moveTo>
                  <a:lnTo>
                    <a:pt x="96960" y="29531"/>
                  </a:lnTo>
                  <a:lnTo>
                    <a:pt x="96960" y="29861"/>
                  </a:lnTo>
                  <a:lnTo>
                    <a:pt x="96960" y="30210"/>
                  </a:lnTo>
                  <a:lnTo>
                    <a:pt x="96941" y="30560"/>
                  </a:lnTo>
                  <a:lnTo>
                    <a:pt x="94980" y="30560"/>
                  </a:lnTo>
                  <a:lnTo>
                    <a:pt x="94999" y="29531"/>
                  </a:lnTo>
                  <a:lnTo>
                    <a:pt x="95970" y="29375"/>
                  </a:lnTo>
                  <a:lnTo>
                    <a:pt x="96960" y="29201"/>
                  </a:lnTo>
                  <a:close/>
                  <a:moveTo>
                    <a:pt x="99096" y="28754"/>
                  </a:moveTo>
                  <a:lnTo>
                    <a:pt x="99077" y="29201"/>
                  </a:lnTo>
                  <a:lnTo>
                    <a:pt x="99057" y="29667"/>
                  </a:lnTo>
                  <a:lnTo>
                    <a:pt x="99077" y="30579"/>
                  </a:lnTo>
                  <a:lnTo>
                    <a:pt x="97135" y="30560"/>
                  </a:lnTo>
                  <a:lnTo>
                    <a:pt x="97174" y="30210"/>
                  </a:lnTo>
                  <a:lnTo>
                    <a:pt x="97193" y="29861"/>
                  </a:lnTo>
                  <a:lnTo>
                    <a:pt x="97193" y="29492"/>
                  </a:lnTo>
                  <a:lnTo>
                    <a:pt x="97174" y="29162"/>
                  </a:lnTo>
                  <a:lnTo>
                    <a:pt x="98125" y="28968"/>
                  </a:lnTo>
                  <a:lnTo>
                    <a:pt x="99096" y="28754"/>
                  </a:lnTo>
                  <a:close/>
                  <a:moveTo>
                    <a:pt x="146372" y="29434"/>
                  </a:moveTo>
                  <a:lnTo>
                    <a:pt x="146974" y="29589"/>
                  </a:lnTo>
                  <a:lnTo>
                    <a:pt x="147052" y="30424"/>
                  </a:lnTo>
                  <a:lnTo>
                    <a:pt x="146741" y="30521"/>
                  </a:lnTo>
                  <a:lnTo>
                    <a:pt x="146431" y="30579"/>
                  </a:lnTo>
                  <a:lnTo>
                    <a:pt x="146431" y="30307"/>
                  </a:lnTo>
                  <a:lnTo>
                    <a:pt x="146411" y="30016"/>
                  </a:lnTo>
                  <a:lnTo>
                    <a:pt x="146372" y="29434"/>
                  </a:lnTo>
                  <a:close/>
                  <a:moveTo>
                    <a:pt x="101931" y="27997"/>
                  </a:moveTo>
                  <a:lnTo>
                    <a:pt x="101892" y="28638"/>
                  </a:lnTo>
                  <a:lnTo>
                    <a:pt x="101872" y="29298"/>
                  </a:lnTo>
                  <a:lnTo>
                    <a:pt x="101872" y="29938"/>
                  </a:lnTo>
                  <a:lnTo>
                    <a:pt x="101892" y="30599"/>
                  </a:lnTo>
                  <a:lnTo>
                    <a:pt x="99251" y="30579"/>
                  </a:lnTo>
                  <a:lnTo>
                    <a:pt x="99329" y="29628"/>
                  </a:lnTo>
                  <a:lnTo>
                    <a:pt x="99348" y="29162"/>
                  </a:lnTo>
                  <a:lnTo>
                    <a:pt x="99348" y="28696"/>
                  </a:lnTo>
                  <a:lnTo>
                    <a:pt x="100649" y="28366"/>
                  </a:lnTo>
                  <a:lnTo>
                    <a:pt x="101931" y="27997"/>
                  </a:lnTo>
                  <a:close/>
                  <a:moveTo>
                    <a:pt x="104571" y="27143"/>
                  </a:moveTo>
                  <a:lnTo>
                    <a:pt x="104591" y="28016"/>
                  </a:lnTo>
                  <a:lnTo>
                    <a:pt x="104629" y="28890"/>
                  </a:lnTo>
                  <a:lnTo>
                    <a:pt x="104707" y="29744"/>
                  </a:lnTo>
                  <a:lnTo>
                    <a:pt x="104785" y="30618"/>
                  </a:lnTo>
                  <a:lnTo>
                    <a:pt x="102086" y="30599"/>
                  </a:lnTo>
                  <a:lnTo>
                    <a:pt x="102105" y="29259"/>
                  </a:lnTo>
                  <a:lnTo>
                    <a:pt x="102125" y="28599"/>
                  </a:lnTo>
                  <a:lnTo>
                    <a:pt x="102164" y="27939"/>
                  </a:lnTo>
                  <a:lnTo>
                    <a:pt x="103367" y="27550"/>
                  </a:lnTo>
                  <a:lnTo>
                    <a:pt x="104571" y="27143"/>
                  </a:lnTo>
                  <a:close/>
                  <a:moveTo>
                    <a:pt x="107192" y="26152"/>
                  </a:moveTo>
                  <a:lnTo>
                    <a:pt x="107134" y="26696"/>
                  </a:lnTo>
                  <a:lnTo>
                    <a:pt x="107076" y="27259"/>
                  </a:lnTo>
                  <a:lnTo>
                    <a:pt x="107056" y="27822"/>
                  </a:lnTo>
                  <a:lnTo>
                    <a:pt x="107037" y="28385"/>
                  </a:lnTo>
                  <a:lnTo>
                    <a:pt x="107037" y="28948"/>
                  </a:lnTo>
                  <a:lnTo>
                    <a:pt x="107056" y="29511"/>
                  </a:lnTo>
                  <a:lnTo>
                    <a:pt x="107115" y="30637"/>
                  </a:lnTo>
                  <a:lnTo>
                    <a:pt x="104960" y="30618"/>
                  </a:lnTo>
                  <a:lnTo>
                    <a:pt x="104960" y="29725"/>
                  </a:lnTo>
                  <a:lnTo>
                    <a:pt x="104940" y="28832"/>
                  </a:lnTo>
                  <a:lnTo>
                    <a:pt x="104901" y="27939"/>
                  </a:lnTo>
                  <a:lnTo>
                    <a:pt x="104824" y="27065"/>
                  </a:lnTo>
                  <a:lnTo>
                    <a:pt x="105523" y="26813"/>
                  </a:lnTo>
                  <a:lnTo>
                    <a:pt x="106202" y="26560"/>
                  </a:lnTo>
                  <a:lnTo>
                    <a:pt x="107192" y="26152"/>
                  </a:lnTo>
                  <a:close/>
                  <a:moveTo>
                    <a:pt x="107561" y="25997"/>
                  </a:moveTo>
                  <a:lnTo>
                    <a:pt x="107445" y="28308"/>
                  </a:lnTo>
                  <a:lnTo>
                    <a:pt x="107348" y="30637"/>
                  </a:lnTo>
                  <a:lnTo>
                    <a:pt x="107328" y="30637"/>
                  </a:lnTo>
                  <a:lnTo>
                    <a:pt x="107328" y="29473"/>
                  </a:lnTo>
                  <a:lnTo>
                    <a:pt x="107348" y="28327"/>
                  </a:lnTo>
                  <a:lnTo>
                    <a:pt x="107406" y="27182"/>
                  </a:lnTo>
                  <a:lnTo>
                    <a:pt x="107464" y="26036"/>
                  </a:lnTo>
                  <a:lnTo>
                    <a:pt x="107561" y="25997"/>
                  </a:lnTo>
                  <a:close/>
                  <a:moveTo>
                    <a:pt x="111619" y="24075"/>
                  </a:moveTo>
                  <a:lnTo>
                    <a:pt x="111600" y="25725"/>
                  </a:lnTo>
                  <a:lnTo>
                    <a:pt x="111600" y="27376"/>
                  </a:lnTo>
                  <a:lnTo>
                    <a:pt x="111619" y="29026"/>
                  </a:lnTo>
                  <a:lnTo>
                    <a:pt x="111658" y="29841"/>
                  </a:lnTo>
                  <a:lnTo>
                    <a:pt x="111697" y="30657"/>
                  </a:lnTo>
                  <a:lnTo>
                    <a:pt x="111172" y="30657"/>
                  </a:lnTo>
                  <a:lnTo>
                    <a:pt x="111231" y="28560"/>
                  </a:lnTo>
                  <a:lnTo>
                    <a:pt x="111250" y="26463"/>
                  </a:lnTo>
                  <a:lnTo>
                    <a:pt x="111269" y="24269"/>
                  </a:lnTo>
                  <a:lnTo>
                    <a:pt x="111619" y="24075"/>
                  </a:lnTo>
                  <a:close/>
                  <a:moveTo>
                    <a:pt x="113580" y="23027"/>
                  </a:moveTo>
                  <a:lnTo>
                    <a:pt x="113599" y="25531"/>
                  </a:lnTo>
                  <a:lnTo>
                    <a:pt x="113619" y="28055"/>
                  </a:lnTo>
                  <a:lnTo>
                    <a:pt x="113599" y="29356"/>
                  </a:lnTo>
                  <a:lnTo>
                    <a:pt x="113580" y="30676"/>
                  </a:lnTo>
                  <a:lnTo>
                    <a:pt x="111871" y="30657"/>
                  </a:lnTo>
                  <a:lnTo>
                    <a:pt x="111910" y="29822"/>
                  </a:lnTo>
                  <a:lnTo>
                    <a:pt x="111930" y="28987"/>
                  </a:lnTo>
                  <a:lnTo>
                    <a:pt x="111949" y="27298"/>
                  </a:lnTo>
                  <a:lnTo>
                    <a:pt x="111949" y="25609"/>
                  </a:lnTo>
                  <a:lnTo>
                    <a:pt x="111930" y="23939"/>
                  </a:lnTo>
                  <a:lnTo>
                    <a:pt x="112764" y="23493"/>
                  </a:lnTo>
                  <a:lnTo>
                    <a:pt x="113580" y="23027"/>
                  </a:lnTo>
                  <a:close/>
                  <a:moveTo>
                    <a:pt x="117113" y="20891"/>
                  </a:moveTo>
                  <a:lnTo>
                    <a:pt x="117113" y="20949"/>
                  </a:lnTo>
                  <a:lnTo>
                    <a:pt x="117133" y="23396"/>
                  </a:lnTo>
                  <a:lnTo>
                    <a:pt x="117172" y="25822"/>
                  </a:lnTo>
                  <a:lnTo>
                    <a:pt x="117249" y="28269"/>
                  </a:lnTo>
                  <a:lnTo>
                    <a:pt x="117346" y="30696"/>
                  </a:lnTo>
                  <a:lnTo>
                    <a:pt x="116803" y="30696"/>
                  </a:lnTo>
                  <a:lnTo>
                    <a:pt x="116706" y="27628"/>
                  </a:lnTo>
                  <a:lnTo>
                    <a:pt x="116628" y="26094"/>
                  </a:lnTo>
                  <a:lnTo>
                    <a:pt x="116570" y="24580"/>
                  </a:lnTo>
                  <a:lnTo>
                    <a:pt x="116376" y="21357"/>
                  </a:lnTo>
                  <a:lnTo>
                    <a:pt x="117113" y="20891"/>
                  </a:lnTo>
                  <a:close/>
                  <a:moveTo>
                    <a:pt x="120239" y="18736"/>
                  </a:moveTo>
                  <a:lnTo>
                    <a:pt x="120142" y="20211"/>
                  </a:lnTo>
                  <a:lnTo>
                    <a:pt x="120084" y="21687"/>
                  </a:lnTo>
                  <a:lnTo>
                    <a:pt x="120045" y="23182"/>
                  </a:lnTo>
                  <a:lnTo>
                    <a:pt x="120026" y="24677"/>
                  </a:lnTo>
                  <a:lnTo>
                    <a:pt x="120026" y="26191"/>
                  </a:lnTo>
                  <a:lnTo>
                    <a:pt x="120045" y="27686"/>
                  </a:lnTo>
                  <a:lnTo>
                    <a:pt x="120084" y="29201"/>
                  </a:lnTo>
                  <a:lnTo>
                    <a:pt x="120123" y="30715"/>
                  </a:lnTo>
                  <a:lnTo>
                    <a:pt x="117521" y="30696"/>
                  </a:lnTo>
                  <a:lnTo>
                    <a:pt x="117541" y="28269"/>
                  </a:lnTo>
                  <a:lnTo>
                    <a:pt x="117521" y="25822"/>
                  </a:lnTo>
                  <a:lnTo>
                    <a:pt x="117463" y="23396"/>
                  </a:lnTo>
                  <a:lnTo>
                    <a:pt x="117405" y="20949"/>
                  </a:lnTo>
                  <a:lnTo>
                    <a:pt x="117405" y="20891"/>
                  </a:lnTo>
                  <a:lnTo>
                    <a:pt x="117385" y="20833"/>
                  </a:lnTo>
                  <a:lnTo>
                    <a:pt x="117346" y="20794"/>
                  </a:lnTo>
                  <a:lnTo>
                    <a:pt x="117308" y="20755"/>
                  </a:lnTo>
                  <a:lnTo>
                    <a:pt x="118783" y="19765"/>
                  </a:lnTo>
                  <a:lnTo>
                    <a:pt x="119502" y="19260"/>
                  </a:lnTo>
                  <a:lnTo>
                    <a:pt x="120239" y="18736"/>
                  </a:lnTo>
                  <a:close/>
                  <a:moveTo>
                    <a:pt x="120647" y="18949"/>
                  </a:moveTo>
                  <a:lnTo>
                    <a:pt x="121288" y="19357"/>
                  </a:lnTo>
                  <a:lnTo>
                    <a:pt x="121948" y="19765"/>
                  </a:lnTo>
                  <a:lnTo>
                    <a:pt x="122589" y="20153"/>
                  </a:lnTo>
                  <a:lnTo>
                    <a:pt x="123268" y="20541"/>
                  </a:lnTo>
                  <a:lnTo>
                    <a:pt x="123249" y="20561"/>
                  </a:lnTo>
                  <a:lnTo>
                    <a:pt x="123210" y="21745"/>
                  </a:lnTo>
                  <a:lnTo>
                    <a:pt x="123171" y="22949"/>
                  </a:lnTo>
                  <a:lnTo>
                    <a:pt x="123132" y="24133"/>
                  </a:lnTo>
                  <a:lnTo>
                    <a:pt x="123132" y="25337"/>
                  </a:lnTo>
                  <a:lnTo>
                    <a:pt x="122899" y="25687"/>
                  </a:lnTo>
                  <a:lnTo>
                    <a:pt x="122724" y="26075"/>
                  </a:lnTo>
                  <a:lnTo>
                    <a:pt x="122589" y="26463"/>
                  </a:lnTo>
                  <a:lnTo>
                    <a:pt x="122472" y="26851"/>
                  </a:lnTo>
                  <a:lnTo>
                    <a:pt x="122375" y="27259"/>
                  </a:lnTo>
                  <a:lnTo>
                    <a:pt x="122317" y="27686"/>
                  </a:lnTo>
                  <a:lnTo>
                    <a:pt x="122278" y="28113"/>
                  </a:lnTo>
                  <a:lnTo>
                    <a:pt x="122259" y="28541"/>
                  </a:lnTo>
                  <a:lnTo>
                    <a:pt x="122239" y="29045"/>
                  </a:lnTo>
                  <a:lnTo>
                    <a:pt x="122239" y="29570"/>
                  </a:lnTo>
                  <a:lnTo>
                    <a:pt x="122278" y="30074"/>
                  </a:lnTo>
                  <a:lnTo>
                    <a:pt x="122297" y="30327"/>
                  </a:lnTo>
                  <a:lnTo>
                    <a:pt x="122356" y="30579"/>
                  </a:lnTo>
                  <a:lnTo>
                    <a:pt x="122394" y="30735"/>
                  </a:lnTo>
                  <a:lnTo>
                    <a:pt x="120686" y="30715"/>
                  </a:lnTo>
                  <a:lnTo>
                    <a:pt x="120589" y="27783"/>
                  </a:lnTo>
                  <a:lnTo>
                    <a:pt x="120550" y="26308"/>
                  </a:lnTo>
                  <a:lnTo>
                    <a:pt x="120531" y="24832"/>
                  </a:lnTo>
                  <a:lnTo>
                    <a:pt x="120531" y="23357"/>
                  </a:lnTo>
                  <a:lnTo>
                    <a:pt x="120531" y="21901"/>
                  </a:lnTo>
                  <a:lnTo>
                    <a:pt x="120569" y="20425"/>
                  </a:lnTo>
                  <a:lnTo>
                    <a:pt x="120647" y="18949"/>
                  </a:lnTo>
                  <a:close/>
                  <a:moveTo>
                    <a:pt x="148799" y="30036"/>
                  </a:moveTo>
                  <a:lnTo>
                    <a:pt x="149323" y="30152"/>
                  </a:lnTo>
                  <a:lnTo>
                    <a:pt x="149323" y="30249"/>
                  </a:lnTo>
                  <a:lnTo>
                    <a:pt x="149323" y="30346"/>
                  </a:lnTo>
                  <a:lnTo>
                    <a:pt x="149323" y="30424"/>
                  </a:lnTo>
                  <a:lnTo>
                    <a:pt x="149304" y="30502"/>
                  </a:lnTo>
                  <a:lnTo>
                    <a:pt x="149265" y="30599"/>
                  </a:lnTo>
                  <a:lnTo>
                    <a:pt x="149207" y="30657"/>
                  </a:lnTo>
                  <a:lnTo>
                    <a:pt x="149149" y="30735"/>
                  </a:lnTo>
                  <a:lnTo>
                    <a:pt x="149090" y="30773"/>
                  </a:lnTo>
                  <a:lnTo>
                    <a:pt x="148993" y="30773"/>
                  </a:lnTo>
                  <a:lnTo>
                    <a:pt x="148896" y="30754"/>
                  </a:lnTo>
                  <a:lnTo>
                    <a:pt x="148799" y="30036"/>
                  </a:lnTo>
                  <a:close/>
                  <a:moveTo>
                    <a:pt x="112298" y="0"/>
                  </a:moveTo>
                  <a:lnTo>
                    <a:pt x="112201" y="39"/>
                  </a:lnTo>
                  <a:lnTo>
                    <a:pt x="112085" y="97"/>
                  </a:lnTo>
                  <a:lnTo>
                    <a:pt x="111949" y="252"/>
                  </a:lnTo>
                  <a:lnTo>
                    <a:pt x="111852" y="427"/>
                  </a:lnTo>
                  <a:lnTo>
                    <a:pt x="111794" y="602"/>
                  </a:lnTo>
                  <a:lnTo>
                    <a:pt x="111774" y="796"/>
                  </a:lnTo>
                  <a:lnTo>
                    <a:pt x="111658" y="835"/>
                  </a:lnTo>
                  <a:lnTo>
                    <a:pt x="111561" y="893"/>
                  </a:lnTo>
                  <a:lnTo>
                    <a:pt x="111464" y="951"/>
                  </a:lnTo>
                  <a:lnTo>
                    <a:pt x="111367" y="1010"/>
                  </a:lnTo>
                  <a:lnTo>
                    <a:pt x="111289" y="1107"/>
                  </a:lnTo>
                  <a:lnTo>
                    <a:pt x="111211" y="1204"/>
                  </a:lnTo>
                  <a:lnTo>
                    <a:pt x="111134" y="1301"/>
                  </a:lnTo>
                  <a:lnTo>
                    <a:pt x="111095" y="1417"/>
                  </a:lnTo>
                  <a:lnTo>
                    <a:pt x="111075" y="1476"/>
                  </a:lnTo>
                  <a:lnTo>
                    <a:pt x="110609" y="1495"/>
                  </a:lnTo>
                  <a:lnTo>
                    <a:pt x="110143" y="1534"/>
                  </a:lnTo>
                  <a:lnTo>
                    <a:pt x="109697" y="1592"/>
                  </a:lnTo>
                  <a:lnTo>
                    <a:pt x="109231" y="1650"/>
                  </a:lnTo>
                  <a:lnTo>
                    <a:pt x="108784" y="1747"/>
                  </a:lnTo>
                  <a:lnTo>
                    <a:pt x="108357" y="1844"/>
                  </a:lnTo>
                  <a:lnTo>
                    <a:pt x="107911" y="1980"/>
                  </a:lnTo>
                  <a:lnTo>
                    <a:pt x="107483" y="2136"/>
                  </a:lnTo>
                  <a:lnTo>
                    <a:pt x="107386" y="2194"/>
                  </a:lnTo>
                  <a:lnTo>
                    <a:pt x="107309" y="2291"/>
                  </a:lnTo>
                  <a:lnTo>
                    <a:pt x="107270" y="2388"/>
                  </a:lnTo>
                  <a:lnTo>
                    <a:pt x="107270" y="2485"/>
                  </a:lnTo>
                  <a:lnTo>
                    <a:pt x="107289" y="2602"/>
                  </a:lnTo>
                  <a:lnTo>
                    <a:pt x="107348" y="2679"/>
                  </a:lnTo>
                  <a:lnTo>
                    <a:pt x="107386" y="2699"/>
                  </a:lnTo>
                  <a:lnTo>
                    <a:pt x="107445" y="2718"/>
                  </a:lnTo>
                  <a:lnTo>
                    <a:pt x="107503" y="2738"/>
                  </a:lnTo>
                  <a:lnTo>
                    <a:pt x="107581" y="2738"/>
                  </a:lnTo>
                  <a:lnTo>
                    <a:pt x="108241" y="2660"/>
                  </a:lnTo>
                  <a:lnTo>
                    <a:pt x="108241" y="2660"/>
                  </a:lnTo>
                  <a:lnTo>
                    <a:pt x="108144" y="3204"/>
                  </a:lnTo>
                  <a:lnTo>
                    <a:pt x="108144" y="3281"/>
                  </a:lnTo>
                  <a:lnTo>
                    <a:pt x="108163" y="3378"/>
                  </a:lnTo>
                  <a:lnTo>
                    <a:pt x="108182" y="3456"/>
                  </a:lnTo>
                  <a:lnTo>
                    <a:pt x="108221" y="3534"/>
                  </a:lnTo>
                  <a:lnTo>
                    <a:pt x="108299" y="3611"/>
                  </a:lnTo>
                  <a:lnTo>
                    <a:pt x="108377" y="3670"/>
                  </a:lnTo>
                  <a:lnTo>
                    <a:pt x="108454" y="3689"/>
                  </a:lnTo>
                  <a:lnTo>
                    <a:pt x="108571" y="3708"/>
                  </a:lnTo>
                  <a:lnTo>
                    <a:pt x="109910" y="3631"/>
                  </a:lnTo>
                  <a:lnTo>
                    <a:pt x="111231" y="3592"/>
                  </a:lnTo>
                  <a:lnTo>
                    <a:pt x="111153" y="4310"/>
                  </a:lnTo>
                  <a:lnTo>
                    <a:pt x="111095" y="5029"/>
                  </a:lnTo>
                  <a:lnTo>
                    <a:pt x="111075" y="5766"/>
                  </a:lnTo>
                  <a:lnTo>
                    <a:pt x="111056" y="6485"/>
                  </a:lnTo>
                  <a:lnTo>
                    <a:pt x="111036" y="6834"/>
                  </a:lnTo>
                  <a:lnTo>
                    <a:pt x="111017" y="7184"/>
                  </a:lnTo>
                  <a:lnTo>
                    <a:pt x="110959" y="7941"/>
                  </a:lnTo>
                  <a:lnTo>
                    <a:pt x="110939" y="8329"/>
                  </a:lnTo>
                  <a:lnTo>
                    <a:pt x="110939" y="8717"/>
                  </a:lnTo>
                  <a:lnTo>
                    <a:pt x="110959" y="9086"/>
                  </a:lnTo>
                  <a:lnTo>
                    <a:pt x="111017" y="9436"/>
                  </a:lnTo>
                  <a:lnTo>
                    <a:pt x="110842" y="9436"/>
                  </a:lnTo>
                  <a:lnTo>
                    <a:pt x="110765" y="9475"/>
                  </a:lnTo>
                  <a:lnTo>
                    <a:pt x="110706" y="9494"/>
                  </a:lnTo>
                  <a:lnTo>
                    <a:pt x="110648" y="9552"/>
                  </a:lnTo>
                  <a:lnTo>
                    <a:pt x="110590" y="9591"/>
                  </a:lnTo>
                  <a:lnTo>
                    <a:pt x="110551" y="9669"/>
                  </a:lnTo>
                  <a:lnTo>
                    <a:pt x="110532" y="9727"/>
                  </a:lnTo>
                  <a:lnTo>
                    <a:pt x="110512" y="9805"/>
                  </a:lnTo>
                  <a:lnTo>
                    <a:pt x="110532" y="10057"/>
                  </a:lnTo>
                  <a:lnTo>
                    <a:pt x="109988" y="10135"/>
                  </a:lnTo>
                  <a:lnTo>
                    <a:pt x="109464" y="10251"/>
                  </a:lnTo>
                  <a:lnTo>
                    <a:pt x="109406" y="10271"/>
                  </a:lnTo>
                  <a:lnTo>
                    <a:pt x="109347" y="10310"/>
                  </a:lnTo>
                  <a:lnTo>
                    <a:pt x="109309" y="10348"/>
                  </a:lnTo>
                  <a:lnTo>
                    <a:pt x="109270" y="10407"/>
                  </a:lnTo>
                  <a:lnTo>
                    <a:pt x="109192" y="10445"/>
                  </a:lnTo>
                  <a:lnTo>
                    <a:pt x="109114" y="10504"/>
                  </a:lnTo>
                  <a:lnTo>
                    <a:pt x="109056" y="10601"/>
                  </a:lnTo>
                  <a:lnTo>
                    <a:pt x="109017" y="10698"/>
                  </a:lnTo>
                  <a:lnTo>
                    <a:pt x="108784" y="12523"/>
                  </a:lnTo>
                  <a:lnTo>
                    <a:pt x="108571" y="14329"/>
                  </a:lnTo>
                  <a:lnTo>
                    <a:pt x="108377" y="16154"/>
                  </a:lnTo>
                  <a:lnTo>
                    <a:pt x="108182" y="17979"/>
                  </a:lnTo>
                  <a:lnTo>
                    <a:pt x="108027" y="19804"/>
                  </a:lnTo>
                  <a:lnTo>
                    <a:pt x="107872" y="21609"/>
                  </a:lnTo>
                  <a:lnTo>
                    <a:pt x="107736" y="23434"/>
                  </a:lnTo>
                  <a:lnTo>
                    <a:pt x="107619" y="25259"/>
                  </a:lnTo>
                  <a:lnTo>
                    <a:pt x="106649" y="25648"/>
                  </a:lnTo>
                  <a:lnTo>
                    <a:pt x="105697" y="26036"/>
                  </a:lnTo>
                  <a:lnTo>
                    <a:pt x="104727" y="26385"/>
                  </a:lnTo>
                  <a:lnTo>
                    <a:pt x="103756" y="26716"/>
                  </a:lnTo>
                  <a:lnTo>
                    <a:pt x="102785" y="27046"/>
                  </a:lnTo>
                  <a:lnTo>
                    <a:pt x="101814" y="27337"/>
                  </a:lnTo>
                  <a:lnTo>
                    <a:pt x="100843" y="27628"/>
                  </a:lnTo>
                  <a:lnTo>
                    <a:pt x="99853" y="27880"/>
                  </a:lnTo>
                  <a:lnTo>
                    <a:pt x="98883" y="28133"/>
                  </a:lnTo>
                  <a:lnTo>
                    <a:pt x="97892" y="28346"/>
                  </a:lnTo>
                  <a:lnTo>
                    <a:pt x="96922" y="28541"/>
                  </a:lnTo>
                  <a:lnTo>
                    <a:pt x="95931" y="28735"/>
                  </a:lnTo>
                  <a:lnTo>
                    <a:pt x="94941" y="28890"/>
                  </a:lnTo>
                  <a:lnTo>
                    <a:pt x="93951" y="29045"/>
                  </a:lnTo>
                  <a:lnTo>
                    <a:pt x="92961" y="29162"/>
                  </a:lnTo>
                  <a:lnTo>
                    <a:pt x="91971" y="29278"/>
                  </a:lnTo>
                  <a:lnTo>
                    <a:pt x="91932" y="29259"/>
                  </a:lnTo>
                  <a:lnTo>
                    <a:pt x="91893" y="29278"/>
                  </a:lnTo>
                  <a:lnTo>
                    <a:pt x="90670" y="29375"/>
                  </a:lnTo>
                  <a:lnTo>
                    <a:pt x="89447" y="29453"/>
                  </a:lnTo>
                  <a:lnTo>
                    <a:pt x="88224" y="29492"/>
                  </a:lnTo>
                  <a:lnTo>
                    <a:pt x="87000" y="29511"/>
                  </a:lnTo>
                  <a:lnTo>
                    <a:pt x="85777" y="29492"/>
                  </a:lnTo>
                  <a:lnTo>
                    <a:pt x="84554" y="29434"/>
                  </a:lnTo>
                  <a:lnTo>
                    <a:pt x="83331" y="29375"/>
                  </a:lnTo>
                  <a:lnTo>
                    <a:pt x="82108" y="29259"/>
                  </a:lnTo>
                  <a:lnTo>
                    <a:pt x="80885" y="29123"/>
                  </a:lnTo>
                  <a:lnTo>
                    <a:pt x="79661" y="28948"/>
                  </a:lnTo>
                  <a:lnTo>
                    <a:pt x="78438" y="28754"/>
                  </a:lnTo>
                  <a:lnTo>
                    <a:pt x="77234" y="28541"/>
                  </a:lnTo>
                  <a:lnTo>
                    <a:pt x="76011" y="28269"/>
                  </a:lnTo>
                  <a:lnTo>
                    <a:pt x="74808" y="27997"/>
                  </a:lnTo>
                  <a:lnTo>
                    <a:pt x="73584" y="27667"/>
                  </a:lnTo>
                  <a:lnTo>
                    <a:pt x="72381" y="27317"/>
                  </a:lnTo>
                  <a:lnTo>
                    <a:pt x="72342" y="27298"/>
                  </a:lnTo>
                  <a:lnTo>
                    <a:pt x="72284" y="27298"/>
                  </a:lnTo>
                  <a:lnTo>
                    <a:pt x="71041" y="26890"/>
                  </a:lnTo>
                  <a:lnTo>
                    <a:pt x="69779" y="26463"/>
                  </a:lnTo>
                  <a:lnTo>
                    <a:pt x="69760" y="26424"/>
                  </a:lnTo>
                  <a:lnTo>
                    <a:pt x="69721" y="26385"/>
                  </a:lnTo>
                  <a:lnTo>
                    <a:pt x="69682" y="26385"/>
                  </a:lnTo>
                  <a:lnTo>
                    <a:pt x="69624" y="26405"/>
                  </a:lnTo>
                  <a:lnTo>
                    <a:pt x="68653" y="26055"/>
                  </a:lnTo>
                  <a:lnTo>
                    <a:pt x="67760" y="25706"/>
                  </a:lnTo>
                  <a:lnTo>
                    <a:pt x="66847" y="25318"/>
                  </a:lnTo>
                  <a:lnTo>
                    <a:pt x="65954" y="24929"/>
                  </a:lnTo>
                  <a:lnTo>
                    <a:pt x="65081" y="24502"/>
                  </a:lnTo>
                  <a:lnTo>
                    <a:pt x="64187" y="24075"/>
                  </a:lnTo>
                  <a:lnTo>
                    <a:pt x="63314" y="23628"/>
                  </a:lnTo>
                  <a:lnTo>
                    <a:pt x="62440" y="23163"/>
                  </a:lnTo>
                  <a:lnTo>
                    <a:pt x="61566" y="22697"/>
                  </a:lnTo>
                  <a:lnTo>
                    <a:pt x="60693" y="22192"/>
                  </a:lnTo>
                  <a:lnTo>
                    <a:pt x="59838" y="21706"/>
                  </a:lnTo>
                  <a:lnTo>
                    <a:pt x="58984" y="21182"/>
                  </a:lnTo>
                  <a:lnTo>
                    <a:pt x="58130" y="20658"/>
                  </a:lnTo>
                  <a:lnTo>
                    <a:pt x="56421" y="19551"/>
                  </a:lnTo>
                  <a:lnTo>
                    <a:pt x="54732" y="18425"/>
                  </a:lnTo>
                  <a:lnTo>
                    <a:pt x="54713" y="18367"/>
                  </a:lnTo>
                  <a:lnTo>
                    <a:pt x="54693" y="18309"/>
                  </a:lnTo>
                  <a:lnTo>
                    <a:pt x="54655" y="18270"/>
                  </a:lnTo>
                  <a:lnTo>
                    <a:pt x="54616" y="18231"/>
                  </a:lnTo>
                  <a:lnTo>
                    <a:pt x="54577" y="18212"/>
                  </a:lnTo>
                  <a:lnTo>
                    <a:pt x="54499" y="18212"/>
                  </a:lnTo>
                  <a:lnTo>
                    <a:pt x="54460" y="18231"/>
                  </a:lnTo>
                  <a:lnTo>
                    <a:pt x="54402" y="18192"/>
                  </a:lnTo>
                  <a:lnTo>
                    <a:pt x="54344" y="18173"/>
                  </a:lnTo>
                  <a:lnTo>
                    <a:pt x="54286" y="18173"/>
                  </a:lnTo>
                  <a:lnTo>
                    <a:pt x="54227" y="18212"/>
                  </a:lnTo>
                  <a:lnTo>
                    <a:pt x="53567" y="18736"/>
                  </a:lnTo>
                  <a:lnTo>
                    <a:pt x="52888" y="19241"/>
                  </a:lnTo>
                  <a:lnTo>
                    <a:pt x="52208" y="19745"/>
                  </a:lnTo>
                  <a:lnTo>
                    <a:pt x="51529" y="20211"/>
                  </a:lnTo>
                  <a:lnTo>
                    <a:pt x="50849" y="20697"/>
                  </a:lnTo>
                  <a:lnTo>
                    <a:pt x="50170" y="21143"/>
                  </a:lnTo>
                  <a:lnTo>
                    <a:pt x="49490" y="21590"/>
                  </a:lnTo>
                  <a:lnTo>
                    <a:pt x="48791" y="22017"/>
                  </a:lnTo>
                  <a:lnTo>
                    <a:pt x="48112" y="22444"/>
                  </a:lnTo>
                  <a:lnTo>
                    <a:pt x="47413" y="22832"/>
                  </a:lnTo>
                  <a:lnTo>
                    <a:pt x="46714" y="23240"/>
                  </a:lnTo>
                  <a:lnTo>
                    <a:pt x="46015" y="23609"/>
                  </a:lnTo>
                  <a:lnTo>
                    <a:pt x="45316" y="23978"/>
                  </a:lnTo>
                  <a:lnTo>
                    <a:pt x="44617" y="24347"/>
                  </a:lnTo>
                  <a:lnTo>
                    <a:pt x="43918" y="24696"/>
                  </a:lnTo>
                  <a:lnTo>
                    <a:pt x="43200" y="25026"/>
                  </a:lnTo>
                  <a:lnTo>
                    <a:pt x="43200" y="22774"/>
                  </a:lnTo>
                  <a:lnTo>
                    <a:pt x="43200" y="20541"/>
                  </a:lnTo>
                  <a:lnTo>
                    <a:pt x="43200" y="19415"/>
                  </a:lnTo>
                  <a:lnTo>
                    <a:pt x="43161" y="18309"/>
                  </a:lnTo>
                  <a:lnTo>
                    <a:pt x="43122" y="17183"/>
                  </a:lnTo>
                  <a:lnTo>
                    <a:pt x="43064" y="16076"/>
                  </a:lnTo>
                  <a:lnTo>
                    <a:pt x="43064" y="16018"/>
                  </a:lnTo>
                  <a:lnTo>
                    <a:pt x="43025" y="15959"/>
                  </a:lnTo>
                  <a:lnTo>
                    <a:pt x="42986" y="15921"/>
                  </a:lnTo>
                  <a:lnTo>
                    <a:pt x="42947" y="15901"/>
                  </a:lnTo>
                  <a:lnTo>
                    <a:pt x="42831" y="15901"/>
                  </a:lnTo>
                  <a:lnTo>
                    <a:pt x="42772" y="15921"/>
                  </a:lnTo>
                  <a:lnTo>
                    <a:pt x="42734" y="15940"/>
                  </a:lnTo>
                  <a:lnTo>
                    <a:pt x="42656" y="15901"/>
                  </a:lnTo>
                  <a:lnTo>
                    <a:pt x="42578" y="15901"/>
                  </a:lnTo>
                  <a:lnTo>
                    <a:pt x="42501" y="15921"/>
                  </a:lnTo>
                  <a:lnTo>
                    <a:pt x="42423" y="15979"/>
                  </a:lnTo>
                  <a:lnTo>
                    <a:pt x="42171" y="16328"/>
                  </a:lnTo>
                  <a:lnTo>
                    <a:pt x="42054" y="16503"/>
                  </a:lnTo>
                  <a:lnTo>
                    <a:pt x="41957" y="16697"/>
                  </a:lnTo>
                  <a:lnTo>
                    <a:pt x="41860" y="16891"/>
                  </a:lnTo>
                  <a:lnTo>
                    <a:pt x="41782" y="17086"/>
                  </a:lnTo>
                  <a:lnTo>
                    <a:pt x="41705" y="17299"/>
                  </a:lnTo>
                  <a:lnTo>
                    <a:pt x="41666" y="17493"/>
                  </a:lnTo>
                  <a:lnTo>
                    <a:pt x="41588" y="17474"/>
                  </a:lnTo>
                  <a:lnTo>
                    <a:pt x="41510" y="17454"/>
                  </a:lnTo>
                  <a:lnTo>
                    <a:pt x="39977" y="17396"/>
                  </a:lnTo>
                  <a:lnTo>
                    <a:pt x="38443" y="17338"/>
                  </a:lnTo>
                  <a:lnTo>
                    <a:pt x="35375" y="17202"/>
                  </a:lnTo>
                  <a:lnTo>
                    <a:pt x="33841" y="17144"/>
                  </a:lnTo>
                  <a:lnTo>
                    <a:pt x="32308" y="17086"/>
                  </a:lnTo>
                  <a:lnTo>
                    <a:pt x="30774" y="17047"/>
                  </a:lnTo>
                  <a:lnTo>
                    <a:pt x="29240" y="17047"/>
                  </a:lnTo>
                  <a:lnTo>
                    <a:pt x="29221" y="16717"/>
                  </a:lnTo>
                  <a:lnTo>
                    <a:pt x="29162" y="16406"/>
                  </a:lnTo>
                  <a:lnTo>
                    <a:pt x="29026" y="15765"/>
                  </a:lnTo>
                  <a:lnTo>
                    <a:pt x="29007" y="15726"/>
                  </a:lnTo>
                  <a:lnTo>
                    <a:pt x="28988" y="15688"/>
                  </a:lnTo>
                  <a:lnTo>
                    <a:pt x="28929" y="15668"/>
                  </a:lnTo>
                  <a:lnTo>
                    <a:pt x="28890" y="15649"/>
                  </a:lnTo>
                  <a:lnTo>
                    <a:pt x="28832" y="15649"/>
                  </a:lnTo>
                  <a:lnTo>
                    <a:pt x="28793" y="15668"/>
                  </a:lnTo>
                  <a:lnTo>
                    <a:pt x="28735" y="15688"/>
                  </a:lnTo>
                  <a:lnTo>
                    <a:pt x="28716" y="15726"/>
                  </a:lnTo>
                  <a:lnTo>
                    <a:pt x="28560" y="16037"/>
                  </a:lnTo>
                  <a:lnTo>
                    <a:pt x="28405" y="16367"/>
                  </a:lnTo>
                  <a:lnTo>
                    <a:pt x="28250" y="16678"/>
                  </a:lnTo>
                  <a:lnTo>
                    <a:pt x="28153" y="16833"/>
                  </a:lnTo>
                  <a:lnTo>
                    <a:pt x="28056" y="16969"/>
                  </a:lnTo>
                  <a:lnTo>
                    <a:pt x="27939" y="17066"/>
                  </a:lnTo>
                  <a:lnTo>
                    <a:pt x="27823" y="17124"/>
                  </a:lnTo>
                  <a:lnTo>
                    <a:pt x="27687" y="17163"/>
                  </a:lnTo>
                  <a:lnTo>
                    <a:pt x="27531" y="17202"/>
                  </a:lnTo>
                  <a:lnTo>
                    <a:pt x="27182" y="17221"/>
                  </a:lnTo>
                  <a:lnTo>
                    <a:pt x="26852" y="17221"/>
                  </a:lnTo>
                  <a:lnTo>
                    <a:pt x="26697" y="16503"/>
                  </a:lnTo>
                  <a:lnTo>
                    <a:pt x="26561" y="15785"/>
                  </a:lnTo>
                  <a:lnTo>
                    <a:pt x="26522" y="15726"/>
                  </a:lnTo>
                  <a:lnTo>
                    <a:pt x="26502" y="15688"/>
                  </a:lnTo>
                  <a:lnTo>
                    <a:pt x="26444" y="15668"/>
                  </a:lnTo>
                  <a:lnTo>
                    <a:pt x="26347" y="15668"/>
                  </a:lnTo>
                  <a:lnTo>
                    <a:pt x="26289" y="15688"/>
                  </a:lnTo>
                  <a:lnTo>
                    <a:pt x="26250" y="15707"/>
                  </a:lnTo>
                  <a:lnTo>
                    <a:pt x="26211" y="15746"/>
                  </a:lnTo>
                  <a:lnTo>
                    <a:pt x="25939" y="16115"/>
                  </a:lnTo>
                  <a:lnTo>
                    <a:pt x="25726" y="16503"/>
                  </a:lnTo>
                  <a:lnTo>
                    <a:pt x="25532" y="16911"/>
                  </a:lnTo>
                  <a:lnTo>
                    <a:pt x="25454" y="17124"/>
                  </a:lnTo>
                  <a:lnTo>
                    <a:pt x="25396" y="17338"/>
                  </a:lnTo>
                  <a:lnTo>
                    <a:pt x="24522" y="17319"/>
                  </a:lnTo>
                  <a:lnTo>
                    <a:pt x="24483" y="15901"/>
                  </a:lnTo>
                  <a:lnTo>
                    <a:pt x="24444" y="14464"/>
                  </a:lnTo>
                  <a:lnTo>
                    <a:pt x="24406" y="13028"/>
                  </a:lnTo>
                  <a:lnTo>
                    <a:pt x="24328" y="11610"/>
                  </a:lnTo>
                  <a:lnTo>
                    <a:pt x="24328" y="11591"/>
                  </a:lnTo>
                  <a:lnTo>
                    <a:pt x="24367" y="11513"/>
                  </a:lnTo>
                  <a:lnTo>
                    <a:pt x="24347" y="11455"/>
                  </a:lnTo>
                  <a:lnTo>
                    <a:pt x="24328" y="11397"/>
                  </a:lnTo>
                  <a:lnTo>
                    <a:pt x="24270" y="11358"/>
                  </a:lnTo>
                  <a:lnTo>
                    <a:pt x="24192" y="11319"/>
                  </a:lnTo>
                  <a:lnTo>
                    <a:pt x="24114" y="11319"/>
                  </a:lnTo>
                  <a:lnTo>
                    <a:pt x="24056" y="11358"/>
                  </a:lnTo>
                  <a:lnTo>
                    <a:pt x="23998" y="11397"/>
                  </a:lnTo>
                  <a:lnTo>
                    <a:pt x="23707" y="11805"/>
                  </a:lnTo>
                  <a:lnTo>
                    <a:pt x="23571" y="11999"/>
                  </a:lnTo>
                  <a:lnTo>
                    <a:pt x="23415" y="12193"/>
                  </a:lnTo>
                  <a:lnTo>
                    <a:pt x="23260" y="12348"/>
                  </a:lnTo>
                  <a:lnTo>
                    <a:pt x="23066" y="12465"/>
                  </a:lnTo>
                  <a:lnTo>
                    <a:pt x="22969" y="12523"/>
                  </a:lnTo>
                  <a:lnTo>
                    <a:pt x="22852" y="12562"/>
                  </a:lnTo>
                  <a:lnTo>
                    <a:pt x="22716" y="12601"/>
                  </a:lnTo>
                  <a:lnTo>
                    <a:pt x="22580" y="12620"/>
                  </a:lnTo>
                  <a:lnTo>
                    <a:pt x="22192" y="12639"/>
                  </a:lnTo>
                  <a:lnTo>
                    <a:pt x="21804" y="12659"/>
                  </a:lnTo>
                  <a:lnTo>
                    <a:pt x="21008" y="12659"/>
                  </a:lnTo>
                  <a:lnTo>
                    <a:pt x="20969" y="12601"/>
                  </a:lnTo>
                  <a:lnTo>
                    <a:pt x="20270" y="11960"/>
                  </a:lnTo>
                  <a:lnTo>
                    <a:pt x="19571" y="11300"/>
                  </a:lnTo>
                  <a:lnTo>
                    <a:pt x="19513" y="11261"/>
                  </a:lnTo>
                  <a:lnTo>
                    <a:pt x="19455" y="11241"/>
                  </a:lnTo>
                  <a:lnTo>
                    <a:pt x="19396" y="11241"/>
                  </a:lnTo>
                  <a:lnTo>
                    <a:pt x="19338" y="11261"/>
                  </a:lnTo>
                  <a:lnTo>
                    <a:pt x="19280" y="11300"/>
                  </a:lnTo>
                  <a:lnTo>
                    <a:pt x="19241" y="11339"/>
                  </a:lnTo>
                  <a:lnTo>
                    <a:pt x="19222" y="11377"/>
                  </a:lnTo>
                  <a:lnTo>
                    <a:pt x="19202" y="11436"/>
                  </a:lnTo>
                  <a:lnTo>
                    <a:pt x="19241" y="12212"/>
                  </a:lnTo>
                  <a:lnTo>
                    <a:pt x="19280" y="12989"/>
                  </a:lnTo>
                  <a:lnTo>
                    <a:pt x="19280" y="13746"/>
                  </a:lnTo>
                  <a:lnTo>
                    <a:pt x="19280" y="14523"/>
                  </a:lnTo>
                  <a:lnTo>
                    <a:pt x="19280" y="14911"/>
                  </a:lnTo>
                  <a:lnTo>
                    <a:pt x="19299" y="15319"/>
                  </a:lnTo>
                  <a:lnTo>
                    <a:pt x="19299" y="15726"/>
                  </a:lnTo>
                  <a:lnTo>
                    <a:pt x="19280" y="15921"/>
                  </a:lnTo>
                  <a:lnTo>
                    <a:pt x="19260" y="16134"/>
                  </a:lnTo>
                  <a:lnTo>
                    <a:pt x="19241" y="16309"/>
                  </a:lnTo>
                  <a:lnTo>
                    <a:pt x="19183" y="16484"/>
                  </a:lnTo>
                  <a:lnTo>
                    <a:pt x="19105" y="16658"/>
                  </a:lnTo>
                  <a:lnTo>
                    <a:pt x="19028" y="16814"/>
                  </a:lnTo>
                  <a:lnTo>
                    <a:pt x="18911" y="16930"/>
                  </a:lnTo>
                  <a:lnTo>
                    <a:pt x="18756" y="17047"/>
                  </a:lnTo>
                  <a:lnTo>
                    <a:pt x="18600" y="17124"/>
                  </a:lnTo>
                  <a:lnTo>
                    <a:pt x="18387" y="17183"/>
                  </a:lnTo>
                  <a:lnTo>
                    <a:pt x="18309" y="16853"/>
                  </a:lnTo>
                  <a:lnTo>
                    <a:pt x="18212" y="16503"/>
                  </a:lnTo>
                  <a:lnTo>
                    <a:pt x="17998" y="15843"/>
                  </a:lnTo>
                  <a:lnTo>
                    <a:pt x="17979" y="15804"/>
                  </a:lnTo>
                  <a:lnTo>
                    <a:pt x="17940" y="15765"/>
                  </a:lnTo>
                  <a:lnTo>
                    <a:pt x="17901" y="15746"/>
                  </a:lnTo>
                  <a:lnTo>
                    <a:pt x="17863" y="15726"/>
                  </a:lnTo>
                  <a:lnTo>
                    <a:pt x="17804" y="15726"/>
                  </a:lnTo>
                  <a:lnTo>
                    <a:pt x="17766" y="15746"/>
                  </a:lnTo>
                  <a:lnTo>
                    <a:pt x="17727" y="15765"/>
                  </a:lnTo>
                  <a:lnTo>
                    <a:pt x="17688" y="15804"/>
                  </a:lnTo>
                  <a:lnTo>
                    <a:pt x="17513" y="16154"/>
                  </a:lnTo>
                  <a:lnTo>
                    <a:pt x="17358" y="16522"/>
                  </a:lnTo>
                  <a:lnTo>
                    <a:pt x="17202" y="16891"/>
                  </a:lnTo>
                  <a:lnTo>
                    <a:pt x="17086" y="17260"/>
                  </a:lnTo>
                  <a:lnTo>
                    <a:pt x="16736" y="17241"/>
                  </a:lnTo>
                  <a:lnTo>
                    <a:pt x="16368" y="17241"/>
                  </a:lnTo>
                  <a:lnTo>
                    <a:pt x="15669" y="17280"/>
                  </a:lnTo>
                  <a:lnTo>
                    <a:pt x="15649" y="17086"/>
                  </a:lnTo>
                  <a:lnTo>
                    <a:pt x="15630" y="16891"/>
                  </a:lnTo>
                  <a:lnTo>
                    <a:pt x="15572" y="16697"/>
                  </a:lnTo>
                  <a:lnTo>
                    <a:pt x="15513" y="16503"/>
                  </a:lnTo>
                  <a:lnTo>
                    <a:pt x="15436" y="16328"/>
                  </a:lnTo>
                  <a:lnTo>
                    <a:pt x="15358" y="16134"/>
                  </a:lnTo>
                  <a:lnTo>
                    <a:pt x="15164" y="15804"/>
                  </a:lnTo>
                  <a:lnTo>
                    <a:pt x="15125" y="15765"/>
                  </a:lnTo>
                  <a:lnTo>
                    <a:pt x="15086" y="15746"/>
                  </a:lnTo>
                  <a:lnTo>
                    <a:pt x="14989" y="15707"/>
                  </a:lnTo>
                  <a:lnTo>
                    <a:pt x="14950" y="15726"/>
                  </a:lnTo>
                  <a:lnTo>
                    <a:pt x="14892" y="15726"/>
                  </a:lnTo>
                  <a:lnTo>
                    <a:pt x="14873" y="15765"/>
                  </a:lnTo>
                  <a:lnTo>
                    <a:pt x="14834" y="15804"/>
                  </a:lnTo>
                  <a:lnTo>
                    <a:pt x="14426" y="16639"/>
                  </a:lnTo>
                  <a:lnTo>
                    <a:pt x="14018" y="17493"/>
                  </a:lnTo>
                  <a:lnTo>
                    <a:pt x="12582" y="17474"/>
                  </a:lnTo>
                  <a:lnTo>
                    <a:pt x="11145" y="17474"/>
                  </a:lnTo>
                  <a:lnTo>
                    <a:pt x="8252" y="17416"/>
                  </a:lnTo>
                  <a:lnTo>
                    <a:pt x="5379" y="17319"/>
                  </a:lnTo>
                  <a:lnTo>
                    <a:pt x="2505" y="17221"/>
                  </a:lnTo>
                  <a:lnTo>
                    <a:pt x="2447" y="15882"/>
                  </a:lnTo>
                  <a:lnTo>
                    <a:pt x="2427" y="15824"/>
                  </a:lnTo>
                  <a:lnTo>
                    <a:pt x="2389" y="15765"/>
                  </a:lnTo>
                  <a:lnTo>
                    <a:pt x="2330" y="15726"/>
                  </a:lnTo>
                  <a:lnTo>
                    <a:pt x="2253" y="15707"/>
                  </a:lnTo>
                  <a:lnTo>
                    <a:pt x="1554" y="15765"/>
                  </a:lnTo>
                  <a:lnTo>
                    <a:pt x="1204" y="15804"/>
                  </a:lnTo>
                  <a:lnTo>
                    <a:pt x="874" y="15862"/>
                  </a:lnTo>
                  <a:lnTo>
                    <a:pt x="855" y="15882"/>
                  </a:lnTo>
                  <a:lnTo>
                    <a:pt x="777" y="15882"/>
                  </a:lnTo>
                  <a:lnTo>
                    <a:pt x="719" y="15921"/>
                  </a:lnTo>
                  <a:lnTo>
                    <a:pt x="680" y="15979"/>
                  </a:lnTo>
                  <a:lnTo>
                    <a:pt x="661" y="16037"/>
                  </a:lnTo>
                  <a:lnTo>
                    <a:pt x="583" y="16717"/>
                  </a:lnTo>
                  <a:lnTo>
                    <a:pt x="525" y="17377"/>
                  </a:lnTo>
                  <a:lnTo>
                    <a:pt x="505" y="18037"/>
                  </a:lnTo>
                  <a:lnTo>
                    <a:pt x="486" y="18716"/>
                  </a:lnTo>
                  <a:lnTo>
                    <a:pt x="486" y="19377"/>
                  </a:lnTo>
                  <a:lnTo>
                    <a:pt x="505" y="20056"/>
                  </a:lnTo>
                  <a:lnTo>
                    <a:pt x="564" y="21396"/>
                  </a:lnTo>
                  <a:lnTo>
                    <a:pt x="738" y="24075"/>
                  </a:lnTo>
                  <a:lnTo>
                    <a:pt x="797" y="25415"/>
                  </a:lnTo>
                  <a:lnTo>
                    <a:pt x="816" y="26075"/>
                  </a:lnTo>
                  <a:lnTo>
                    <a:pt x="816" y="26754"/>
                  </a:lnTo>
                  <a:lnTo>
                    <a:pt x="816" y="27356"/>
                  </a:lnTo>
                  <a:lnTo>
                    <a:pt x="797" y="27978"/>
                  </a:lnTo>
                  <a:lnTo>
                    <a:pt x="738" y="29201"/>
                  </a:lnTo>
                  <a:lnTo>
                    <a:pt x="641" y="30424"/>
                  </a:lnTo>
                  <a:lnTo>
                    <a:pt x="525" y="31628"/>
                  </a:lnTo>
                  <a:lnTo>
                    <a:pt x="253" y="34055"/>
                  </a:lnTo>
                  <a:lnTo>
                    <a:pt x="117" y="35258"/>
                  </a:lnTo>
                  <a:lnTo>
                    <a:pt x="1" y="36481"/>
                  </a:lnTo>
                  <a:lnTo>
                    <a:pt x="43879" y="36481"/>
                  </a:lnTo>
                  <a:lnTo>
                    <a:pt x="43918" y="35841"/>
                  </a:lnTo>
                  <a:lnTo>
                    <a:pt x="43918" y="35181"/>
                  </a:lnTo>
                  <a:lnTo>
                    <a:pt x="43918" y="34521"/>
                  </a:lnTo>
                  <a:lnTo>
                    <a:pt x="43879" y="33880"/>
                  </a:lnTo>
                  <a:lnTo>
                    <a:pt x="54169" y="33880"/>
                  </a:lnTo>
                  <a:lnTo>
                    <a:pt x="54169" y="34870"/>
                  </a:lnTo>
                  <a:lnTo>
                    <a:pt x="54150" y="35666"/>
                  </a:lnTo>
                  <a:lnTo>
                    <a:pt x="54130" y="36481"/>
                  </a:lnTo>
                  <a:lnTo>
                    <a:pt x="54596" y="36481"/>
                  </a:lnTo>
                  <a:lnTo>
                    <a:pt x="54596" y="35239"/>
                  </a:lnTo>
                  <a:lnTo>
                    <a:pt x="54596" y="33880"/>
                  </a:lnTo>
                  <a:lnTo>
                    <a:pt x="63857" y="33860"/>
                  </a:lnTo>
                  <a:lnTo>
                    <a:pt x="73099" y="33880"/>
                  </a:lnTo>
                  <a:lnTo>
                    <a:pt x="107289" y="33977"/>
                  </a:lnTo>
                  <a:lnTo>
                    <a:pt x="107289" y="35219"/>
                  </a:lnTo>
                  <a:lnTo>
                    <a:pt x="107289" y="36481"/>
                  </a:lnTo>
                  <a:lnTo>
                    <a:pt x="111036" y="36481"/>
                  </a:lnTo>
                  <a:lnTo>
                    <a:pt x="111075" y="35239"/>
                  </a:lnTo>
                  <a:lnTo>
                    <a:pt x="111095" y="33977"/>
                  </a:lnTo>
                  <a:lnTo>
                    <a:pt x="113463" y="33996"/>
                  </a:lnTo>
                  <a:lnTo>
                    <a:pt x="113405" y="35355"/>
                  </a:lnTo>
                  <a:lnTo>
                    <a:pt x="113366" y="35899"/>
                  </a:lnTo>
                  <a:lnTo>
                    <a:pt x="113289" y="36481"/>
                  </a:lnTo>
                  <a:lnTo>
                    <a:pt x="116958" y="36481"/>
                  </a:lnTo>
                  <a:lnTo>
                    <a:pt x="116939" y="35239"/>
                  </a:lnTo>
                  <a:lnTo>
                    <a:pt x="116900" y="33996"/>
                  </a:lnTo>
                  <a:lnTo>
                    <a:pt x="116900" y="33996"/>
                  </a:lnTo>
                  <a:lnTo>
                    <a:pt x="120259" y="34016"/>
                  </a:lnTo>
                  <a:lnTo>
                    <a:pt x="120395" y="36481"/>
                  </a:lnTo>
                  <a:lnTo>
                    <a:pt x="120899" y="36481"/>
                  </a:lnTo>
                  <a:lnTo>
                    <a:pt x="120822" y="34016"/>
                  </a:lnTo>
                  <a:lnTo>
                    <a:pt x="123579" y="34016"/>
                  </a:lnTo>
                  <a:lnTo>
                    <a:pt x="123637" y="34540"/>
                  </a:lnTo>
                  <a:lnTo>
                    <a:pt x="123637" y="34792"/>
                  </a:lnTo>
                  <a:lnTo>
                    <a:pt x="123637" y="35045"/>
                  </a:lnTo>
                  <a:lnTo>
                    <a:pt x="123598" y="35278"/>
                  </a:lnTo>
                  <a:lnTo>
                    <a:pt x="123540" y="35530"/>
                  </a:lnTo>
                  <a:lnTo>
                    <a:pt x="123462" y="35763"/>
                  </a:lnTo>
                  <a:lnTo>
                    <a:pt x="123326" y="35996"/>
                  </a:lnTo>
                  <a:lnTo>
                    <a:pt x="123132" y="36248"/>
                  </a:lnTo>
                  <a:lnTo>
                    <a:pt x="122938" y="36481"/>
                  </a:lnTo>
                  <a:lnTo>
                    <a:pt x="160584" y="36481"/>
                  </a:lnTo>
                  <a:lnTo>
                    <a:pt x="160177" y="35918"/>
                  </a:lnTo>
                  <a:lnTo>
                    <a:pt x="159963" y="35647"/>
                  </a:lnTo>
                  <a:lnTo>
                    <a:pt x="159730" y="35394"/>
                  </a:lnTo>
                  <a:lnTo>
                    <a:pt x="159769" y="35355"/>
                  </a:lnTo>
                  <a:lnTo>
                    <a:pt x="159808" y="35317"/>
                  </a:lnTo>
                  <a:lnTo>
                    <a:pt x="160021" y="34792"/>
                  </a:lnTo>
                  <a:lnTo>
                    <a:pt x="160254" y="34268"/>
                  </a:lnTo>
                  <a:lnTo>
                    <a:pt x="160526" y="33783"/>
                  </a:lnTo>
                  <a:lnTo>
                    <a:pt x="160817" y="33297"/>
                  </a:lnTo>
                  <a:lnTo>
                    <a:pt x="161186" y="32812"/>
                  </a:lnTo>
                  <a:lnTo>
                    <a:pt x="161322" y="32540"/>
                  </a:lnTo>
                  <a:lnTo>
                    <a:pt x="161380" y="32404"/>
                  </a:lnTo>
                  <a:lnTo>
                    <a:pt x="161439" y="32268"/>
                  </a:lnTo>
                  <a:lnTo>
                    <a:pt x="161516" y="31861"/>
                  </a:lnTo>
                  <a:lnTo>
                    <a:pt x="161555" y="31414"/>
                  </a:lnTo>
                  <a:lnTo>
                    <a:pt x="161574" y="30968"/>
                  </a:lnTo>
                  <a:lnTo>
                    <a:pt x="161574" y="30502"/>
                  </a:lnTo>
                  <a:lnTo>
                    <a:pt x="161536" y="29589"/>
                  </a:lnTo>
                  <a:lnTo>
                    <a:pt x="161536" y="29142"/>
                  </a:lnTo>
                  <a:lnTo>
                    <a:pt x="161536" y="28715"/>
                  </a:lnTo>
                  <a:lnTo>
                    <a:pt x="161516" y="28676"/>
                  </a:lnTo>
                  <a:lnTo>
                    <a:pt x="161536" y="28618"/>
                  </a:lnTo>
                  <a:lnTo>
                    <a:pt x="161497" y="28541"/>
                  </a:lnTo>
                  <a:lnTo>
                    <a:pt x="160778" y="27395"/>
                  </a:lnTo>
                  <a:lnTo>
                    <a:pt x="160041" y="26250"/>
                  </a:lnTo>
                  <a:lnTo>
                    <a:pt x="160021" y="26211"/>
                  </a:lnTo>
                  <a:lnTo>
                    <a:pt x="159982" y="26191"/>
                  </a:lnTo>
                  <a:lnTo>
                    <a:pt x="159885" y="26172"/>
                  </a:lnTo>
                  <a:lnTo>
                    <a:pt x="159808" y="26191"/>
                  </a:lnTo>
                  <a:lnTo>
                    <a:pt x="159730" y="26250"/>
                  </a:lnTo>
                  <a:lnTo>
                    <a:pt x="159575" y="26483"/>
                  </a:lnTo>
                  <a:lnTo>
                    <a:pt x="159458" y="26716"/>
                  </a:lnTo>
                  <a:lnTo>
                    <a:pt x="159264" y="26366"/>
                  </a:lnTo>
                  <a:lnTo>
                    <a:pt x="159050" y="26055"/>
                  </a:lnTo>
                  <a:lnTo>
                    <a:pt x="158779" y="25784"/>
                  </a:lnTo>
                  <a:lnTo>
                    <a:pt x="158487" y="25512"/>
                  </a:lnTo>
                  <a:lnTo>
                    <a:pt x="158449" y="25492"/>
                  </a:lnTo>
                  <a:lnTo>
                    <a:pt x="158390" y="25473"/>
                  </a:lnTo>
                  <a:lnTo>
                    <a:pt x="158313" y="25473"/>
                  </a:lnTo>
                  <a:lnTo>
                    <a:pt x="158235" y="25512"/>
                  </a:lnTo>
                  <a:lnTo>
                    <a:pt x="158177" y="25589"/>
                  </a:lnTo>
                  <a:lnTo>
                    <a:pt x="157847" y="26288"/>
                  </a:lnTo>
                  <a:lnTo>
                    <a:pt x="157497" y="26987"/>
                  </a:lnTo>
                  <a:lnTo>
                    <a:pt x="157148" y="27667"/>
                  </a:lnTo>
                  <a:lnTo>
                    <a:pt x="156759" y="28346"/>
                  </a:lnTo>
                  <a:lnTo>
                    <a:pt x="156352" y="27783"/>
                  </a:lnTo>
                  <a:lnTo>
                    <a:pt x="156274" y="27647"/>
                  </a:lnTo>
                  <a:lnTo>
                    <a:pt x="156177" y="27512"/>
                  </a:lnTo>
                  <a:lnTo>
                    <a:pt x="156119" y="27453"/>
                  </a:lnTo>
                  <a:lnTo>
                    <a:pt x="156041" y="27414"/>
                  </a:lnTo>
                  <a:lnTo>
                    <a:pt x="155983" y="27395"/>
                  </a:lnTo>
                  <a:lnTo>
                    <a:pt x="155886" y="27395"/>
                  </a:lnTo>
                  <a:lnTo>
                    <a:pt x="155808" y="27414"/>
                  </a:lnTo>
                  <a:lnTo>
                    <a:pt x="155750" y="27453"/>
                  </a:lnTo>
                  <a:lnTo>
                    <a:pt x="155711" y="27492"/>
                  </a:lnTo>
                  <a:lnTo>
                    <a:pt x="155672" y="27570"/>
                  </a:lnTo>
                  <a:lnTo>
                    <a:pt x="155614" y="27706"/>
                  </a:lnTo>
                  <a:lnTo>
                    <a:pt x="155575" y="27842"/>
                  </a:lnTo>
                  <a:lnTo>
                    <a:pt x="155400" y="28269"/>
                  </a:lnTo>
                  <a:lnTo>
                    <a:pt x="155342" y="28502"/>
                  </a:lnTo>
                  <a:lnTo>
                    <a:pt x="155323" y="28599"/>
                  </a:lnTo>
                  <a:lnTo>
                    <a:pt x="155323" y="28715"/>
                  </a:lnTo>
                  <a:lnTo>
                    <a:pt x="155342" y="28754"/>
                  </a:lnTo>
                  <a:lnTo>
                    <a:pt x="155362" y="28774"/>
                  </a:lnTo>
                  <a:lnTo>
                    <a:pt x="155381" y="28793"/>
                  </a:lnTo>
                  <a:lnTo>
                    <a:pt x="155420" y="28793"/>
                  </a:lnTo>
                  <a:lnTo>
                    <a:pt x="155420" y="28851"/>
                  </a:lnTo>
                  <a:lnTo>
                    <a:pt x="155167" y="28851"/>
                  </a:lnTo>
                  <a:lnTo>
                    <a:pt x="154896" y="28871"/>
                  </a:lnTo>
                  <a:lnTo>
                    <a:pt x="154352" y="28929"/>
                  </a:lnTo>
                  <a:lnTo>
                    <a:pt x="153828" y="29007"/>
                  </a:lnTo>
                  <a:lnTo>
                    <a:pt x="153304" y="29104"/>
                  </a:lnTo>
                  <a:lnTo>
                    <a:pt x="153206" y="29104"/>
                  </a:lnTo>
                  <a:lnTo>
                    <a:pt x="153129" y="29123"/>
                  </a:lnTo>
                  <a:lnTo>
                    <a:pt x="153109" y="29142"/>
                  </a:lnTo>
                  <a:lnTo>
                    <a:pt x="153071" y="29142"/>
                  </a:lnTo>
                  <a:lnTo>
                    <a:pt x="153032" y="29181"/>
                  </a:lnTo>
                  <a:lnTo>
                    <a:pt x="153012" y="29240"/>
                  </a:lnTo>
                  <a:lnTo>
                    <a:pt x="153012" y="29298"/>
                  </a:lnTo>
                  <a:lnTo>
                    <a:pt x="153051" y="29375"/>
                  </a:lnTo>
                  <a:lnTo>
                    <a:pt x="153032" y="29608"/>
                  </a:lnTo>
                  <a:lnTo>
                    <a:pt x="153012" y="29861"/>
                  </a:lnTo>
                  <a:lnTo>
                    <a:pt x="153032" y="30385"/>
                  </a:lnTo>
                  <a:lnTo>
                    <a:pt x="152721" y="30307"/>
                  </a:lnTo>
                  <a:lnTo>
                    <a:pt x="152682" y="29997"/>
                  </a:lnTo>
                  <a:lnTo>
                    <a:pt x="152663" y="29686"/>
                  </a:lnTo>
                  <a:lnTo>
                    <a:pt x="152682" y="29356"/>
                  </a:lnTo>
                  <a:lnTo>
                    <a:pt x="152721" y="29045"/>
                  </a:lnTo>
                  <a:lnTo>
                    <a:pt x="152721" y="28948"/>
                  </a:lnTo>
                  <a:lnTo>
                    <a:pt x="152702" y="28890"/>
                  </a:lnTo>
                  <a:lnTo>
                    <a:pt x="152643" y="28832"/>
                  </a:lnTo>
                  <a:lnTo>
                    <a:pt x="152546" y="28812"/>
                  </a:lnTo>
                  <a:lnTo>
                    <a:pt x="151964" y="28832"/>
                  </a:lnTo>
                  <a:lnTo>
                    <a:pt x="151381" y="28871"/>
                  </a:lnTo>
                  <a:lnTo>
                    <a:pt x="151323" y="28871"/>
                  </a:lnTo>
                  <a:lnTo>
                    <a:pt x="151284" y="28909"/>
                  </a:lnTo>
                  <a:lnTo>
                    <a:pt x="151265" y="28948"/>
                  </a:lnTo>
                  <a:lnTo>
                    <a:pt x="151265" y="28987"/>
                  </a:lnTo>
                  <a:lnTo>
                    <a:pt x="151187" y="28968"/>
                  </a:lnTo>
                  <a:lnTo>
                    <a:pt x="151090" y="28987"/>
                  </a:lnTo>
                  <a:lnTo>
                    <a:pt x="151051" y="29007"/>
                  </a:lnTo>
                  <a:lnTo>
                    <a:pt x="151032" y="29045"/>
                  </a:lnTo>
                  <a:lnTo>
                    <a:pt x="150993" y="29084"/>
                  </a:lnTo>
                  <a:lnTo>
                    <a:pt x="150993" y="29123"/>
                  </a:lnTo>
                  <a:lnTo>
                    <a:pt x="150993" y="29337"/>
                  </a:lnTo>
                  <a:lnTo>
                    <a:pt x="151013" y="29550"/>
                  </a:lnTo>
                  <a:lnTo>
                    <a:pt x="151071" y="29958"/>
                  </a:lnTo>
                  <a:lnTo>
                    <a:pt x="150682" y="29861"/>
                  </a:lnTo>
                  <a:lnTo>
                    <a:pt x="150469" y="29045"/>
                  </a:lnTo>
                  <a:lnTo>
                    <a:pt x="150449" y="28987"/>
                  </a:lnTo>
                  <a:lnTo>
                    <a:pt x="150391" y="28948"/>
                  </a:lnTo>
                  <a:lnTo>
                    <a:pt x="150352" y="28929"/>
                  </a:lnTo>
                  <a:lnTo>
                    <a:pt x="150294" y="28909"/>
                  </a:lnTo>
                  <a:lnTo>
                    <a:pt x="149323" y="28948"/>
                  </a:lnTo>
                  <a:lnTo>
                    <a:pt x="149285" y="28948"/>
                  </a:lnTo>
                  <a:lnTo>
                    <a:pt x="149246" y="28968"/>
                  </a:lnTo>
                  <a:lnTo>
                    <a:pt x="149207" y="29007"/>
                  </a:lnTo>
                  <a:lnTo>
                    <a:pt x="149207" y="29045"/>
                  </a:lnTo>
                  <a:lnTo>
                    <a:pt x="149207" y="29104"/>
                  </a:lnTo>
                  <a:lnTo>
                    <a:pt x="149226" y="29142"/>
                  </a:lnTo>
                  <a:lnTo>
                    <a:pt x="149265" y="29181"/>
                  </a:lnTo>
                  <a:lnTo>
                    <a:pt x="149226" y="29356"/>
                  </a:lnTo>
                  <a:lnTo>
                    <a:pt x="149226" y="29531"/>
                  </a:lnTo>
                  <a:lnTo>
                    <a:pt x="148760" y="29414"/>
                  </a:lnTo>
                  <a:lnTo>
                    <a:pt x="148722" y="28987"/>
                  </a:lnTo>
                  <a:lnTo>
                    <a:pt x="148702" y="28929"/>
                  </a:lnTo>
                  <a:lnTo>
                    <a:pt x="148663" y="28871"/>
                  </a:lnTo>
                  <a:lnTo>
                    <a:pt x="148605" y="28812"/>
                  </a:lnTo>
                  <a:lnTo>
                    <a:pt x="148527" y="28812"/>
                  </a:lnTo>
                  <a:lnTo>
                    <a:pt x="147984" y="28851"/>
                  </a:lnTo>
                  <a:lnTo>
                    <a:pt x="147712" y="28890"/>
                  </a:lnTo>
                  <a:lnTo>
                    <a:pt x="147440" y="28948"/>
                  </a:lnTo>
                  <a:lnTo>
                    <a:pt x="147401" y="28929"/>
                  </a:lnTo>
                  <a:lnTo>
                    <a:pt x="147362" y="28909"/>
                  </a:lnTo>
                  <a:lnTo>
                    <a:pt x="147265" y="28890"/>
                  </a:lnTo>
                  <a:lnTo>
                    <a:pt x="147168" y="28929"/>
                  </a:lnTo>
                  <a:lnTo>
                    <a:pt x="147129" y="28968"/>
                  </a:lnTo>
                  <a:lnTo>
                    <a:pt x="147110" y="29007"/>
                  </a:lnTo>
                  <a:lnTo>
                    <a:pt x="144800" y="28405"/>
                  </a:lnTo>
                  <a:lnTo>
                    <a:pt x="143654" y="28075"/>
                  </a:lnTo>
                  <a:lnTo>
                    <a:pt x="142528" y="27745"/>
                  </a:lnTo>
                  <a:lnTo>
                    <a:pt x="141383" y="27414"/>
                  </a:lnTo>
                  <a:lnTo>
                    <a:pt x="140237" y="27046"/>
                  </a:lnTo>
                  <a:lnTo>
                    <a:pt x="139092" y="26677"/>
                  </a:lnTo>
                  <a:lnTo>
                    <a:pt x="137965" y="26288"/>
                  </a:lnTo>
                  <a:lnTo>
                    <a:pt x="138004" y="26133"/>
                  </a:lnTo>
                  <a:lnTo>
                    <a:pt x="138101" y="26152"/>
                  </a:lnTo>
                  <a:lnTo>
                    <a:pt x="138198" y="26133"/>
                  </a:lnTo>
                  <a:lnTo>
                    <a:pt x="138237" y="26114"/>
                  </a:lnTo>
                  <a:lnTo>
                    <a:pt x="138276" y="26094"/>
                  </a:lnTo>
                  <a:lnTo>
                    <a:pt x="138296" y="26036"/>
                  </a:lnTo>
                  <a:lnTo>
                    <a:pt x="138315" y="25978"/>
                  </a:lnTo>
                  <a:lnTo>
                    <a:pt x="138296" y="25162"/>
                  </a:lnTo>
                  <a:lnTo>
                    <a:pt x="138237" y="24347"/>
                  </a:lnTo>
                  <a:lnTo>
                    <a:pt x="138179" y="23512"/>
                  </a:lnTo>
                  <a:lnTo>
                    <a:pt x="138082" y="22697"/>
                  </a:lnTo>
                  <a:lnTo>
                    <a:pt x="138063" y="22677"/>
                  </a:lnTo>
                  <a:lnTo>
                    <a:pt x="138043" y="22619"/>
                  </a:lnTo>
                  <a:lnTo>
                    <a:pt x="138004" y="22580"/>
                  </a:lnTo>
                  <a:lnTo>
                    <a:pt x="137830" y="22464"/>
                  </a:lnTo>
                  <a:lnTo>
                    <a:pt x="137655" y="22347"/>
                  </a:lnTo>
                  <a:lnTo>
                    <a:pt x="137480" y="22250"/>
                  </a:lnTo>
                  <a:lnTo>
                    <a:pt x="137286" y="22134"/>
                  </a:lnTo>
                  <a:lnTo>
                    <a:pt x="137053" y="21959"/>
                  </a:lnTo>
                  <a:lnTo>
                    <a:pt x="136801" y="21765"/>
                  </a:lnTo>
                  <a:lnTo>
                    <a:pt x="136820" y="21706"/>
                  </a:lnTo>
                  <a:lnTo>
                    <a:pt x="136801" y="20639"/>
                  </a:lnTo>
                  <a:lnTo>
                    <a:pt x="136762" y="20095"/>
                  </a:lnTo>
                  <a:lnTo>
                    <a:pt x="136723" y="19571"/>
                  </a:lnTo>
                  <a:lnTo>
                    <a:pt x="136742" y="19551"/>
                  </a:lnTo>
                  <a:lnTo>
                    <a:pt x="136917" y="19357"/>
                  </a:lnTo>
                  <a:lnTo>
                    <a:pt x="137053" y="19144"/>
                  </a:lnTo>
                  <a:lnTo>
                    <a:pt x="137189" y="18930"/>
                  </a:lnTo>
                  <a:lnTo>
                    <a:pt x="137325" y="18697"/>
                  </a:lnTo>
                  <a:lnTo>
                    <a:pt x="137422" y="18483"/>
                  </a:lnTo>
                  <a:lnTo>
                    <a:pt x="137500" y="18231"/>
                  </a:lnTo>
                  <a:lnTo>
                    <a:pt x="137577" y="17998"/>
                  </a:lnTo>
                  <a:lnTo>
                    <a:pt x="137616" y="17746"/>
                  </a:lnTo>
                  <a:lnTo>
                    <a:pt x="137655" y="17687"/>
                  </a:lnTo>
                  <a:lnTo>
                    <a:pt x="137674" y="17610"/>
                  </a:lnTo>
                  <a:lnTo>
                    <a:pt x="137694" y="17338"/>
                  </a:lnTo>
                  <a:lnTo>
                    <a:pt x="137674" y="17066"/>
                  </a:lnTo>
                  <a:lnTo>
                    <a:pt x="137635" y="16794"/>
                  </a:lnTo>
                  <a:lnTo>
                    <a:pt x="137597" y="16542"/>
                  </a:lnTo>
                  <a:lnTo>
                    <a:pt x="137519" y="16270"/>
                  </a:lnTo>
                  <a:lnTo>
                    <a:pt x="137441" y="16018"/>
                  </a:lnTo>
                  <a:lnTo>
                    <a:pt x="137325" y="15765"/>
                  </a:lnTo>
                  <a:lnTo>
                    <a:pt x="137208" y="15513"/>
                  </a:lnTo>
                  <a:lnTo>
                    <a:pt x="137150" y="15455"/>
                  </a:lnTo>
                  <a:lnTo>
                    <a:pt x="137092" y="15435"/>
                  </a:lnTo>
                  <a:lnTo>
                    <a:pt x="137014" y="15435"/>
                  </a:lnTo>
                  <a:lnTo>
                    <a:pt x="136936" y="15455"/>
                  </a:lnTo>
                  <a:lnTo>
                    <a:pt x="136820" y="15513"/>
                  </a:lnTo>
                  <a:lnTo>
                    <a:pt x="136684" y="15552"/>
                  </a:lnTo>
                  <a:lnTo>
                    <a:pt x="136568" y="15571"/>
                  </a:lnTo>
                  <a:lnTo>
                    <a:pt x="136432" y="15571"/>
                  </a:lnTo>
                  <a:lnTo>
                    <a:pt x="136354" y="15552"/>
                  </a:lnTo>
                  <a:lnTo>
                    <a:pt x="136276" y="15552"/>
                  </a:lnTo>
                  <a:lnTo>
                    <a:pt x="136218" y="15591"/>
                  </a:lnTo>
                  <a:lnTo>
                    <a:pt x="136199" y="15610"/>
                  </a:lnTo>
                  <a:lnTo>
                    <a:pt x="136179" y="15649"/>
                  </a:lnTo>
                  <a:lnTo>
                    <a:pt x="136140" y="15862"/>
                  </a:lnTo>
                  <a:lnTo>
                    <a:pt x="136121" y="16095"/>
                  </a:lnTo>
                  <a:lnTo>
                    <a:pt x="136121" y="16328"/>
                  </a:lnTo>
                  <a:lnTo>
                    <a:pt x="136121" y="16542"/>
                  </a:lnTo>
                  <a:lnTo>
                    <a:pt x="135985" y="16542"/>
                  </a:lnTo>
                  <a:lnTo>
                    <a:pt x="135985" y="16522"/>
                  </a:lnTo>
                  <a:lnTo>
                    <a:pt x="136024" y="15688"/>
                  </a:lnTo>
                  <a:lnTo>
                    <a:pt x="136043" y="14833"/>
                  </a:lnTo>
                  <a:lnTo>
                    <a:pt x="136063" y="13998"/>
                  </a:lnTo>
                  <a:lnTo>
                    <a:pt x="136063" y="13144"/>
                  </a:lnTo>
                  <a:lnTo>
                    <a:pt x="136063" y="12309"/>
                  </a:lnTo>
                  <a:lnTo>
                    <a:pt x="136024" y="11455"/>
                  </a:lnTo>
                  <a:lnTo>
                    <a:pt x="136005" y="10620"/>
                  </a:lnTo>
                  <a:lnTo>
                    <a:pt x="135946" y="9785"/>
                  </a:lnTo>
                  <a:lnTo>
                    <a:pt x="135927" y="9727"/>
                  </a:lnTo>
                  <a:lnTo>
                    <a:pt x="135888" y="9688"/>
                  </a:lnTo>
                  <a:lnTo>
                    <a:pt x="135907" y="9630"/>
                  </a:lnTo>
                  <a:lnTo>
                    <a:pt x="135907" y="9591"/>
                  </a:lnTo>
                  <a:lnTo>
                    <a:pt x="135907" y="9533"/>
                  </a:lnTo>
                  <a:lnTo>
                    <a:pt x="135869" y="9475"/>
                  </a:lnTo>
                  <a:lnTo>
                    <a:pt x="135441" y="9067"/>
                  </a:lnTo>
                  <a:lnTo>
                    <a:pt x="135228" y="8853"/>
                  </a:lnTo>
                  <a:lnTo>
                    <a:pt x="134995" y="8679"/>
                  </a:lnTo>
                  <a:lnTo>
                    <a:pt x="134898" y="8640"/>
                  </a:lnTo>
                  <a:lnTo>
                    <a:pt x="134820" y="8640"/>
                  </a:lnTo>
                  <a:lnTo>
                    <a:pt x="134743" y="8679"/>
                  </a:lnTo>
                  <a:lnTo>
                    <a:pt x="134684" y="8756"/>
                  </a:lnTo>
                  <a:lnTo>
                    <a:pt x="134548" y="9048"/>
                  </a:lnTo>
                  <a:lnTo>
                    <a:pt x="134393" y="9339"/>
                  </a:lnTo>
                  <a:lnTo>
                    <a:pt x="134044" y="9902"/>
                  </a:lnTo>
                  <a:lnTo>
                    <a:pt x="134024" y="9941"/>
                  </a:lnTo>
                  <a:lnTo>
                    <a:pt x="134024" y="9979"/>
                  </a:lnTo>
                  <a:lnTo>
                    <a:pt x="134044" y="10038"/>
                  </a:lnTo>
                  <a:lnTo>
                    <a:pt x="134102" y="10057"/>
                  </a:lnTo>
                  <a:lnTo>
                    <a:pt x="134160" y="10077"/>
                  </a:lnTo>
                  <a:lnTo>
                    <a:pt x="134199" y="10523"/>
                  </a:lnTo>
                  <a:lnTo>
                    <a:pt x="134199" y="10756"/>
                  </a:lnTo>
                  <a:lnTo>
                    <a:pt x="134179" y="10989"/>
                  </a:lnTo>
                  <a:lnTo>
                    <a:pt x="134160" y="11028"/>
                  </a:lnTo>
                  <a:lnTo>
                    <a:pt x="134141" y="11067"/>
                  </a:lnTo>
                  <a:lnTo>
                    <a:pt x="134102" y="11086"/>
                  </a:lnTo>
                  <a:lnTo>
                    <a:pt x="134063" y="11086"/>
                  </a:lnTo>
                  <a:lnTo>
                    <a:pt x="133966" y="11067"/>
                  </a:lnTo>
                  <a:lnTo>
                    <a:pt x="133869" y="11028"/>
                  </a:lnTo>
                  <a:lnTo>
                    <a:pt x="133655" y="10989"/>
                  </a:lnTo>
                  <a:lnTo>
                    <a:pt x="133694" y="10096"/>
                  </a:lnTo>
                  <a:lnTo>
                    <a:pt x="133733" y="10038"/>
                  </a:lnTo>
                  <a:lnTo>
                    <a:pt x="133772" y="9979"/>
                  </a:lnTo>
                  <a:lnTo>
                    <a:pt x="133752" y="9902"/>
                  </a:lnTo>
                  <a:lnTo>
                    <a:pt x="133714" y="9844"/>
                  </a:lnTo>
                  <a:lnTo>
                    <a:pt x="133248" y="9436"/>
                  </a:lnTo>
                  <a:lnTo>
                    <a:pt x="132762" y="9048"/>
                  </a:lnTo>
                  <a:lnTo>
                    <a:pt x="132626" y="8931"/>
                  </a:lnTo>
                  <a:lnTo>
                    <a:pt x="132471" y="8815"/>
                  </a:lnTo>
                  <a:lnTo>
                    <a:pt x="132393" y="8756"/>
                  </a:lnTo>
                  <a:lnTo>
                    <a:pt x="132316" y="8717"/>
                  </a:lnTo>
                  <a:lnTo>
                    <a:pt x="132219" y="8679"/>
                  </a:lnTo>
                  <a:lnTo>
                    <a:pt x="132121" y="8679"/>
                  </a:lnTo>
                  <a:lnTo>
                    <a:pt x="132044" y="8698"/>
                  </a:lnTo>
                  <a:lnTo>
                    <a:pt x="131986" y="8737"/>
                  </a:lnTo>
                  <a:lnTo>
                    <a:pt x="131908" y="8795"/>
                  </a:lnTo>
                  <a:lnTo>
                    <a:pt x="131850" y="8853"/>
                  </a:lnTo>
                  <a:lnTo>
                    <a:pt x="131733" y="8970"/>
                  </a:lnTo>
                  <a:lnTo>
                    <a:pt x="131636" y="9106"/>
                  </a:lnTo>
                  <a:lnTo>
                    <a:pt x="131345" y="9455"/>
                  </a:lnTo>
                  <a:lnTo>
                    <a:pt x="131073" y="9805"/>
                  </a:lnTo>
                  <a:lnTo>
                    <a:pt x="130976" y="9805"/>
                  </a:lnTo>
                  <a:lnTo>
                    <a:pt x="130898" y="9824"/>
                  </a:lnTo>
                  <a:lnTo>
                    <a:pt x="130840" y="9882"/>
                  </a:lnTo>
                  <a:lnTo>
                    <a:pt x="130840" y="9921"/>
                  </a:lnTo>
                  <a:lnTo>
                    <a:pt x="130821" y="9960"/>
                  </a:lnTo>
                  <a:lnTo>
                    <a:pt x="130840" y="10212"/>
                  </a:lnTo>
                  <a:lnTo>
                    <a:pt x="130840" y="10465"/>
                  </a:lnTo>
                  <a:lnTo>
                    <a:pt x="130859" y="10717"/>
                  </a:lnTo>
                  <a:lnTo>
                    <a:pt x="130859" y="10950"/>
                  </a:lnTo>
                  <a:lnTo>
                    <a:pt x="130840" y="11067"/>
                  </a:lnTo>
                  <a:lnTo>
                    <a:pt x="130821" y="11106"/>
                  </a:lnTo>
                  <a:lnTo>
                    <a:pt x="130782" y="11144"/>
                  </a:lnTo>
                  <a:lnTo>
                    <a:pt x="130704" y="11183"/>
                  </a:lnTo>
                  <a:lnTo>
                    <a:pt x="130588" y="11203"/>
                  </a:lnTo>
                  <a:lnTo>
                    <a:pt x="130452" y="11183"/>
                  </a:lnTo>
                  <a:lnTo>
                    <a:pt x="130335" y="11144"/>
                  </a:lnTo>
                  <a:lnTo>
                    <a:pt x="130335" y="10737"/>
                  </a:lnTo>
                  <a:lnTo>
                    <a:pt x="130335" y="10329"/>
                  </a:lnTo>
                  <a:lnTo>
                    <a:pt x="130316" y="10251"/>
                  </a:lnTo>
                  <a:lnTo>
                    <a:pt x="130258" y="10193"/>
                  </a:lnTo>
                  <a:lnTo>
                    <a:pt x="130180" y="10154"/>
                  </a:lnTo>
                  <a:lnTo>
                    <a:pt x="130083" y="10154"/>
                  </a:lnTo>
                  <a:lnTo>
                    <a:pt x="129811" y="10193"/>
                  </a:lnTo>
                  <a:lnTo>
                    <a:pt x="129539" y="10232"/>
                  </a:lnTo>
                  <a:lnTo>
                    <a:pt x="129267" y="10251"/>
                  </a:lnTo>
                  <a:lnTo>
                    <a:pt x="128976" y="10251"/>
                  </a:lnTo>
                  <a:lnTo>
                    <a:pt x="128899" y="10271"/>
                  </a:lnTo>
                  <a:lnTo>
                    <a:pt x="128840" y="10310"/>
                  </a:lnTo>
                  <a:lnTo>
                    <a:pt x="128801" y="10368"/>
                  </a:lnTo>
                  <a:lnTo>
                    <a:pt x="128782" y="10426"/>
                  </a:lnTo>
                  <a:lnTo>
                    <a:pt x="128763" y="11067"/>
                  </a:lnTo>
                  <a:lnTo>
                    <a:pt x="128180" y="11106"/>
                  </a:lnTo>
                  <a:lnTo>
                    <a:pt x="128180" y="10931"/>
                  </a:lnTo>
                  <a:lnTo>
                    <a:pt x="128180" y="10737"/>
                  </a:lnTo>
                  <a:lnTo>
                    <a:pt x="128161" y="10348"/>
                  </a:lnTo>
                  <a:lnTo>
                    <a:pt x="128141" y="10290"/>
                  </a:lnTo>
                  <a:lnTo>
                    <a:pt x="128103" y="10251"/>
                  </a:lnTo>
                  <a:lnTo>
                    <a:pt x="128044" y="10212"/>
                  </a:lnTo>
                  <a:lnTo>
                    <a:pt x="127986" y="10193"/>
                  </a:lnTo>
                  <a:lnTo>
                    <a:pt x="127714" y="10154"/>
                  </a:lnTo>
                  <a:lnTo>
                    <a:pt x="127423" y="10135"/>
                  </a:lnTo>
                  <a:lnTo>
                    <a:pt x="127015" y="10135"/>
                  </a:lnTo>
                  <a:lnTo>
                    <a:pt x="126879" y="10174"/>
                  </a:lnTo>
                  <a:lnTo>
                    <a:pt x="126860" y="10193"/>
                  </a:lnTo>
                  <a:lnTo>
                    <a:pt x="126821" y="10212"/>
                  </a:lnTo>
                  <a:lnTo>
                    <a:pt x="126821" y="10251"/>
                  </a:lnTo>
                  <a:lnTo>
                    <a:pt x="126821" y="10271"/>
                  </a:lnTo>
                  <a:lnTo>
                    <a:pt x="126821" y="10290"/>
                  </a:lnTo>
                  <a:lnTo>
                    <a:pt x="126743" y="10678"/>
                  </a:lnTo>
                  <a:lnTo>
                    <a:pt x="126705" y="11067"/>
                  </a:lnTo>
                  <a:lnTo>
                    <a:pt x="126452" y="11028"/>
                  </a:lnTo>
                  <a:lnTo>
                    <a:pt x="126219" y="10989"/>
                  </a:lnTo>
                  <a:lnTo>
                    <a:pt x="126180" y="10348"/>
                  </a:lnTo>
                  <a:lnTo>
                    <a:pt x="126161" y="10018"/>
                  </a:lnTo>
                  <a:lnTo>
                    <a:pt x="126142" y="9708"/>
                  </a:lnTo>
                  <a:lnTo>
                    <a:pt x="126142" y="9649"/>
                  </a:lnTo>
                  <a:lnTo>
                    <a:pt x="126122" y="9591"/>
                  </a:lnTo>
                  <a:lnTo>
                    <a:pt x="125870" y="9183"/>
                  </a:lnTo>
                  <a:lnTo>
                    <a:pt x="125637" y="8776"/>
                  </a:lnTo>
                  <a:lnTo>
                    <a:pt x="125113" y="7980"/>
                  </a:lnTo>
                  <a:lnTo>
                    <a:pt x="125074" y="7941"/>
                  </a:lnTo>
                  <a:lnTo>
                    <a:pt x="125035" y="7902"/>
                  </a:lnTo>
                  <a:lnTo>
                    <a:pt x="124938" y="7883"/>
                  </a:lnTo>
                  <a:lnTo>
                    <a:pt x="124860" y="7902"/>
                  </a:lnTo>
                  <a:lnTo>
                    <a:pt x="124802" y="7941"/>
                  </a:lnTo>
                  <a:lnTo>
                    <a:pt x="124783" y="7980"/>
                  </a:lnTo>
                  <a:lnTo>
                    <a:pt x="124258" y="8795"/>
                  </a:lnTo>
                  <a:lnTo>
                    <a:pt x="124025" y="9222"/>
                  </a:lnTo>
                  <a:lnTo>
                    <a:pt x="123773" y="9649"/>
                  </a:lnTo>
                  <a:lnTo>
                    <a:pt x="123773" y="9688"/>
                  </a:lnTo>
                  <a:lnTo>
                    <a:pt x="123773" y="9708"/>
                  </a:lnTo>
                  <a:lnTo>
                    <a:pt x="123812" y="9766"/>
                  </a:lnTo>
                  <a:lnTo>
                    <a:pt x="123870" y="9785"/>
                  </a:lnTo>
                  <a:lnTo>
                    <a:pt x="123928" y="9766"/>
                  </a:lnTo>
                  <a:lnTo>
                    <a:pt x="123948" y="11416"/>
                  </a:lnTo>
                  <a:lnTo>
                    <a:pt x="123948" y="13067"/>
                  </a:lnTo>
                  <a:lnTo>
                    <a:pt x="123967" y="14697"/>
                  </a:lnTo>
                  <a:lnTo>
                    <a:pt x="123986" y="16348"/>
                  </a:lnTo>
                  <a:lnTo>
                    <a:pt x="123443" y="16348"/>
                  </a:lnTo>
                  <a:lnTo>
                    <a:pt x="123385" y="16076"/>
                  </a:lnTo>
                  <a:lnTo>
                    <a:pt x="123365" y="15804"/>
                  </a:lnTo>
                  <a:lnTo>
                    <a:pt x="123326" y="15260"/>
                  </a:lnTo>
                  <a:lnTo>
                    <a:pt x="123326" y="15202"/>
                  </a:lnTo>
                  <a:lnTo>
                    <a:pt x="123288" y="15163"/>
                  </a:lnTo>
                  <a:lnTo>
                    <a:pt x="123249" y="15125"/>
                  </a:lnTo>
                  <a:lnTo>
                    <a:pt x="122822" y="15125"/>
                  </a:lnTo>
                  <a:lnTo>
                    <a:pt x="122763" y="15086"/>
                  </a:lnTo>
                  <a:lnTo>
                    <a:pt x="122686" y="15086"/>
                  </a:lnTo>
                  <a:lnTo>
                    <a:pt x="122627" y="15105"/>
                  </a:lnTo>
                  <a:lnTo>
                    <a:pt x="122569" y="15144"/>
                  </a:lnTo>
                  <a:lnTo>
                    <a:pt x="122511" y="15163"/>
                  </a:lnTo>
                  <a:lnTo>
                    <a:pt x="122492" y="15202"/>
                  </a:lnTo>
                  <a:lnTo>
                    <a:pt x="122492" y="15260"/>
                  </a:lnTo>
                  <a:lnTo>
                    <a:pt x="122511" y="15299"/>
                  </a:lnTo>
                  <a:lnTo>
                    <a:pt x="122453" y="15785"/>
                  </a:lnTo>
                  <a:lnTo>
                    <a:pt x="122433" y="16289"/>
                  </a:lnTo>
                  <a:lnTo>
                    <a:pt x="122453" y="16542"/>
                  </a:lnTo>
                  <a:lnTo>
                    <a:pt x="122472" y="16794"/>
                  </a:lnTo>
                  <a:lnTo>
                    <a:pt x="122511" y="17027"/>
                  </a:lnTo>
                  <a:lnTo>
                    <a:pt x="122569" y="17260"/>
                  </a:lnTo>
                  <a:lnTo>
                    <a:pt x="122647" y="17435"/>
                  </a:lnTo>
                  <a:lnTo>
                    <a:pt x="122744" y="17610"/>
                  </a:lnTo>
                  <a:lnTo>
                    <a:pt x="122860" y="17765"/>
                  </a:lnTo>
                  <a:lnTo>
                    <a:pt x="122996" y="17920"/>
                  </a:lnTo>
                  <a:lnTo>
                    <a:pt x="123132" y="18076"/>
                  </a:lnTo>
                  <a:lnTo>
                    <a:pt x="123249" y="18231"/>
                  </a:lnTo>
                  <a:lnTo>
                    <a:pt x="123365" y="18386"/>
                  </a:lnTo>
                  <a:lnTo>
                    <a:pt x="123443" y="18561"/>
                  </a:lnTo>
                  <a:lnTo>
                    <a:pt x="123404" y="18619"/>
                  </a:lnTo>
                  <a:lnTo>
                    <a:pt x="123385" y="18697"/>
                  </a:lnTo>
                  <a:lnTo>
                    <a:pt x="123346" y="19823"/>
                  </a:lnTo>
                  <a:lnTo>
                    <a:pt x="122006" y="19182"/>
                  </a:lnTo>
                  <a:lnTo>
                    <a:pt x="120647" y="18561"/>
                  </a:lnTo>
                  <a:lnTo>
                    <a:pt x="120647" y="18483"/>
                  </a:lnTo>
                  <a:lnTo>
                    <a:pt x="120628" y="18425"/>
                  </a:lnTo>
                  <a:lnTo>
                    <a:pt x="120589" y="18386"/>
                  </a:lnTo>
                  <a:lnTo>
                    <a:pt x="120550" y="18348"/>
                  </a:lnTo>
                  <a:lnTo>
                    <a:pt x="120492" y="18328"/>
                  </a:lnTo>
                  <a:lnTo>
                    <a:pt x="120453" y="18328"/>
                  </a:lnTo>
                  <a:lnTo>
                    <a:pt x="120395" y="18348"/>
                  </a:lnTo>
                  <a:lnTo>
                    <a:pt x="120356" y="18386"/>
                  </a:lnTo>
                  <a:lnTo>
                    <a:pt x="120298" y="18270"/>
                  </a:lnTo>
                  <a:lnTo>
                    <a:pt x="120239" y="18173"/>
                  </a:lnTo>
                  <a:lnTo>
                    <a:pt x="120181" y="18153"/>
                  </a:lnTo>
                  <a:lnTo>
                    <a:pt x="120084" y="18153"/>
                  </a:lnTo>
                  <a:lnTo>
                    <a:pt x="120045" y="18192"/>
                  </a:lnTo>
                  <a:lnTo>
                    <a:pt x="119113" y="18852"/>
                  </a:lnTo>
                  <a:lnTo>
                    <a:pt x="118201" y="19474"/>
                  </a:lnTo>
                  <a:lnTo>
                    <a:pt x="117269" y="20095"/>
                  </a:lnTo>
                  <a:lnTo>
                    <a:pt x="116317" y="20697"/>
                  </a:lnTo>
                  <a:lnTo>
                    <a:pt x="116123" y="17551"/>
                  </a:lnTo>
                  <a:lnTo>
                    <a:pt x="116026" y="15882"/>
                  </a:lnTo>
                  <a:lnTo>
                    <a:pt x="115929" y="14212"/>
                  </a:lnTo>
                  <a:lnTo>
                    <a:pt x="115851" y="13377"/>
                  </a:lnTo>
                  <a:lnTo>
                    <a:pt x="115774" y="12542"/>
                  </a:lnTo>
                  <a:lnTo>
                    <a:pt x="115657" y="11707"/>
                  </a:lnTo>
                  <a:lnTo>
                    <a:pt x="115502" y="10892"/>
                  </a:lnTo>
                  <a:lnTo>
                    <a:pt x="115405" y="10465"/>
                  </a:lnTo>
                  <a:lnTo>
                    <a:pt x="115366" y="10407"/>
                  </a:lnTo>
                  <a:lnTo>
                    <a:pt x="115327" y="10348"/>
                  </a:lnTo>
                  <a:lnTo>
                    <a:pt x="115288" y="10310"/>
                  </a:lnTo>
                  <a:lnTo>
                    <a:pt x="115230" y="10290"/>
                  </a:lnTo>
                  <a:lnTo>
                    <a:pt x="115172" y="10271"/>
                  </a:lnTo>
                  <a:lnTo>
                    <a:pt x="115114" y="10271"/>
                  </a:lnTo>
                  <a:lnTo>
                    <a:pt x="114997" y="10310"/>
                  </a:lnTo>
                  <a:lnTo>
                    <a:pt x="114939" y="10271"/>
                  </a:lnTo>
                  <a:lnTo>
                    <a:pt x="114492" y="10193"/>
                  </a:lnTo>
                  <a:lnTo>
                    <a:pt x="114026" y="10115"/>
                  </a:lnTo>
                  <a:lnTo>
                    <a:pt x="114026" y="9999"/>
                  </a:lnTo>
                  <a:lnTo>
                    <a:pt x="113988" y="9902"/>
                  </a:lnTo>
                  <a:lnTo>
                    <a:pt x="113949" y="9785"/>
                  </a:lnTo>
                  <a:lnTo>
                    <a:pt x="113871" y="9688"/>
                  </a:lnTo>
                  <a:lnTo>
                    <a:pt x="113793" y="9591"/>
                  </a:lnTo>
                  <a:lnTo>
                    <a:pt x="113696" y="9514"/>
                  </a:lnTo>
                  <a:lnTo>
                    <a:pt x="113580" y="9455"/>
                  </a:lnTo>
                  <a:lnTo>
                    <a:pt x="113463" y="9416"/>
                  </a:lnTo>
                  <a:lnTo>
                    <a:pt x="113289" y="9378"/>
                  </a:lnTo>
                  <a:lnTo>
                    <a:pt x="113347" y="9067"/>
                  </a:lnTo>
                  <a:lnTo>
                    <a:pt x="113366" y="8737"/>
                  </a:lnTo>
                  <a:lnTo>
                    <a:pt x="113366" y="8407"/>
                  </a:lnTo>
                  <a:lnTo>
                    <a:pt x="113366" y="8057"/>
                  </a:lnTo>
                  <a:lnTo>
                    <a:pt x="113327" y="7397"/>
                  </a:lnTo>
                  <a:lnTo>
                    <a:pt x="113289" y="6834"/>
                  </a:lnTo>
                  <a:lnTo>
                    <a:pt x="113269" y="6019"/>
                  </a:lnTo>
                  <a:lnTo>
                    <a:pt x="113211" y="5223"/>
                  </a:lnTo>
                  <a:lnTo>
                    <a:pt x="113133" y="4427"/>
                  </a:lnTo>
                  <a:lnTo>
                    <a:pt x="112997" y="3631"/>
                  </a:lnTo>
                  <a:lnTo>
                    <a:pt x="112997" y="3631"/>
                  </a:lnTo>
                  <a:lnTo>
                    <a:pt x="113658" y="3670"/>
                  </a:lnTo>
                  <a:lnTo>
                    <a:pt x="114298" y="3728"/>
                  </a:lnTo>
                  <a:lnTo>
                    <a:pt x="114648" y="3767"/>
                  </a:lnTo>
                  <a:lnTo>
                    <a:pt x="114997" y="3786"/>
                  </a:lnTo>
                  <a:lnTo>
                    <a:pt x="115327" y="3786"/>
                  </a:lnTo>
                  <a:lnTo>
                    <a:pt x="115483" y="3767"/>
                  </a:lnTo>
                  <a:lnTo>
                    <a:pt x="115638" y="3747"/>
                  </a:lnTo>
                  <a:lnTo>
                    <a:pt x="115793" y="3708"/>
                  </a:lnTo>
                  <a:lnTo>
                    <a:pt x="115929" y="3670"/>
                  </a:lnTo>
                  <a:lnTo>
                    <a:pt x="116046" y="3592"/>
                  </a:lnTo>
                  <a:lnTo>
                    <a:pt x="116162" y="3495"/>
                  </a:lnTo>
                  <a:lnTo>
                    <a:pt x="116259" y="3378"/>
                  </a:lnTo>
                  <a:lnTo>
                    <a:pt x="116337" y="3262"/>
                  </a:lnTo>
                  <a:lnTo>
                    <a:pt x="116395" y="3087"/>
                  </a:lnTo>
                  <a:lnTo>
                    <a:pt x="116453" y="2912"/>
                  </a:lnTo>
                  <a:lnTo>
                    <a:pt x="116453" y="2815"/>
                  </a:lnTo>
                  <a:lnTo>
                    <a:pt x="116434" y="2738"/>
                  </a:lnTo>
                  <a:lnTo>
                    <a:pt x="117094" y="2796"/>
                  </a:lnTo>
                  <a:lnTo>
                    <a:pt x="117269" y="2796"/>
                  </a:lnTo>
                  <a:lnTo>
                    <a:pt x="117346" y="2757"/>
                  </a:lnTo>
                  <a:lnTo>
                    <a:pt x="117405" y="2699"/>
                  </a:lnTo>
                  <a:lnTo>
                    <a:pt x="117444" y="2640"/>
                  </a:lnTo>
                  <a:lnTo>
                    <a:pt x="117502" y="2582"/>
                  </a:lnTo>
                  <a:lnTo>
                    <a:pt x="117521" y="2505"/>
                  </a:lnTo>
                  <a:lnTo>
                    <a:pt x="117541" y="2427"/>
                  </a:lnTo>
                  <a:lnTo>
                    <a:pt x="117541" y="2349"/>
                  </a:lnTo>
                  <a:lnTo>
                    <a:pt x="117541" y="2272"/>
                  </a:lnTo>
                  <a:lnTo>
                    <a:pt x="117521" y="2194"/>
                  </a:lnTo>
                  <a:lnTo>
                    <a:pt x="117482" y="2136"/>
                  </a:lnTo>
                  <a:lnTo>
                    <a:pt x="117444" y="2077"/>
                  </a:lnTo>
                  <a:lnTo>
                    <a:pt x="117385" y="2019"/>
                  </a:lnTo>
                  <a:lnTo>
                    <a:pt x="117308" y="1980"/>
                  </a:lnTo>
                  <a:lnTo>
                    <a:pt x="117211" y="1961"/>
                  </a:lnTo>
                  <a:lnTo>
                    <a:pt x="115347" y="1728"/>
                  </a:lnTo>
                  <a:lnTo>
                    <a:pt x="114376" y="1611"/>
                  </a:lnTo>
                  <a:lnTo>
                    <a:pt x="113405" y="1534"/>
                  </a:lnTo>
                  <a:lnTo>
                    <a:pt x="113386" y="1495"/>
                  </a:lnTo>
                  <a:lnTo>
                    <a:pt x="113269" y="1301"/>
                  </a:lnTo>
                  <a:lnTo>
                    <a:pt x="113153" y="1146"/>
                  </a:lnTo>
                  <a:lnTo>
                    <a:pt x="112978" y="1029"/>
                  </a:lnTo>
                  <a:lnTo>
                    <a:pt x="112803" y="913"/>
                  </a:lnTo>
                  <a:lnTo>
                    <a:pt x="112823" y="777"/>
                  </a:lnTo>
                  <a:lnTo>
                    <a:pt x="112803" y="641"/>
                  </a:lnTo>
                  <a:lnTo>
                    <a:pt x="112784" y="369"/>
                  </a:lnTo>
                  <a:lnTo>
                    <a:pt x="112764" y="252"/>
                  </a:lnTo>
                  <a:lnTo>
                    <a:pt x="112706" y="155"/>
                  </a:lnTo>
                  <a:lnTo>
                    <a:pt x="112629" y="78"/>
                  </a:lnTo>
                  <a:lnTo>
                    <a:pt x="112531" y="19"/>
                  </a:lnTo>
                  <a:lnTo>
                    <a:pt x="11241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3" name="Google Shape;913;p11"/>
          <p:cNvSpPr txBox="1">
            <a:spLocks noGrp="1"/>
          </p:cNvSpPr>
          <p:nvPr>
            <p:ph type="title" hasCustomPrompt="1"/>
          </p:nvPr>
        </p:nvSpPr>
        <p:spPr>
          <a:xfrm>
            <a:off x="998550" y="800359"/>
            <a:ext cx="7146900" cy="1847100"/>
          </a:xfrm>
          <a:prstGeom prst="rect">
            <a:avLst/>
          </a:prstGeom>
        </p:spPr>
        <p:txBody>
          <a:bodyPr spcFirstLastPara="1" wrap="square" lIns="91425" tIns="91425" rIns="91425" bIns="91425" anchor="t" anchorCtr="0">
            <a:noAutofit/>
          </a:bodyPr>
          <a:lstStyle>
            <a:lvl1pPr lvl="0" algn="ctr">
              <a:spcBef>
                <a:spcPts val="0"/>
              </a:spcBef>
              <a:spcAft>
                <a:spcPts val="0"/>
              </a:spcAft>
              <a:buSzPts val="9600"/>
              <a:buNone/>
              <a:defRPr sz="12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914" name="Google Shape;914;p11"/>
          <p:cNvSpPr txBox="1">
            <a:spLocks noGrp="1"/>
          </p:cNvSpPr>
          <p:nvPr>
            <p:ph type="subTitle" idx="1"/>
          </p:nvPr>
        </p:nvSpPr>
        <p:spPr>
          <a:xfrm>
            <a:off x="996750" y="2605841"/>
            <a:ext cx="7150500" cy="365700"/>
          </a:xfrm>
          <a:prstGeom prst="rect">
            <a:avLst/>
          </a:prstGeom>
          <a:noFill/>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915" name="Google Shape;915;p11"/>
          <p:cNvSpPr/>
          <p:nvPr/>
        </p:nvSpPr>
        <p:spPr>
          <a:xfrm>
            <a:off x="7161143" y="573618"/>
            <a:ext cx="1982867" cy="868800"/>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1"/>
          <p:cNvSpPr/>
          <p:nvPr/>
        </p:nvSpPr>
        <p:spPr>
          <a:xfrm flipH="1">
            <a:off x="-62" y="505225"/>
            <a:ext cx="3151162" cy="1041313"/>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7" name="Google Shape;917;p11"/>
          <p:cNvGrpSpPr/>
          <p:nvPr/>
        </p:nvGrpSpPr>
        <p:grpSpPr>
          <a:xfrm>
            <a:off x="787855" y="238126"/>
            <a:ext cx="7918191" cy="1824032"/>
            <a:chOff x="483050" y="238125"/>
            <a:chExt cx="6729150" cy="1550125"/>
          </a:xfrm>
        </p:grpSpPr>
        <p:sp>
          <p:nvSpPr>
            <p:cNvPr id="918" name="Google Shape;918;p11"/>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1"/>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1"/>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1"/>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1"/>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1"/>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1"/>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1"/>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1"/>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1"/>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1"/>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1"/>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1"/>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1"/>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1"/>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1"/>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1"/>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1"/>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1"/>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1"/>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1"/>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1"/>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1"/>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1"/>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1"/>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1"/>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1"/>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1"/>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1"/>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1"/>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1"/>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1"/>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1"/>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1"/>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1"/>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1"/>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1"/>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1"/>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1"/>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1"/>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1"/>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1"/>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1"/>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1"/>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1"/>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1"/>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1"/>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1"/>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1"/>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1"/>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1"/>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1"/>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1"/>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1"/>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1"/>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11"/>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11"/>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1"/>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1"/>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11"/>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8" name="Google Shape;978;p11"/>
          <p:cNvSpPr/>
          <p:nvPr/>
        </p:nvSpPr>
        <p:spPr>
          <a:xfrm flipH="1">
            <a:off x="6444625" y="3765175"/>
            <a:ext cx="2699364" cy="1378324"/>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1"/>
          <p:cNvSpPr/>
          <p:nvPr/>
        </p:nvSpPr>
        <p:spPr>
          <a:xfrm>
            <a:off x="0" y="3779850"/>
            <a:ext cx="2699364" cy="1378324"/>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1"/>
          <p:cNvSpPr/>
          <p:nvPr/>
        </p:nvSpPr>
        <p:spPr>
          <a:xfrm rot="585485" flipH="1">
            <a:off x="-270154" y="2925803"/>
            <a:ext cx="1238839" cy="2316804"/>
          </a:xfrm>
          <a:custGeom>
            <a:avLst/>
            <a:gdLst/>
            <a:ahLst/>
            <a:cxnLst/>
            <a:rect l="l" t="t" r="r" b="b"/>
            <a:pathLst>
              <a:path w="9749" h="18232" extrusionOk="0">
                <a:moveTo>
                  <a:pt x="7789" y="4468"/>
                </a:moveTo>
                <a:lnTo>
                  <a:pt x="7766" y="4851"/>
                </a:lnTo>
                <a:lnTo>
                  <a:pt x="7670" y="4874"/>
                </a:lnTo>
                <a:lnTo>
                  <a:pt x="7073" y="5018"/>
                </a:lnTo>
                <a:lnTo>
                  <a:pt x="6786" y="5066"/>
                </a:lnTo>
                <a:lnTo>
                  <a:pt x="6666" y="5066"/>
                </a:lnTo>
                <a:lnTo>
                  <a:pt x="6619" y="5042"/>
                </a:lnTo>
                <a:lnTo>
                  <a:pt x="6595" y="5018"/>
                </a:lnTo>
                <a:lnTo>
                  <a:pt x="6547" y="4898"/>
                </a:lnTo>
                <a:lnTo>
                  <a:pt x="6475" y="4803"/>
                </a:lnTo>
                <a:lnTo>
                  <a:pt x="6404" y="4755"/>
                </a:lnTo>
                <a:lnTo>
                  <a:pt x="6714" y="4731"/>
                </a:lnTo>
                <a:lnTo>
                  <a:pt x="6858" y="4731"/>
                </a:lnTo>
                <a:lnTo>
                  <a:pt x="7025" y="4707"/>
                </a:lnTo>
                <a:lnTo>
                  <a:pt x="7168" y="4636"/>
                </a:lnTo>
                <a:lnTo>
                  <a:pt x="7312" y="4588"/>
                </a:lnTo>
                <a:lnTo>
                  <a:pt x="7503" y="4468"/>
                </a:lnTo>
                <a:lnTo>
                  <a:pt x="7551" y="4540"/>
                </a:lnTo>
                <a:lnTo>
                  <a:pt x="7622" y="4564"/>
                </a:lnTo>
                <a:lnTo>
                  <a:pt x="7670" y="4564"/>
                </a:lnTo>
                <a:lnTo>
                  <a:pt x="7718" y="4540"/>
                </a:lnTo>
                <a:lnTo>
                  <a:pt x="7766" y="4516"/>
                </a:lnTo>
                <a:lnTo>
                  <a:pt x="7789" y="4468"/>
                </a:lnTo>
                <a:close/>
                <a:moveTo>
                  <a:pt x="5400" y="3393"/>
                </a:moveTo>
                <a:lnTo>
                  <a:pt x="5448" y="3536"/>
                </a:lnTo>
                <a:lnTo>
                  <a:pt x="5472" y="3608"/>
                </a:lnTo>
                <a:lnTo>
                  <a:pt x="5520" y="3656"/>
                </a:lnTo>
                <a:lnTo>
                  <a:pt x="5591" y="3680"/>
                </a:lnTo>
                <a:lnTo>
                  <a:pt x="5663" y="3704"/>
                </a:lnTo>
                <a:lnTo>
                  <a:pt x="5782" y="3704"/>
                </a:lnTo>
                <a:lnTo>
                  <a:pt x="5926" y="3680"/>
                </a:lnTo>
                <a:lnTo>
                  <a:pt x="6045" y="3632"/>
                </a:lnTo>
                <a:lnTo>
                  <a:pt x="6141" y="3584"/>
                </a:lnTo>
                <a:lnTo>
                  <a:pt x="6165" y="3560"/>
                </a:lnTo>
                <a:lnTo>
                  <a:pt x="6212" y="3799"/>
                </a:lnTo>
                <a:lnTo>
                  <a:pt x="6284" y="3966"/>
                </a:lnTo>
                <a:lnTo>
                  <a:pt x="6332" y="4038"/>
                </a:lnTo>
                <a:lnTo>
                  <a:pt x="6428" y="4086"/>
                </a:lnTo>
                <a:lnTo>
                  <a:pt x="6619" y="4086"/>
                </a:lnTo>
                <a:lnTo>
                  <a:pt x="6714" y="4014"/>
                </a:lnTo>
                <a:lnTo>
                  <a:pt x="6786" y="3943"/>
                </a:lnTo>
                <a:lnTo>
                  <a:pt x="6905" y="3775"/>
                </a:lnTo>
                <a:lnTo>
                  <a:pt x="7025" y="3608"/>
                </a:lnTo>
                <a:lnTo>
                  <a:pt x="7001" y="3775"/>
                </a:lnTo>
                <a:lnTo>
                  <a:pt x="6977" y="3966"/>
                </a:lnTo>
                <a:lnTo>
                  <a:pt x="6977" y="4134"/>
                </a:lnTo>
                <a:lnTo>
                  <a:pt x="7025" y="4301"/>
                </a:lnTo>
                <a:lnTo>
                  <a:pt x="7192" y="4205"/>
                </a:lnTo>
                <a:lnTo>
                  <a:pt x="7336" y="4038"/>
                </a:lnTo>
                <a:lnTo>
                  <a:pt x="7383" y="4205"/>
                </a:lnTo>
                <a:lnTo>
                  <a:pt x="7431" y="4373"/>
                </a:lnTo>
                <a:lnTo>
                  <a:pt x="7264" y="4468"/>
                </a:lnTo>
                <a:lnTo>
                  <a:pt x="7120" y="4516"/>
                </a:lnTo>
                <a:lnTo>
                  <a:pt x="7001" y="4540"/>
                </a:lnTo>
                <a:lnTo>
                  <a:pt x="6858" y="4564"/>
                </a:lnTo>
                <a:lnTo>
                  <a:pt x="6714" y="4564"/>
                </a:lnTo>
                <a:lnTo>
                  <a:pt x="6404" y="4540"/>
                </a:lnTo>
                <a:lnTo>
                  <a:pt x="6236" y="4540"/>
                </a:lnTo>
                <a:lnTo>
                  <a:pt x="6093" y="4564"/>
                </a:lnTo>
                <a:lnTo>
                  <a:pt x="5926" y="4636"/>
                </a:lnTo>
                <a:lnTo>
                  <a:pt x="5782" y="4707"/>
                </a:lnTo>
                <a:lnTo>
                  <a:pt x="5639" y="4803"/>
                </a:lnTo>
                <a:lnTo>
                  <a:pt x="5520" y="4922"/>
                </a:lnTo>
                <a:lnTo>
                  <a:pt x="5305" y="5137"/>
                </a:lnTo>
                <a:lnTo>
                  <a:pt x="5209" y="5209"/>
                </a:lnTo>
                <a:lnTo>
                  <a:pt x="5089" y="5305"/>
                </a:lnTo>
                <a:lnTo>
                  <a:pt x="4994" y="5352"/>
                </a:lnTo>
                <a:lnTo>
                  <a:pt x="4874" y="5376"/>
                </a:lnTo>
                <a:lnTo>
                  <a:pt x="4779" y="5376"/>
                </a:lnTo>
                <a:lnTo>
                  <a:pt x="4659" y="5352"/>
                </a:lnTo>
                <a:lnTo>
                  <a:pt x="4564" y="5352"/>
                </a:lnTo>
                <a:lnTo>
                  <a:pt x="4468" y="5328"/>
                </a:lnTo>
                <a:lnTo>
                  <a:pt x="4349" y="5352"/>
                </a:lnTo>
                <a:lnTo>
                  <a:pt x="4349" y="4898"/>
                </a:lnTo>
                <a:lnTo>
                  <a:pt x="4325" y="4468"/>
                </a:lnTo>
                <a:lnTo>
                  <a:pt x="4373" y="4564"/>
                </a:lnTo>
                <a:lnTo>
                  <a:pt x="4444" y="4659"/>
                </a:lnTo>
                <a:lnTo>
                  <a:pt x="4492" y="4707"/>
                </a:lnTo>
                <a:lnTo>
                  <a:pt x="4588" y="4731"/>
                </a:lnTo>
                <a:lnTo>
                  <a:pt x="4659" y="4731"/>
                </a:lnTo>
                <a:lnTo>
                  <a:pt x="4755" y="4707"/>
                </a:lnTo>
                <a:lnTo>
                  <a:pt x="4827" y="4683"/>
                </a:lnTo>
                <a:lnTo>
                  <a:pt x="4898" y="4636"/>
                </a:lnTo>
                <a:lnTo>
                  <a:pt x="5018" y="4492"/>
                </a:lnTo>
                <a:lnTo>
                  <a:pt x="5113" y="4373"/>
                </a:lnTo>
                <a:lnTo>
                  <a:pt x="5185" y="4253"/>
                </a:lnTo>
                <a:lnTo>
                  <a:pt x="5281" y="3966"/>
                </a:lnTo>
                <a:lnTo>
                  <a:pt x="5352" y="3680"/>
                </a:lnTo>
                <a:lnTo>
                  <a:pt x="5400" y="3393"/>
                </a:lnTo>
                <a:close/>
                <a:moveTo>
                  <a:pt x="2581" y="5400"/>
                </a:moveTo>
                <a:lnTo>
                  <a:pt x="2652" y="5424"/>
                </a:lnTo>
                <a:lnTo>
                  <a:pt x="2724" y="5424"/>
                </a:lnTo>
                <a:lnTo>
                  <a:pt x="2843" y="5639"/>
                </a:lnTo>
                <a:lnTo>
                  <a:pt x="2915" y="5735"/>
                </a:lnTo>
                <a:lnTo>
                  <a:pt x="2748" y="5687"/>
                </a:lnTo>
                <a:lnTo>
                  <a:pt x="2700" y="5639"/>
                </a:lnTo>
                <a:lnTo>
                  <a:pt x="2652" y="5591"/>
                </a:lnTo>
                <a:lnTo>
                  <a:pt x="2581" y="5400"/>
                </a:lnTo>
                <a:close/>
                <a:moveTo>
                  <a:pt x="3536" y="4397"/>
                </a:moveTo>
                <a:lnTo>
                  <a:pt x="3799" y="4636"/>
                </a:lnTo>
                <a:lnTo>
                  <a:pt x="3775" y="5161"/>
                </a:lnTo>
                <a:lnTo>
                  <a:pt x="3775" y="5711"/>
                </a:lnTo>
                <a:lnTo>
                  <a:pt x="3775" y="6236"/>
                </a:lnTo>
                <a:lnTo>
                  <a:pt x="3823" y="6762"/>
                </a:lnTo>
                <a:lnTo>
                  <a:pt x="3680" y="6810"/>
                </a:lnTo>
                <a:lnTo>
                  <a:pt x="3656" y="6786"/>
                </a:lnTo>
                <a:lnTo>
                  <a:pt x="3584" y="6738"/>
                </a:lnTo>
                <a:lnTo>
                  <a:pt x="3536" y="6643"/>
                </a:lnTo>
                <a:lnTo>
                  <a:pt x="3489" y="6523"/>
                </a:lnTo>
                <a:lnTo>
                  <a:pt x="3345" y="5997"/>
                </a:lnTo>
                <a:lnTo>
                  <a:pt x="3226" y="5735"/>
                </a:lnTo>
                <a:lnTo>
                  <a:pt x="3154" y="5615"/>
                </a:lnTo>
                <a:lnTo>
                  <a:pt x="3058" y="5496"/>
                </a:lnTo>
                <a:lnTo>
                  <a:pt x="2963" y="5352"/>
                </a:lnTo>
                <a:lnTo>
                  <a:pt x="3011" y="5305"/>
                </a:lnTo>
                <a:lnTo>
                  <a:pt x="3035" y="5233"/>
                </a:lnTo>
                <a:lnTo>
                  <a:pt x="3058" y="5161"/>
                </a:lnTo>
                <a:lnTo>
                  <a:pt x="3082" y="5089"/>
                </a:lnTo>
                <a:lnTo>
                  <a:pt x="3058" y="4994"/>
                </a:lnTo>
                <a:lnTo>
                  <a:pt x="3035" y="4898"/>
                </a:lnTo>
                <a:lnTo>
                  <a:pt x="2963" y="4707"/>
                </a:lnTo>
                <a:lnTo>
                  <a:pt x="3250" y="4707"/>
                </a:lnTo>
                <a:lnTo>
                  <a:pt x="3321" y="4659"/>
                </a:lnTo>
                <a:lnTo>
                  <a:pt x="3417" y="4636"/>
                </a:lnTo>
                <a:lnTo>
                  <a:pt x="3489" y="4564"/>
                </a:lnTo>
                <a:lnTo>
                  <a:pt x="3536" y="4468"/>
                </a:lnTo>
                <a:lnTo>
                  <a:pt x="3536" y="4397"/>
                </a:lnTo>
                <a:close/>
                <a:moveTo>
                  <a:pt x="3919" y="0"/>
                </a:moveTo>
                <a:lnTo>
                  <a:pt x="3823" y="24"/>
                </a:lnTo>
                <a:lnTo>
                  <a:pt x="3728" y="72"/>
                </a:lnTo>
                <a:lnTo>
                  <a:pt x="3656" y="143"/>
                </a:lnTo>
                <a:lnTo>
                  <a:pt x="3512" y="311"/>
                </a:lnTo>
                <a:lnTo>
                  <a:pt x="3393" y="478"/>
                </a:lnTo>
                <a:lnTo>
                  <a:pt x="3297" y="645"/>
                </a:lnTo>
                <a:lnTo>
                  <a:pt x="3202" y="836"/>
                </a:lnTo>
                <a:lnTo>
                  <a:pt x="3130" y="765"/>
                </a:lnTo>
                <a:lnTo>
                  <a:pt x="3058" y="693"/>
                </a:lnTo>
                <a:lnTo>
                  <a:pt x="2987" y="669"/>
                </a:lnTo>
                <a:lnTo>
                  <a:pt x="2891" y="669"/>
                </a:lnTo>
                <a:lnTo>
                  <a:pt x="2843" y="693"/>
                </a:lnTo>
                <a:lnTo>
                  <a:pt x="2796" y="741"/>
                </a:lnTo>
                <a:lnTo>
                  <a:pt x="2700" y="884"/>
                </a:lnTo>
                <a:lnTo>
                  <a:pt x="2652" y="1051"/>
                </a:lnTo>
                <a:lnTo>
                  <a:pt x="2509" y="1051"/>
                </a:lnTo>
                <a:lnTo>
                  <a:pt x="2461" y="1099"/>
                </a:lnTo>
                <a:lnTo>
                  <a:pt x="2413" y="1147"/>
                </a:lnTo>
                <a:lnTo>
                  <a:pt x="2366" y="1290"/>
                </a:lnTo>
                <a:lnTo>
                  <a:pt x="2366" y="1410"/>
                </a:lnTo>
                <a:lnTo>
                  <a:pt x="2342" y="1888"/>
                </a:lnTo>
                <a:lnTo>
                  <a:pt x="2294" y="1864"/>
                </a:lnTo>
                <a:lnTo>
                  <a:pt x="2246" y="1816"/>
                </a:lnTo>
                <a:lnTo>
                  <a:pt x="2127" y="1792"/>
                </a:lnTo>
                <a:lnTo>
                  <a:pt x="1983" y="1816"/>
                </a:lnTo>
                <a:lnTo>
                  <a:pt x="1864" y="1888"/>
                </a:lnTo>
                <a:lnTo>
                  <a:pt x="1792" y="1983"/>
                </a:lnTo>
                <a:lnTo>
                  <a:pt x="1744" y="2103"/>
                </a:lnTo>
                <a:lnTo>
                  <a:pt x="1720" y="2222"/>
                </a:lnTo>
                <a:lnTo>
                  <a:pt x="1720" y="2366"/>
                </a:lnTo>
                <a:lnTo>
                  <a:pt x="1744" y="2461"/>
                </a:lnTo>
                <a:lnTo>
                  <a:pt x="1529" y="2533"/>
                </a:lnTo>
                <a:lnTo>
                  <a:pt x="1338" y="2628"/>
                </a:lnTo>
                <a:lnTo>
                  <a:pt x="1171" y="2748"/>
                </a:lnTo>
                <a:lnTo>
                  <a:pt x="1004" y="2867"/>
                </a:lnTo>
                <a:lnTo>
                  <a:pt x="860" y="3011"/>
                </a:lnTo>
                <a:lnTo>
                  <a:pt x="789" y="3106"/>
                </a:lnTo>
                <a:lnTo>
                  <a:pt x="717" y="3202"/>
                </a:lnTo>
                <a:lnTo>
                  <a:pt x="693" y="3297"/>
                </a:lnTo>
                <a:lnTo>
                  <a:pt x="693" y="3417"/>
                </a:lnTo>
                <a:lnTo>
                  <a:pt x="621" y="3417"/>
                </a:lnTo>
                <a:lnTo>
                  <a:pt x="430" y="3584"/>
                </a:lnTo>
                <a:lnTo>
                  <a:pt x="263" y="3775"/>
                </a:lnTo>
                <a:lnTo>
                  <a:pt x="143" y="3966"/>
                </a:lnTo>
                <a:lnTo>
                  <a:pt x="48" y="4205"/>
                </a:lnTo>
                <a:lnTo>
                  <a:pt x="24" y="4325"/>
                </a:lnTo>
                <a:lnTo>
                  <a:pt x="0" y="4444"/>
                </a:lnTo>
                <a:lnTo>
                  <a:pt x="24" y="4564"/>
                </a:lnTo>
                <a:lnTo>
                  <a:pt x="48" y="4683"/>
                </a:lnTo>
                <a:lnTo>
                  <a:pt x="72" y="4779"/>
                </a:lnTo>
                <a:lnTo>
                  <a:pt x="143" y="4898"/>
                </a:lnTo>
                <a:lnTo>
                  <a:pt x="215" y="4994"/>
                </a:lnTo>
                <a:lnTo>
                  <a:pt x="287" y="5066"/>
                </a:lnTo>
                <a:lnTo>
                  <a:pt x="358" y="5113"/>
                </a:lnTo>
                <a:lnTo>
                  <a:pt x="502" y="5113"/>
                </a:lnTo>
                <a:lnTo>
                  <a:pt x="526" y="5089"/>
                </a:lnTo>
                <a:lnTo>
                  <a:pt x="550" y="5066"/>
                </a:lnTo>
                <a:lnTo>
                  <a:pt x="550" y="5018"/>
                </a:lnTo>
                <a:lnTo>
                  <a:pt x="693" y="5281"/>
                </a:lnTo>
                <a:lnTo>
                  <a:pt x="884" y="5520"/>
                </a:lnTo>
                <a:lnTo>
                  <a:pt x="1004" y="5639"/>
                </a:lnTo>
                <a:lnTo>
                  <a:pt x="1075" y="5663"/>
                </a:lnTo>
                <a:lnTo>
                  <a:pt x="1147" y="5687"/>
                </a:lnTo>
                <a:lnTo>
                  <a:pt x="1219" y="5663"/>
                </a:lnTo>
                <a:lnTo>
                  <a:pt x="1290" y="5615"/>
                </a:lnTo>
                <a:lnTo>
                  <a:pt x="1338" y="5543"/>
                </a:lnTo>
                <a:lnTo>
                  <a:pt x="1362" y="5472"/>
                </a:lnTo>
                <a:lnTo>
                  <a:pt x="1386" y="5328"/>
                </a:lnTo>
                <a:lnTo>
                  <a:pt x="1386" y="5161"/>
                </a:lnTo>
                <a:lnTo>
                  <a:pt x="1458" y="5281"/>
                </a:lnTo>
                <a:lnTo>
                  <a:pt x="1553" y="5352"/>
                </a:lnTo>
                <a:lnTo>
                  <a:pt x="1673" y="5424"/>
                </a:lnTo>
                <a:lnTo>
                  <a:pt x="1792" y="5472"/>
                </a:lnTo>
                <a:lnTo>
                  <a:pt x="1983" y="5520"/>
                </a:lnTo>
                <a:lnTo>
                  <a:pt x="2079" y="5520"/>
                </a:lnTo>
                <a:lnTo>
                  <a:pt x="2151" y="5496"/>
                </a:lnTo>
                <a:lnTo>
                  <a:pt x="2246" y="5448"/>
                </a:lnTo>
                <a:lnTo>
                  <a:pt x="2318" y="5352"/>
                </a:lnTo>
                <a:lnTo>
                  <a:pt x="2342" y="5376"/>
                </a:lnTo>
                <a:lnTo>
                  <a:pt x="2389" y="5424"/>
                </a:lnTo>
                <a:lnTo>
                  <a:pt x="2461" y="5639"/>
                </a:lnTo>
                <a:lnTo>
                  <a:pt x="2509" y="5782"/>
                </a:lnTo>
                <a:lnTo>
                  <a:pt x="2557" y="5830"/>
                </a:lnTo>
                <a:lnTo>
                  <a:pt x="2628" y="5902"/>
                </a:lnTo>
                <a:lnTo>
                  <a:pt x="2748" y="5950"/>
                </a:lnTo>
                <a:lnTo>
                  <a:pt x="2867" y="5997"/>
                </a:lnTo>
                <a:lnTo>
                  <a:pt x="3058" y="6069"/>
                </a:lnTo>
                <a:lnTo>
                  <a:pt x="3178" y="6619"/>
                </a:lnTo>
                <a:lnTo>
                  <a:pt x="3226" y="6762"/>
                </a:lnTo>
                <a:lnTo>
                  <a:pt x="3297" y="6905"/>
                </a:lnTo>
                <a:lnTo>
                  <a:pt x="3345" y="7001"/>
                </a:lnTo>
                <a:lnTo>
                  <a:pt x="3417" y="7073"/>
                </a:lnTo>
                <a:lnTo>
                  <a:pt x="3489" y="7120"/>
                </a:lnTo>
                <a:lnTo>
                  <a:pt x="3608" y="7168"/>
                </a:lnTo>
                <a:lnTo>
                  <a:pt x="3728" y="7192"/>
                </a:lnTo>
                <a:lnTo>
                  <a:pt x="3823" y="7168"/>
                </a:lnTo>
                <a:lnTo>
                  <a:pt x="3847" y="7168"/>
                </a:lnTo>
                <a:lnTo>
                  <a:pt x="3990" y="8100"/>
                </a:lnTo>
                <a:lnTo>
                  <a:pt x="4134" y="9056"/>
                </a:lnTo>
                <a:lnTo>
                  <a:pt x="4325" y="9988"/>
                </a:lnTo>
                <a:lnTo>
                  <a:pt x="4540" y="10920"/>
                </a:lnTo>
                <a:lnTo>
                  <a:pt x="4970" y="12736"/>
                </a:lnTo>
                <a:lnTo>
                  <a:pt x="5161" y="13667"/>
                </a:lnTo>
                <a:lnTo>
                  <a:pt x="5328" y="14575"/>
                </a:lnTo>
                <a:lnTo>
                  <a:pt x="5448" y="15459"/>
                </a:lnTo>
                <a:lnTo>
                  <a:pt x="5520" y="16367"/>
                </a:lnTo>
                <a:lnTo>
                  <a:pt x="5520" y="16798"/>
                </a:lnTo>
                <a:lnTo>
                  <a:pt x="5520" y="17252"/>
                </a:lnTo>
                <a:lnTo>
                  <a:pt x="5496" y="17682"/>
                </a:lnTo>
                <a:lnTo>
                  <a:pt x="5472" y="18112"/>
                </a:lnTo>
                <a:lnTo>
                  <a:pt x="7216" y="18231"/>
                </a:lnTo>
                <a:lnTo>
                  <a:pt x="7216" y="17706"/>
                </a:lnTo>
                <a:lnTo>
                  <a:pt x="7192" y="17204"/>
                </a:lnTo>
                <a:lnTo>
                  <a:pt x="7168" y="16702"/>
                </a:lnTo>
                <a:lnTo>
                  <a:pt x="7097" y="16200"/>
                </a:lnTo>
                <a:lnTo>
                  <a:pt x="7025" y="15722"/>
                </a:lnTo>
                <a:lnTo>
                  <a:pt x="6929" y="15221"/>
                </a:lnTo>
                <a:lnTo>
                  <a:pt x="6714" y="14265"/>
                </a:lnTo>
                <a:lnTo>
                  <a:pt x="6451" y="13333"/>
                </a:lnTo>
                <a:lnTo>
                  <a:pt x="6189" y="12425"/>
                </a:lnTo>
                <a:lnTo>
                  <a:pt x="5591" y="10609"/>
                </a:lnTo>
                <a:lnTo>
                  <a:pt x="5305" y="9725"/>
                </a:lnTo>
                <a:lnTo>
                  <a:pt x="5042" y="8841"/>
                </a:lnTo>
                <a:lnTo>
                  <a:pt x="4803" y="7933"/>
                </a:lnTo>
                <a:lnTo>
                  <a:pt x="4588" y="7025"/>
                </a:lnTo>
                <a:lnTo>
                  <a:pt x="4468" y="6380"/>
                </a:lnTo>
                <a:lnTo>
                  <a:pt x="4397" y="5711"/>
                </a:lnTo>
                <a:lnTo>
                  <a:pt x="4588" y="5711"/>
                </a:lnTo>
                <a:lnTo>
                  <a:pt x="4755" y="5735"/>
                </a:lnTo>
                <a:lnTo>
                  <a:pt x="4851" y="5735"/>
                </a:lnTo>
                <a:lnTo>
                  <a:pt x="4946" y="5711"/>
                </a:lnTo>
                <a:lnTo>
                  <a:pt x="5137" y="5639"/>
                </a:lnTo>
                <a:lnTo>
                  <a:pt x="5281" y="5543"/>
                </a:lnTo>
                <a:lnTo>
                  <a:pt x="5400" y="5448"/>
                </a:lnTo>
                <a:lnTo>
                  <a:pt x="5520" y="5328"/>
                </a:lnTo>
                <a:lnTo>
                  <a:pt x="5711" y="5113"/>
                </a:lnTo>
                <a:lnTo>
                  <a:pt x="5902" y="4922"/>
                </a:lnTo>
                <a:lnTo>
                  <a:pt x="5974" y="4874"/>
                </a:lnTo>
                <a:lnTo>
                  <a:pt x="6093" y="4803"/>
                </a:lnTo>
                <a:lnTo>
                  <a:pt x="6212" y="4874"/>
                </a:lnTo>
                <a:lnTo>
                  <a:pt x="6308" y="4922"/>
                </a:lnTo>
                <a:lnTo>
                  <a:pt x="6332" y="4946"/>
                </a:lnTo>
                <a:lnTo>
                  <a:pt x="6356" y="4994"/>
                </a:lnTo>
                <a:lnTo>
                  <a:pt x="6404" y="5042"/>
                </a:lnTo>
                <a:lnTo>
                  <a:pt x="6451" y="5137"/>
                </a:lnTo>
                <a:lnTo>
                  <a:pt x="6523" y="5209"/>
                </a:lnTo>
                <a:lnTo>
                  <a:pt x="6619" y="5233"/>
                </a:lnTo>
                <a:lnTo>
                  <a:pt x="6714" y="5257"/>
                </a:lnTo>
                <a:lnTo>
                  <a:pt x="6810" y="5257"/>
                </a:lnTo>
                <a:lnTo>
                  <a:pt x="6977" y="5209"/>
                </a:lnTo>
                <a:lnTo>
                  <a:pt x="7120" y="5185"/>
                </a:lnTo>
                <a:lnTo>
                  <a:pt x="7455" y="5089"/>
                </a:lnTo>
                <a:lnTo>
                  <a:pt x="7789" y="4994"/>
                </a:lnTo>
                <a:lnTo>
                  <a:pt x="7789" y="5042"/>
                </a:lnTo>
                <a:lnTo>
                  <a:pt x="7813" y="5161"/>
                </a:lnTo>
                <a:lnTo>
                  <a:pt x="7861" y="5257"/>
                </a:lnTo>
                <a:lnTo>
                  <a:pt x="7909" y="5281"/>
                </a:lnTo>
                <a:lnTo>
                  <a:pt x="7981" y="5305"/>
                </a:lnTo>
                <a:lnTo>
                  <a:pt x="8124" y="5305"/>
                </a:lnTo>
                <a:lnTo>
                  <a:pt x="8243" y="5233"/>
                </a:lnTo>
                <a:lnTo>
                  <a:pt x="8363" y="5137"/>
                </a:lnTo>
                <a:lnTo>
                  <a:pt x="8530" y="4946"/>
                </a:lnTo>
                <a:lnTo>
                  <a:pt x="8674" y="4731"/>
                </a:lnTo>
                <a:lnTo>
                  <a:pt x="8721" y="4803"/>
                </a:lnTo>
                <a:lnTo>
                  <a:pt x="8769" y="4898"/>
                </a:lnTo>
                <a:lnTo>
                  <a:pt x="8817" y="4994"/>
                </a:lnTo>
                <a:lnTo>
                  <a:pt x="8889" y="5042"/>
                </a:lnTo>
                <a:lnTo>
                  <a:pt x="8984" y="5066"/>
                </a:lnTo>
                <a:lnTo>
                  <a:pt x="9056" y="5042"/>
                </a:lnTo>
                <a:lnTo>
                  <a:pt x="9151" y="5018"/>
                </a:lnTo>
                <a:lnTo>
                  <a:pt x="9223" y="4970"/>
                </a:lnTo>
                <a:lnTo>
                  <a:pt x="9343" y="4874"/>
                </a:lnTo>
                <a:lnTo>
                  <a:pt x="9462" y="4779"/>
                </a:lnTo>
                <a:lnTo>
                  <a:pt x="9558" y="4659"/>
                </a:lnTo>
                <a:lnTo>
                  <a:pt x="9653" y="4540"/>
                </a:lnTo>
                <a:lnTo>
                  <a:pt x="9701" y="4397"/>
                </a:lnTo>
                <a:lnTo>
                  <a:pt x="9749" y="4253"/>
                </a:lnTo>
                <a:lnTo>
                  <a:pt x="9749" y="4086"/>
                </a:lnTo>
                <a:lnTo>
                  <a:pt x="9725" y="3943"/>
                </a:lnTo>
                <a:lnTo>
                  <a:pt x="9677" y="3871"/>
                </a:lnTo>
                <a:lnTo>
                  <a:pt x="9653" y="3799"/>
                </a:lnTo>
                <a:lnTo>
                  <a:pt x="9582" y="3751"/>
                </a:lnTo>
                <a:lnTo>
                  <a:pt x="9534" y="3728"/>
                </a:lnTo>
                <a:lnTo>
                  <a:pt x="9558" y="3608"/>
                </a:lnTo>
                <a:lnTo>
                  <a:pt x="9582" y="3489"/>
                </a:lnTo>
                <a:lnTo>
                  <a:pt x="9582" y="3345"/>
                </a:lnTo>
                <a:lnTo>
                  <a:pt x="9534" y="3226"/>
                </a:lnTo>
                <a:lnTo>
                  <a:pt x="9486" y="3106"/>
                </a:lnTo>
                <a:lnTo>
                  <a:pt x="9438" y="2987"/>
                </a:lnTo>
                <a:lnTo>
                  <a:pt x="9343" y="2891"/>
                </a:lnTo>
                <a:lnTo>
                  <a:pt x="9271" y="2796"/>
                </a:lnTo>
                <a:lnTo>
                  <a:pt x="9175" y="2724"/>
                </a:lnTo>
                <a:lnTo>
                  <a:pt x="9080" y="2652"/>
                </a:lnTo>
                <a:lnTo>
                  <a:pt x="9008" y="2652"/>
                </a:lnTo>
                <a:lnTo>
                  <a:pt x="8960" y="2676"/>
                </a:lnTo>
                <a:lnTo>
                  <a:pt x="8913" y="2700"/>
                </a:lnTo>
                <a:lnTo>
                  <a:pt x="8865" y="2724"/>
                </a:lnTo>
                <a:lnTo>
                  <a:pt x="8817" y="2581"/>
                </a:lnTo>
                <a:lnTo>
                  <a:pt x="8745" y="2437"/>
                </a:lnTo>
                <a:lnTo>
                  <a:pt x="8674" y="2270"/>
                </a:lnTo>
                <a:lnTo>
                  <a:pt x="8578" y="2151"/>
                </a:lnTo>
                <a:lnTo>
                  <a:pt x="8482" y="2055"/>
                </a:lnTo>
                <a:lnTo>
                  <a:pt x="8387" y="2007"/>
                </a:lnTo>
                <a:lnTo>
                  <a:pt x="8363" y="1983"/>
                </a:lnTo>
                <a:lnTo>
                  <a:pt x="8339" y="1912"/>
                </a:lnTo>
                <a:lnTo>
                  <a:pt x="8291" y="1840"/>
                </a:lnTo>
                <a:lnTo>
                  <a:pt x="8148" y="1673"/>
                </a:lnTo>
                <a:lnTo>
                  <a:pt x="7981" y="1577"/>
                </a:lnTo>
                <a:lnTo>
                  <a:pt x="7813" y="1482"/>
                </a:lnTo>
                <a:lnTo>
                  <a:pt x="7598" y="1434"/>
                </a:lnTo>
                <a:lnTo>
                  <a:pt x="7694" y="1410"/>
                </a:lnTo>
                <a:lnTo>
                  <a:pt x="7742" y="1338"/>
                </a:lnTo>
                <a:lnTo>
                  <a:pt x="7766" y="1266"/>
                </a:lnTo>
                <a:lnTo>
                  <a:pt x="7766" y="1171"/>
                </a:lnTo>
                <a:lnTo>
                  <a:pt x="7718" y="1075"/>
                </a:lnTo>
                <a:lnTo>
                  <a:pt x="7646" y="1028"/>
                </a:lnTo>
                <a:lnTo>
                  <a:pt x="7503" y="908"/>
                </a:lnTo>
                <a:lnTo>
                  <a:pt x="7288" y="812"/>
                </a:lnTo>
                <a:lnTo>
                  <a:pt x="7097" y="717"/>
                </a:lnTo>
                <a:lnTo>
                  <a:pt x="6977" y="693"/>
                </a:lnTo>
                <a:lnTo>
                  <a:pt x="6858" y="669"/>
                </a:lnTo>
                <a:lnTo>
                  <a:pt x="6762" y="669"/>
                </a:lnTo>
                <a:lnTo>
                  <a:pt x="6666" y="717"/>
                </a:lnTo>
                <a:lnTo>
                  <a:pt x="6643" y="574"/>
                </a:lnTo>
                <a:lnTo>
                  <a:pt x="6571" y="454"/>
                </a:lnTo>
                <a:lnTo>
                  <a:pt x="6451" y="335"/>
                </a:lnTo>
                <a:lnTo>
                  <a:pt x="6332" y="287"/>
                </a:lnTo>
                <a:lnTo>
                  <a:pt x="6165" y="263"/>
                </a:lnTo>
                <a:lnTo>
                  <a:pt x="6021" y="263"/>
                </a:lnTo>
                <a:lnTo>
                  <a:pt x="5878" y="335"/>
                </a:lnTo>
                <a:lnTo>
                  <a:pt x="5782" y="430"/>
                </a:lnTo>
                <a:lnTo>
                  <a:pt x="5782" y="406"/>
                </a:lnTo>
                <a:lnTo>
                  <a:pt x="5782" y="358"/>
                </a:lnTo>
                <a:lnTo>
                  <a:pt x="5711" y="311"/>
                </a:lnTo>
                <a:lnTo>
                  <a:pt x="5496" y="191"/>
                </a:lnTo>
                <a:lnTo>
                  <a:pt x="5281" y="120"/>
                </a:lnTo>
                <a:lnTo>
                  <a:pt x="5042" y="48"/>
                </a:lnTo>
                <a:lnTo>
                  <a:pt x="4827" y="24"/>
                </a:lnTo>
                <a:lnTo>
                  <a:pt x="4635" y="0"/>
                </a:lnTo>
                <a:lnTo>
                  <a:pt x="4540" y="24"/>
                </a:lnTo>
                <a:lnTo>
                  <a:pt x="4444" y="48"/>
                </a:lnTo>
                <a:lnTo>
                  <a:pt x="4373" y="96"/>
                </a:lnTo>
                <a:lnTo>
                  <a:pt x="4325" y="167"/>
                </a:lnTo>
                <a:lnTo>
                  <a:pt x="4301" y="263"/>
                </a:lnTo>
                <a:lnTo>
                  <a:pt x="4301" y="335"/>
                </a:lnTo>
                <a:lnTo>
                  <a:pt x="4229" y="215"/>
                </a:lnTo>
                <a:lnTo>
                  <a:pt x="4110" y="96"/>
                </a:lnTo>
                <a:lnTo>
                  <a:pt x="4062" y="48"/>
                </a:lnTo>
                <a:lnTo>
                  <a:pt x="3990" y="24"/>
                </a:lnTo>
                <a:lnTo>
                  <a:pt x="3919"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1"/>
          <p:cNvSpPr/>
          <p:nvPr/>
        </p:nvSpPr>
        <p:spPr>
          <a:xfrm>
            <a:off x="7854675" y="2479121"/>
            <a:ext cx="1477680" cy="2763470"/>
          </a:xfrm>
          <a:custGeom>
            <a:avLst/>
            <a:gdLst/>
            <a:ahLst/>
            <a:cxnLst/>
            <a:rect l="l" t="t" r="r" b="b"/>
            <a:pathLst>
              <a:path w="9749" h="18232" extrusionOk="0">
                <a:moveTo>
                  <a:pt x="7789" y="4468"/>
                </a:moveTo>
                <a:lnTo>
                  <a:pt x="7766" y="4851"/>
                </a:lnTo>
                <a:lnTo>
                  <a:pt x="7670" y="4874"/>
                </a:lnTo>
                <a:lnTo>
                  <a:pt x="7073" y="5018"/>
                </a:lnTo>
                <a:lnTo>
                  <a:pt x="6786" y="5066"/>
                </a:lnTo>
                <a:lnTo>
                  <a:pt x="6666" y="5066"/>
                </a:lnTo>
                <a:lnTo>
                  <a:pt x="6619" y="5042"/>
                </a:lnTo>
                <a:lnTo>
                  <a:pt x="6595" y="5018"/>
                </a:lnTo>
                <a:lnTo>
                  <a:pt x="6547" y="4898"/>
                </a:lnTo>
                <a:lnTo>
                  <a:pt x="6475" y="4803"/>
                </a:lnTo>
                <a:lnTo>
                  <a:pt x="6404" y="4755"/>
                </a:lnTo>
                <a:lnTo>
                  <a:pt x="6714" y="4731"/>
                </a:lnTo>
                <a:lnTo>
                  <a:pt x="6858" y="4731"/>
                </a:lnTo>
                <a:lnTo>
                  <a:pt x="7025" y="4707"/>
                </a:lnTo>
                <a:lnTo>
                  <a:pt x="7168" y="4636"/>
                </a:lnTo>
                <a:lnTo>
                  <a:pt x="7312" y="4588"/>
                </a:lnTo>
                <a:lnTo>
                  <a:pt x="7503" y="4468"/>
                </a:lnTo>
                <a:lnTo>
                  <a:pt x="7551" y="4540"/>
                </a:lnTo>
                <a:lnTo>
                  <a:pt x="7622" y="4564"/>
                </a:lnTo>
                <a:lnTo>
                  <a:pt x="7670" y="4564"/>
                </a:lnTo>
                <a:lnTo>
                  <a:pt x="7718" y="4540"/>
                </a:lnTo>
                <a:lnTo>
                  <a:pt x="7766" y="4516"/>
                </a:lnTo>
                <a:lnTo>
                  <a:pt x="7789" y="4468"/>
                </a:lnTo>
                <a:close/>
                <a:moveTo>
                  <a:pt x="5400" y="3393"/>
                </a:moveTo>
                <a:lnTo>
                  <a:pt x="5448" y="3536"/>
                </a:lnTo>
                <a:lnTo>
                  <a:pt x="5472" y="3608"/>
                </a:lnTo>
                <a:lnTo>
                  <a:pt x="5520" y="3656"/>
                </a:lnTo>
                <a:lnTo>
                  <a:pt x="5591" y="3680"/>
                </a:lnTo>
                <a:lnTo>
                  <a:pt x="5663" y="3704"/>
                </a:lnTo>
                <a:lnTo>
                  <a:pt x="5782" y="3704"/>
                </a:lnTo>
                <a:lnTo>
                  <a:pt x="5926" y="3680"/>
                </a:lnTo>
                <a:lnTo>
                  <a:pt x="6045" y="3632"/>
                </a:lnTo>
                <a:lnTo>
                  <a:pt x="6141" y="3584"/>
                </a:lnTo>
                <a:lnTo>
                  <a:pt x="6165" y="3560"/>
                </a:lnTo>
                <a:lnTo>
                  <a:pt x="6212" y="3799"/>
                </a:lnTo>
                <a:lnTo>
                  <a:pt x="6284" y="3966"/>
                </a:lnTo>
                <a:lnTo>
                  <a:pt x="6332" y="4038"/>
                </a:lnTo>
                <a:lnTo>
                  <a:pt x="6428" y="4086"/>
                </a:lnTo>
                <a:lnTo>
                  <a:pt x="6619" y="4086"/>
                </a:lnTo>
                <a:lnTo>
                  <a:pt x="6714" y="4014"/>
                </a:lnTo>
                <a:lnTo>
                  <a:pt x="6786" y="3943"/>
                </a:lnTo>
                <a:lnTo>
                  <a:pt x="6905" y="3775"/>
                </a:lnTo>
                <a:lnTo>
                  <a:pt x="7025" y="3608"/>
                </a:lnTo>
                <a:lnTo>
                  <a:pt x="7001" y="3775"/>
                </a:lnTo>
                <a:lnTo>
                  <a:pt x="6977" y="3966"/>
                </a:lnTo>
                <a:lnTo>
                  <a:pt x="6977" y="4134"/>
                </a:lnTo>
                <a:lnTo>
                  <a:pt x="7025" y="4301"/>
                </a:lnTo>
                <a:lnTo>
                  <a:pt x="7192" y="4205"/>
                </a:lnTo>
                <a:lnTo>
                  <a:pt x="7336" y="4038"/>
                </a:lnTo>
                <a:lnTo>
                  <a:pt x="7383" y="4205"/>
                </a:lnTo>
                <a:lnTo>
                  <a:pt x="7431" y="4373"/>
                </a:lnTo>
                <a:lnTo>
                  <a:pt x="7264" y="4468"/>
                </a:lnTo>
                <a:lnTo>
                  <a:pt x="7120" y="4516"/>
                </a:lnTo>
                <a:lnTo>
                  <a:pt x="7001" y="4540"/>
                </a:lnTo>
                <a:lnTo>
                  <a:pt x="6858" y="4564"/>
                </a:lnTo>
                <a:lnTo>
                  <a:pt x="6714" y="4564"/>
                </a:lnTo>
                <a:lnTo>
                  <a:pt x="6404" y="4540"/>
                </a:lnTo>
                <a:lnTo>
                  <a:pt x="6236" y="4540"/>
                </a:lnTo>
                <a:lnTo>
                  <a:pt x="6093" y="4564"/>
                </a:lnTo>
                <a:lnTo>
                  <a:pt x="5926" y="4636"/>
                </a:lnTo>
                <a:lnTo>
                  <a:pt x="5782" y="4707"/>
                </a:lnTo>
                <a:lnTo>
                  <a:pt x="5639" y="4803"/>
                </a:lnTo>
                <a:lnTo>
                  <a:pt x="5520" y="4922"/>
                </a:lnTo>
                <a:lnTo>
                  <a:pt x="5305" y="5137"/>
                </a:lnTo>
                <a:lnTo>
                  <a:pt x="5209" y="5209"/>
                </a:lnTo>
                <a:lnTo>
                  <a:pt x="5089" y="5305"/>
                </a:lnTo>
                <a:lnTo>
                  <a:pt x="4994" y="5352"/>
                </a:lnTo>
                <a:lnTo>
                  <a:pt x="4874" y="5376"/>
                </a:lnTo>
                <a:lnTo>
                  <a:pt x="4779" y="5376"/>
                </a:lnTo>
                <a:lnTo>
                  <a:pt x="4659" y="5352"/>
                </a:lnTo>
                <a:lnTo>
                  <a:pt x="4564" y="5352"/>
                </a:lnTo>
                <a:lnTo>
                  <a:pt x="4468" y="5328"/>
                </a:lnTo>
                <a:lnTo>
                  <a:pt x="4349" y="5352"/>
                </a:lnTo>
                <a:lnTo>
                  <a:pt x="4349" y="4898"/>
                </a:lnTo>
                <a:lnTo>
                  <a:pt x="4325" y="4468"/>
                </a:lnTo>
                <a:lnTo>
                  <a:pt x="4373" y="4564"/>
                </a:lnTo>
                <a:lnTo>
                  <a:pt x="4444" y="4659"/>
                </a:lnTo>
                <a:lnTo>
                  <a:pt x="4492" y="4707"/>
                </a:lnTo>
                <a:lnTo>
                  <a:pt x="4588" y="4731"/>
                </a:lnTo>
                <a:lnTo>
                  <a:pt x="4659" y="4731"/>
                </a:lnTo>
                <a:lnTo>
                  <a:pt x="4755" y="4707"/>
                </a:lnTo>
                <a:lnTo>
                  <a:pt x="4827" y="4683"/>
                </a:lnTo>
                <a:lnTo>
                  <a:pt x="4898" y="4636"/>
                </a:lnTo>
                <a:lnTo>
                  <a:pt x="5018" y="4492"/>
                </a:lnTo>
                <a:lnTo>
                  <a:pt x="5113" y="4373"/>
                </a:lnTo>
                <a:lnTo>
                  <a:pt x="5185" y="4253"/>
                </a:lnTo>
                <a:lnTo>
                  <a:pt x="5281" y="3966"/>
                </a:lnTo>
                <a:lnTo>
                  <a:pt x="5352" y="3680"/>
                </a:lnTo>
                <a:lnTo>
                  <a:pt x="5400" y="3393"/>
                </a:lnTo>
                <a:close/>
                <a:moveTo>
                  <a:pt x="2581" y="5400"/>
                </a:moveTo>
                <a:lnTo>
                  <a:pt x="2652" y="5424"/>
                </a:lnTo>
                <a:lnTo>
                  <a:pt x="2724" y="5424"/>
                </a:lnTo>
                <a:lnTo>
                  <a:pt x="2843" y="5639"/>
                </a:lnTo>
                <a:lnTo>
                  <a:pt x="2915" y="5735"/>
                </a:lnTo>
                <a:lnTo>
                  <a:pt x="2748" y="5687"/>
                </a:lnTo>
                <a:lnTo>
                  <a:pt x="2700" y="5639"/>
                </a:lnTo>
                <a:lnTo>
                  <a:pt x="2652" y="5591"/>
                </a:lnTo>
                <a:lnTo>
                  <a:pt x="2581" y="5400"/>
                </a:lnTo>
                <a:close/>
                <a:moveTo>
                  <a:pt x="3536" y="4397"/>
                </a:moveTo>
                <a:lnTo>
                  <a:pt x="3799" y="4636"/>
                </a:lnTo>
                <a:lnTo>
                  <a:pt x="3775" y="5161"/>
                </a:lnTo>
                <a:lnTo>
                  <a:pt x="3775" y="5711"/>
                </a:lnTo>
                <a:lnTo>
                  <a:pt x="3775" y="6236"/>
                </a:lnTo>
                <a:lnTo>
                  <a:pt x="3823" y="6762"/>
                </a:lnTo>
                <a:lnTo>
                  <a:pt x="3680" y="6810"/>
                </a:lnTo>
                <a:lnTo>
                  <a:pt x="3656" y="6786"/>
                </a:lnTo>
                <a:lnTo>
                  <a:pt x="3584" y="6738"/>
                </a:lnTo>
                <a:lnTo>
                  <a:pt x="3536" y="6643"/>
                </a:lnTo>
                <a:lnTo>
                  <a:pt x="3489" y="6523"/>
                </a:lnTo>
                <a:lnTo>
                  <a:pt x="3345" y="5997"/>
                </a:lnTo>
                <a:lnTo>
                  <a:pt x="3226" y="5735"/>
                </a:lnTo>
                <a:lnTo>
                  <a:pt x="3154" y="5615"/>
                </a:lnTo>
                <a:lnTo>
                  <a:pt x="3058" y="5496"/>
                </a:lnTo>
                <a:lnTo>
                  <a:pt x="2963" y="5352"/>
                </a:lnTo>
                <a:lnTo>
                  <a:pt x="3011" y="5305"/>
                </a:lnTo>
                <a:lnTo>
                  <a:pt x="3035" y="5233"/>
                </a:lnTo>
                <a:lnTo>
                  <a:pt x="3058" y="5161"/>
                </a:lnTo>
                <a:lnTo>
                  <a:pt x="3082" y="5089"/>
                </a:lnTo>
                <a:lnTo>
                  <a:pt x="3058" y="4994"/>
                </a:lnTo>
                <a:lnTo>
                  <a:pt x="3035" y="4898"/>
                </a:lnTo>
                <a:lnTo>
                  <a:pt x="2963" y="4707"/>
                </a:lnTo>
                <a:lnTo>
                  <a:pt x="3250" y="4707"/>
                </a:lnTo>
                <a:lnTo>
                  <a:pt x="3321" y="4659"/>
                </a:lnTo>
                <a:lnTo>
                  <a:pt x="3417" y="4636"/>
                </a:lnTo>
                <a:lnTo>
                  <a:pt x="3489" y="4564"/>
                </a:lnTo>
                <a:lnTo>
                  <a:pt x="3536" y="4468"/>
                </a:lnTo>
                <a:lnTo>
                  <a:pt x="3536" y="4397"/>
                </a:lnTo>
                <a:close/>
                <a:moveTo>
                  <a:pt x="3919" y="0"/>
                </a:moveTo>
                <a:lnTo>
                  <a:pt x="3823" y="24"/>
                </a:lnTo>
                <a:lnTo>
                  <a:pt x="3728" y="72"/>
                </a:lnTo>
                <a:lnTo>
                  <a:pt x="3656" y="143"/>
                </a:lnTo>
                <a:lnTo>
                  <a:pt x="3512" y="311"/>
                </a:lnTo>
                <a:lnTo>
                  <a:pt x="3393" y="478"/>
                </a:lnTo>
                <a:lnTo>
                  <a:pt x="3297" y="645"/>
                </a:lnTo>
                <a:lnTo>
                  <a:pt x="3202" y="836"/>
                </a:lnTo>
                <a:lnTo>
                  <a:pt x="3130" y="765"/>
                </a:lnTo>
                <a:lnTo>
                  <a:pt x="3058" y="693"/>
                </a:lnTo>
                <a:lnTo>
                  <a:pt x="2987" y="669"/>
                </a:lnTo>
                <a:lnTo>
                  <a:pt x="2891" y="669"/>
                </a:lnTo>
                <a:lnTo>
                  <a:pt x="2843" y="693"/>
                </a:lnTo>
                <a:lnTo>
                  <a:pt x="2796" y="741"/>
                </a:lnTo>
                <a:lnTo>
                  <a:pt x="2700" y="884"/>
                </a:lnTo>
                <a:lnTo>
                  <a:pt x="2652" y="1051"/>
                </a:lnTo>
                <a:lnTo>
                  <a:pt x="2509" y="1051"/>
                </a:lnTo>
                <a:lnTo>
                  <a:pt x="2461" y="1099"/>
                </a:lnTo>
                <a:lnTo>
                  <a:pt x="2413" y="1147"/>
                </a:lnTo>
                <a:lnTo>
                  <a:pt x="2366" y="1290"/>
                </a:lnTo>
                <a:lnTo>
                  <a:pt x="2366" y="1410"/>
                </a:lnTo>
                <a:lnTo>
                  <a:pt x="2342" y="1888"/>
                </a:lnTo>
                <a:lnTo>
                  <a:pt x="2294" y="1864"/>
                </a:lnTo>
                <a:lnTo>
                  <a:pt x="2246" y="1816"/>
                </a:lnTo>
                <a:lnTo>
                  <a:pt x="2127" y="1792"/>
                </a:lnTo>
                <a:lnTo>
                  <a:pt x="1983" y="1816"/>
                </a:lnTo>
                <a:lnTo>
                  <a:pt x="1864" y="1888"/>
                </a:lnTo>
                <a:lnTo>
                  <a:pt x="1792" y="1983"/>
                </a:lnTo>
                <a:lnTo>
                  <a:pt x="1744" y="2103"/>
                </a:lnTo>
                <a:lnTo>
                  <a:pt x="1720" y="2222"/>
                </a:lnTo>
                <a:lnTo>
                  <a:pt x="1720" y="2366"/>
                </a:lnTo>
                <a:lnTo>
                  <a:pt x="1744" y="2461"/>
                </a:lnTo>
                <a:lnTo>
                  <a:pt x="1529" y="2533"/>
                </a:lnTo>
                <a:lnTo>
                  <a:pt x="1338" y="2628"/>
                </a:lnTo>
                <a:lnTo>
                  <a:pt x="1171" y="2748"/>
                </a:lnTo>
                <a:lnTo>
                  <a:pt x="1004" y="2867"/>
                </a:lnTo>
                <a:lnTo>
                  <a:pt x="860" y="3011"/>
                </a:lnTo>
                <a:lnTo>
                  <a:pt x="789" y="3106"/>
                </a:lnTo>
                <a:lnTo>
                  <a:pt x="717" y="3202"/>
                </a:lnTo>
                <a:lnTo>
                  <a:pt x="693" y="3297"/>
                </a:lnTo>
                <a:lnTo>
                  <a:pt x="693" y="3417"/>
                </a:lnTo>
                <a:lnTo>
                  <a:pt x="621" y="3417"/>
                </a:lnTo>
                <a:lnTo>
                  <a:pt x="430" y="3584"/>
                </a:lnTo>
                <a:lnTo>
                  <a:pt x="263" y="3775"/>
                </a:lnTo>
                <a:lnTo>
                  <a:pt x="143" y="3966"/>
                </a:lnTo>
                <a:lnTo>
                  <a:pt x="48" y="4205"/>
                </a:lnTo>
                <a:lnTo>
                  <a:pt x="24" y="4325"/>
                </a:lnTo>
                <a:lnTo>
                  <a:pt x="0" y="4444"/>
                </a:lnTo>
                <a:lnTo>
                  <a:pt x="24" y="4564"/>
                </a:lnTo>
                <a:lnTo>
                  <a:pt x="48" y="4683"/>
                </a:lnTo>
                <a:lnTo>
                  <a:pt x="72" y="4779"/>
                </a:lnTo>
                <a:lnTo>
                  <a:pt x="143" y="4898"/>
                </a:lnTo>
                <a:lnTo>
                  <a:pt x="215" y="4994"/>
                </a:lnTo>
                <a:lnTo>
                  <a:pt x="287" y="5066"/>
                </a:lnTo>
                <a:lnTo>
                  <a:pt x="358" y="5113"/>
                </a:lnTo>
                <a:lnTo>
                  <a:pt x="502" y="5113"/>
                </a:lnTo>
                <a:lnTo>
                  <a:pt x="526" y="5089"/>
                </a:lnTo>
                <a:lnTo>
                  <a:pt x="550" y="5066"/>
                </a:lnTo>
                <a:lnTo>
                  <a:pt x="550" y="5018"/>
                </a:lnTo>
                <a:lnTo>
                  <a:pt x="693" y="5281"/>
                </a:lnTo>
                <a:lnTo>
                  <a:pt x="884" y="5520"/>
                </a:lnTo>
                <a:lnTo>
                  <a:pt x="1004" y="5639"/>
                </a:lnTo>
                <a:lnTo>
                  <a:pt x="1075" y="5663"/>
                </a:lnTo>
                <a:lnTo>
                  <a:pt x="1147" y="5687"/>
                </a:lnTo>
                <a:lnTo>
                  <a:pt x="1219" y="5663"/>
                </a:lnTo>
                <a:lnTo>
                  <a:pt x="1290" y="5615"/>
                </a:lnTo>
                <a:lnTo>
                  <a:pt x="1338" y="5543"/>
                </a:lnTo>
                <a:lnTo>
                  <a:pt x="1362" y="5472"/>
                </a:lnTo>
                <a:lnTo>
                  <a:pt x="1386" y="5328"/>
                </a:lnTo>
                <a:lnTo>
                  <a:pt x="1386" y="5161"/>
                </a:lnTo>
                <a:lnTo>
                  <a:pt x="1458" y="5281"/>
                </a:lnTo>
                <a:lnTo>
                  <a:pt x="1553" y="5352"/>
                </a:lnTo>
                <a:lnTo>
                  <a:pt x="1673" y="5424"/>
                </a:lnTo>
                <a:lnTo>
                  <a:pt x="1792" y="5472"/>
                </a:lnTo>
                <a:lnTo>
                  <a:pt x="1983" y="5520"/>
                </a:lnTo>
                <a:lnTo>
                  <a:pt x="2079" y="5520"/>
                </a:lnTo>
                <a:lnTo>
                  <a:pt x="2151" y="5496"/>
                </a:lnTo>
                <a:lnTo>
                  <a:pt x="2246" y="5448"/>
                </a:lnTo>
                <a:lnTo>
                  <a:pt x="2318" y="5352"/>
                </a:lnTo>
                <a:lnTo>
                  <a:pt x="2342" y="5376"/>
                </a:lnTo>
                <a:lnTo>
                  <a:pt x="2389" y="5424"/>
                </a:lnTo>
                <a:lnTo>
                  <a:pt x="2461" y="5639"/>
                </a:lnTo>
                <a:lnTo>
                  <a:pt x="2509" y="5782"/>
                </a:lnTo>
                <a:lnTo>
                  <a:pt x="2557" y="5830"/>
                </a:lnTo>
                <a:lnTo>
                  <a:pt x="2628" y="5902"/>
                </a:lnTo>
                <a:lnTo>
                  <a:pt x="2748" y="5950"/>
                </a:lnTo>
                <a:lnTo>
                  <a:pt x="2867" y="5997"/>
                </a:lnTo>
                <a:lnTo>
                  <a:pt x="3058" y="6069"/>
                </a:lnTo>
                <a:lnTo>
                  <a:pt x="3178" y="6619"/>
                </a:lnTo>
                <a:lnTo>
                  <a:pt x="3226" y="6762"/>
                </a:lnTo>
                <a:lnTo>
                  <a:pt x="3297" y="6905"/>
                </a:lnTo>
                <a:lnTo>
                  <a:pt x="3345" y="7001"/>
                </a:lnTo>
                <a:lnTo>
                  <a:pt x="3417" y="7073"/>
                </a:lnTo>
                <a:lnTo>
                  <a:pt x="3489" y="7120"/>
                </a:lnTo>
                <a:lnTo>
                  <a:pt x="3608" y="7168"/>
                </a:lnTo>
                <a:lnTo>
                  <a:pt x="3728" y="7192"/>
                </a:lnTo>
                <a:lnTo>
                  <a:pt x="3823" y="7168"/>
                </a:lnTo>
                <a:lnTo>
                  <a:pt x="3847" y="7168"/>
                </a:lnTo>
                <a:lnTo>
                  <a:pt x="3990" y="8100"/>
                </a:lnTo>
                <a:lnTo>
                  <a:pt x="4134" y="9056"/>
                </a:lnTo>
                <a:lnTo>
                  <a:pt x="4325" y="9988"/>
                </a:lnTo>
                <a:lnTo>
                  <a:pt x="4540" y="10920"/>
                </a:lnTo>
                <a:lnTo>
                  <a:pt x="4970" y="12736"/>
                </a:lnTo>
                <a:lnTo>
                  <a:pt x="5161" y="13667"/>
                </a:lnTo>
                <a:lnTo>
                  <a:pt x="5328" y="14575"/>
                </a:lnTo>
                <a:lnTo>
                  <a:pt x="5448" y="15459"/>
                </a:lnTo>
                <a:lnTo>
                  <a:pt x="5520" y="16367"/>
                </a:lnTo>
                <a:lnTo>
                  <a:pt x="5520" y="16798"/>
                </a:lnTo>
                <a:lnTo>
                  <a:pt x="5520" y="17252"/>
                </a:lnTo>
                <a:lnTo>
                  <a:pt x="5496" y="17682"/>
                </a:lnTo>
                <a:lnTo>
                  <a:pt x="5472" y="18112"/>
                </a:lnTo>
                <a:lnTo>
                  <a:pt x="7216" y="18231"/>
                </a:lnTo>
                <a:lnTo>
                  <a:pt x="7216" y="17706"/>
                </a:lnTo>
                <a:lnTo>
                  <a:pt x="7192" y="17204"/>
                </a:lnTo>
                <a:lnTo>
                  <a:pt x="7168" y="16702"/>
                </a:lnTo>
                <a:lnTo>
                  <a:pt x="7097" y="16200"/>
                </a:lnTo>
                <a:lnTo>
                  <a:pt x="7025" y="15722"/>
                </a:lnTo>
                <a:lnTo>
                  <a:pt x="6929" y="15221"/>
                </a:lnTo>
                <a:lnTo>
                  <a:pt x="6714" y="14265"/>
                </a:lnTo>
                <a:lnTo>
                  <a:pt x="6451" y="13333"/>
                </a:lnTo>
                <a:lnTo>
                  <a:pt x="6189" y="12425"/>
                </a:lnTo>
                <a:lnTo>
                  <a:pt x="5591" y="10609"/>
                </a:lnTo>
                <a:lnTo>
                  <a:pt x="5305" y="9725"/>
                </a:lnTo>
                <a:lnTo>
                  <a:pt x="5042" y="8841"/>
                </a:lnTo>
                <a:lnTo>
                  <a:pt x="4803" y="7933"/>
                </a:lnTo>
                <a:lnTo>
                  <a:pt x="4588" y="7025"/>
                </a:lnTo>
                <a:lnTo>
                  <a:pt x="4468" y="6380"/>
                </a:lnTo>
                <a:lnTo>
                  <a:pt x="4397" y="5711"/>
                </a:lnTo>
                <a:lnTo>
                  <a:pt x="4588" y="5711"/>
                </a:lnTo>
                <a:lnTo>
                  <a:pt x="4755" y="5735"/>
                </a:lnTo>
                <a:lnTo>
                  <a:pt x="4851" y="5735"/>
                </a:lnTo>
                <a:lnTo>
                  <a:pt x="4946" y="5711"/>
                </a:lnTo>
                <a:lnTo>
                  <a:pt x="5137" y="5639"/>
                </a:lnTo>
                <a:lnTo>
                  <a:pt x="5281" y="5543"/>
                </a:lnTo>
                <a:lnTo>
                  <a:pt x="5400" y="5448"/>
                </a:lnTo>
                <a:lnTo>
                  <a:pt x="5520" y="5328"/>
                </a:lnTo>
                <a:lnTo>
                  <a:pt x="5711" y="5113"/>
                </a:lnTo>
                <a:lnTo>
                  <a:pt x="5902" y="4922"/>
                </a:lnTo>
                <a:lnTo>
                  <a:pt x="5974" y="4874"/>
                </a:lnTo>
                <a:lnTo>
                  <a:pt x="6093" y="4803"/>
                </a:lnTo>
                <a:lnTo>
                  <a:pt x="6212" y="4874"/>
                </a:lnTo>
                <a:lnTo>
                  <a:pt x="6308" y="4922"/>
                </a:lnTo>
                <a:lnTo>
                  <a:pt x="6332" y="4946"/>
                </a:lnTo>
                <a:lnTo>
                  <a:pt x="6356" y="4994"/>
                </a:lnTo>
                <a:lnTo>
                  <a:pt x="6404" y="5042"/>
                </a:lnTo>
                <a:lnTo>
                  <a:pt x="6451" y="5137"/>
                </a:lnTo>
                <a:lnTo>
                  <a:pt x="6523" y="5209"/>
                </a:lnTo>
                <a:lnTo>
                  <a:pt x="6619" y="5233"/>
                </a:lnTo>
                <a:lnTo>
                  <a:pt x="6714" y="5257"/>
                </a:lnTo>
                <a:lnTo>
                  <a:pt x="6810" y="5257"/>
                </a:lnTo>
                <a:lnTo>
                  <a:pt x="6977" y="5209"/>
                </a:lnTo>
                <a:lnTo>
                  <a:pt x="7120" y="5185"/>
                </a:lnTo>
                <a:lnTo>
                  <a:pt x="7455" y="5089"/>
                </a:lnTo>
                <a:lnTo>
                  <a:pt x="7789" y="4994"/>
                </a:lnTo>
                <a:lnTo>
                  <a:pt x="7789" y="5042"/>
                </a:lnTo>
                <a:lnTo>
                  <a:pt x="7813" y="5161"/>
                </a:lnTo>
                <a:lnTo>
                  <a:pt x="7861" y="5257"/>
                </a:lnTo>
                <a:lnTo>
                  <a:pt x="7909" y="5281"/>
                </a:lnTo>
                <a:lnTo>
                  <a:pt x="7981" y="5305"/>
                </a:lnTo>
                <a:lnTo>
                  <a:pt x="8124" y="5305"/>
                </a:lnTo>
                <a:lnTo>
                  <a:pt x="8243" y="5233"/>
                </a:lnTo>
                <a:lnTo>
                  <a:pt x="8363" y="5137"/>
                </a:lnTo>
                <a:lnTo>
                  <a:pt x="8530" y="4946"/>
                </a:lnTo>
                <a:lnTo>
                  <a:pt x="8674" y="4731"/>
                </a:lnTo>
                <a:lnTo>
                  <a:pt x="8721" y="4803"/>
                </a:lnTo>
                <a:lnTo>
                  <a:pt x="8769" y="4898"/>
                </a:lnTo>
                <a:lnTo>
                  <a:pt x="8817" y="4994"/>
                </a:lnTo>
                <a:lnTo>
                  <a:pt x="8889" y="5042"/>
                </a:lnTo>
                <a:lnTo>
                  <a:pt x="8984" y="5066"/>
                </a:lnTo>
                <a:lnTo>
                  <a:pt x="9056" y="5042"/>
                </a:lnTo>
                <a:lnTo>
                  <a:pt x="9151" y="5018"/>
                </a:lnTo>
                <a:lnTo>
                  <a:pt x="9223" y="4970"/>
                </a:lnTo>
                <a:lnTo>
                  <a:pt x="9343" y="4874"/>
                </a:lnTo>
                <a:lnTo>
                  <a:pt x="9462" y="4779"/>
                </a:lnTo>
                <a:lnTo>
                  <a:pt x="9558" y="4659"/>
                </a:lnTo>
                <a:lnTo>
                  <a:pt x="9653" y="4540"/>
                </a:lnTo>
                <a:lnTo>
                  <a:pt x="9701" y="4397"/>
                </a:lnTo>
                <a:lnTo>
                  <a:pt x="9749" y="4253"/>
                </a:lnTo>
                <a:lnTo>
                  <a:pt x="9749" y="4086"/>
                </a:lnTo>
                <a:lnTo>
                  <a:pt x="9725" y="3943"/>
                </a:lnTo>
                <a:lnTo>
                  <a:pt x="9677" y="3871"/>
                </a:lnTo>
                <a:lnTo>
                  <a:pt x="9653" y="3799"/>
                </a:lnTo>
                <a:lnTo>
                  <a:pt x="9582" y="3751"/>
                </a:lnTo>
                <a:lnTo>
                  <a:pt x="9534" y="3728"/>
                </a:lnTo>
                <a:lnTo>
                  <a:pt x="9558" y="3608"/>
                </a:lnTo>
                <a:lnTo>
                  <a:pt x="9582" y="3489"/>
                </a:lnTo>
                <a:lnTo>
                  <a:pt x="9582" y="3345"/>
                </a:lnTo>
                <a:lnTo>
                  <a:pt x="9534" y="3226"/>
                </a:lnTo>
                <a:lnTo>
                  <a:pt x="9486" y="3106"/>
                </a:lnTo>
                <a:lnTo>
                  <a:pt x="9438" y="2987"/>
                </a:lnTo>
                <a:lnTo>
                  <a:pt x="9343" y="2891"/>
                </a:lnTo>
                <a:lnTo>
                  <a:pt x="9271" y="2796"/>
                </a:lnTo>
                <a:lnTo>
                  <a:pt x="9175" y="2724"/>
                </a:lnTo>
                <a:lnTo>
                  <a:pt x="9080" y="2652"/>
                </a:lnTo>
                <a:lnTo>
                  <a:pt x="9008" y="2652"/>
                </a:lnTo>
                <a:lnTo>
                  <a:pt x="8960" y="2676"/>
                </a:lnTo>
                <a:lnTo>
                  <a:pt x="8913" y="2700"/>
                </a:lnTo>
                <a:lnTo>
                  <a:pt x="8865" y="2724"/>
                </a:lnTo>
                <a:lnTo>
                  <a:pt x="8817" y="2581"/>
                </a:lnTo>
                <a:lnTo>
                  <a:pt x="8745" y="2437"/>
                </a:lnTo>
                <a:lnTo>
                  <a:pt x="8674" y="2270"/>
                </a:lnTo>
                <a:lnTo>
                  <a:pt x="8578" y="2151"/>
                </a:lnTo>
                <a:lnTo>
                  <a:pt x="8482" y="2055"/>
                </a:lnTo>
                <a:lnTo>
                  <a:pt x="8387" y="2007"/>
                </a:lnTo>
                <a:lnTo>
                  <a:pt x="8363" y="1983"/>
                </a:lnTo>
                <a:lnTo>
                  <a:pt x="8339" y="1912"/>
                </a:lnTo>
                <a:lnTo>
                  <a:pt x="8291" y="1840"/>
                </a:lnTo>
                <a:lnTo>
                  <a:pt x="8148" y="1673"/>
                </a:lnTo>
                <a:lnTo>
                  <a:pt x="7981" y="1577"/>
                </a:lnTo>
                <a:lnTo>
                  <a:pt x="7813" y="1482"/>
                </a:lnTo>
                <a:lnTo>
                  <a:pt x="7598" y="1434"/>
                </a:lnTo>
                <a:lnTo>
                  <a:pt x="7694" y="1410"/>
                </a:lnTo>
                <a:lnTo>
                  <a:pt x="7742" y="1338"/>
                </a:lnTo>
                <a:lnTo>
                  <a:pt x="7766" y="1266"/>
                </a:lnTo>
                <a:lnTo>
                  <a:pt x="7766" y="1171"/>
                </a:lnTo>
                <a:lnTo>
                  <a:pt x="7718" y="1075"/>
                </a:lnTo>
                <a:lnTo>
                  <a:pt x="7646" y="1028"/>
                </a:lnTo>
                <a:lnTo>
                  <a:pt x="7503" y="908"/>
                </a:lnTo>
                <a:lnTo>
                  <a:pt x="7288" y="812"/>
                </a:lnTo>
                <a:lnTo>
                  <a:pt x="7097" y="717"/>
                </a:lnTo>
                <a:lnTo>
                  <a:pt x="6977" y="693"/>
                </a:lnTo>
                <a:lnTo>
                  <a:pt x="6858" y="669"/>
                </a:lnTo>
                <a:lnTo>
                  <a:pt x="6762" y="669"/>
                </a:lnTo>
                <a:lnTo>
                  <a:pt x="6666" y="717"/>
                </a:lnTo>
                <a:lnTo>
                  <a:pt x="6643" y="574"/>
                </a:lnTo>
                <a:lnTo>
                  <a:pt x="6571" y="454"/>
                </a:lnTo>
                <a:lnTo>
                  <a:pt x="6451" y="335"/>
                </a:lnTo>
                <a:lnTo>
                  <a:pt x="6332" y="287"/>
                </a:lnTo>
                <a:lnTo>
                  <a:pt x="6165" y="263"/>
                </a:lnTo>
                <a:lnTo>
                  <a:pt x="6021" y="263"/>
                </a:lnTo>
                <a:lnTo>
                  <a:pt x="5878" y="335"/>
                </a:lnTo>
                <a:lnTo>
                  <a:pt x="5782" y="430"/>
                </a:lnTo>
                <a:lnTo>
                  <a:pt x="5782" y="406"/>
                </a:lnTo>
                <a:lnTo>
                  <a:pt x="5782" y="358"/>
                </a:lnTo>
                <a:lnTo>
                  <a:pt x="5711" y="311"/>
                </a:lnTo>
                <a:lnTo>
                  <a:pt x="5496" y="191"/>
                </a:lnTo>
                <a:lnTo>
                  <a:pt x="5281" y="120"/>
                </a:lnTo>
                <a:lnTo>
                  <a:pt x="5042" y="48"/>
                </a:lnTo>
                <a:lnTo>
                  <a:pt x="4827" y="24"/>
                </a:lnTo>
                <a:lnTo>
                  <a:pt x="4635" y="0"/>
                </a:lnTo>
                <a:lnTo>
                  <a:pt x="4540" y="24"/>
                </a:lnTo>
                <a:lnTo>
                  <a:pt x="4444" y="48"/>
                </a:lnTo>
                <a:lnTo>
                  <a:pt x="4373" y="96"/>
                </a:lnTo>
                <a:lnTo>
                  <a:pt x="4325" y="167"/>
                </a:lnTo>
                <a:lnTo>
                  <a:pt x="4301" y="263"/>
                </a:lnTo>
                <a:lnTo>
                  <a:pt x="4301" y="335"/>
                </a:lnTo>
                <a:lnTo>
                  <a:pt x="4229" y="215"/>
                </a:lnTo>
                <a:lnTo>
                  <a:pt x="4110" y="96"/>
                </a:lnTo>
                <a:lnTo>
                  <a:pt x="4062" y="48"/>
                </a:lnTo>
                <a:lnTo>
                  <a:pt x="3990" y="24"/>
                </a:lnTo>
                <a:lnTo>
                  <a:pt x="3919"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2" name="Google Shape;982;p11"/>
          <p:cNvGrpSpPr/>
          <p:nvPr/>
        </p:nvGrpSpPr>
        <p:grpSpPr>
          <a:xfrm>
            <a:off x="2568999" y="-1295021"/>
            <a:ext cx="4006002" cy="2280109"/>
            <a:chOff x="1194750" y="3927025"/>
            <a:chExt cx="1671675" cy="954300"/>
          </a:xfrm>
        </p:grpSpPr>
        <p:sp>
          <p:nvSpPr>
            <p:cNvPr id="983" name="Google Shape;983;p11"/>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1"/>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1"/>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11"/>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11"/>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11"/>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11"/>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11"/>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11"/>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11"/>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11"/>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11"/>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11"/>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11"/>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11"/>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11"/>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11"/>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0" name="Google Shape;1000;p11"/>
          <p:cNvSpPr/>
          <p:nvPr/>
        </p:nvSpPr>
        <p:spPr>
          <a:xfrm>
            <a:off x="4143900" y="423725"/>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1"/>
        </a:solidFill>
        <a:effectLst/>
      </p:bgPr>
    </p:bg>
    <p:spTree>
      <p:nvGrpSpPr>
        <p:cNvPr id="1" name="Shape 1001"/>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002"/>
        <p:cNvGrpSpPr/>
        <p:nvPr/>
      </p:nvGrpSpPr>
      <p:grpSpPr>
        <a:xfrm>
          <a:off x="0" y="0"/>
          <a:ext cx="0" cy="0"/>
          <a:chOff x="0" y="0"/>
          <a:chExt cx="0" cy="0"/>
        </a:xfrm>
      </p:grpSpPr>
      <p:sp>
        <p:nvSpPr>
          <p:cNvPr id="1003" name="Google Shape;1003;p13"/>
          <p:cNvSpPr txBox="1">
            <a:spLocks noGrp="1"/>
          </p:cNvSpPr>
          <p:nvPr>
            <p:ph type="title"/>
          </p:nvPr>
        </p:nvSpPr>
        <p:spPr>
          <a:xfrm>
            <a:off x="2103711" y="1339986"/>
            <a:ext cx="23325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04" name="Google Shape;1004;p13"/>
          <p:cNvSpPr txBox="1">
            <a:spLocks noGrp="1"/>
          </p:cNvSpPr>
          <p:nvPr>
            <p:ph type="subTitle" idx="1"/>
          </p:nvPr>
        </p:nvSpPr>
        <p:spPr>
          <a:xfrm>
            <a:off x="2103711" y="1553723"/>
            <a:ext cx="23325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05" name="Google Shape;1005;p13"/>
          <p:cNvSpPr txBox="1">
            <a:spLocks noGrp="1"/>
          </p:cNvSpPr>
          <p:nvPr>
            <p:ph type="title" idx="2"/>
          </p:nvPr>
        </p:nvSpPr>
        <p:spPr>
          <a:xfrm flipH="1">
            <a:off x="5663064" y="1339978"/>
            <a:ext cx="23409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06" name="Google Shape;1006;p13"/>
          <p:cNvSpPr txBox="1">
            <a:spLocks noGrp="1"/>
          </p:cNvSpPr>
          <p:nvPr>
            <p:ph type="subTitle" idx="3"/>
          </p:nvPr>
        </p:nvSpPr>
        <p:spPr>
          <a:xfrm flipH="1">
            <a:off x="5663064" y="1553720"/>
            <a:ext cx="23406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07" name="Google Shape;1007;p13"/>
          <p:cNvSpPr txBox="1">
            <a:spLocks noGrp="1"/>
          </p:cNvSpPr>
          <p:nvPr>
            <p:ph type="title" idx="4" hasCustomPrompt="1"/>
          </p:nvPr>
        </p:nvSpPr>
        <p:spPr>
          <a:xfrm>
            <a:off x="1207094" y="1538345"/>
            <a:ext cx="7347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08" name="Google Shape;1008;p13"/>
          <p:cNvSpPr txBox="1">
            <a:spLocks noGrp="1"/>
          </p:cNvSpPr>
          <p:nvPr>
            <p:ph type="title" idx="5" hasCustomPrompt="1"/>
          </p:nvPr>
        </p:nvSpPr>
        <p:spPr>
          <a:xfrm flipH="1">
            <a:off x="4777267" y="1538345"/>
            <a:ext cx="7347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09" name="Google Shape;1009;p13"/>
          <p:cNvSpPr txBox="1">
            <a:spLocks noGrp="1"/>
          </p:cNvSpPr>
          <p:nvPr>
            <p:ph type="title" idx="6"/>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010" name="Google Shape;1010;p13"/>
          <p:cNvSpPr txBox="1">
            <a:spLocks noGrp="1"/>
          </p:cNvSpPr>
          <p:nvPr>
            <p:ph type="title" idx="7"/>
          </p:nvPr>
        </p:nvSpPr>
        <p:spPr>
          <a:xfrm>
            <a:off x="2103711" y="2796875"/>
            <a:ext cx="23325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11" name="Google Shape;1011;p13"/>
          <p:cNvSpPr txBox="1">
            <a:spLocks noGrp="1"/>
          </p:cNvSpPr>
          <p:nvPr>
            <p:ph type="subTitle" idx="8"/>
          </p:nvPr>
        </p:nvSpPr>
        <p:spPr>
          <a:xfrm>
            <a:off x="2103711" y="3004785"/>
            <a:ext cx="23328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2" name="Google Shape;1012;p13"/>
          <p:cNvSpPr txBox="1">
            <a:spLocks noGrp="1"/>
          </p:cNvSpPr>
          <p:nvPr>
            <p:ph type="title" idx="9"/>
          </p:nvPr>
        </p:nvSpPr>
        <p:spPr>
          <a:xfrm flipH="1">
            <a:off x="5663064" y="2796871"/>
            <a:ext cx="23409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13" name="Google Shape;1013;p13"/>
          <p:cNvSpPr txBox="1">
            <a:spLocks noGrp="1"/>
          </p:cNvSpPr>
          <p:nvPr>
            <p:ph type="subTitle" idx="13"/>
          </p:nvPr>
        </p:nvSpPr>
        <p:spPr>
          <a:xfrm flipH="1">
            <a:off x="5663064" y="3004783"/>
            <a:ext cx="23406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4" name="Google Shape;1014;p13"/>
          <p:cNvSpPr txBox="1">
            <a:spLocks noGrp="1"/>
          </p:cNvSpPr>
          <p:nvPr>
            <p:ph type="title" idx="14" hasCustomPrompt="1"/>
          </p:nvPr>
        </p:nvSpPr>
        <p:spPr>
          <a:xfrm>
            <a:off x="1207094" y="2995862"/>
            <a:ext cx="7347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15" name="Google Shape;1015;p13"/>
          <p:cNvSpPr txBox="1">
            <a:spLocks noGrp="1"/>
          </p:cNvSpPr>
          <p:nvPr>
            <p:ph type="title" idx="15" hasCustomPrompt="1"/>
          </p:nvPr>
        </p:nvSpPr>
        <p:spPr>
          <a:xfrm flipH="1">
            <a:off x="4777267" y="2995862"/>
            <a:ext cx="7347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grpSp>
        <p:nvGrpSpPr>
          <p:cNvPr id="1016" name="Google Shape;1016;p13"/>
          <p:cNvGrpSpPr/>
          <p:nvPr/>
        </p:nvGrpSpPr>
        <p:grpSpPr>
          <a:xfrm flipH="1">
            <a:off x="75" y="4615400"/>
            <a:ext cx="9144000" cy="1113003"/>
            <a:chOff x="75" y="4615400"/>
            <a:chExt cx="9144000" cy="1113003"/>
          </a:xfrm>
        </p:grpSpPr>
        <p:sp>
          <p:nvSpPr>
            <p:cNvPr id="1017" name="Google Shape;1017;p13"/>
            <p:cNvSpPr/>
            <p:nvPr/>
          </p:nvSpPr>
          <p:spPr>
            <a:xfrm flipH="1">
              <a:off x="75" y="4615400"/>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3"/>
            <p:cNvSpPr/>
            <p:nvPr/>
          </p:nvSpPr>
          <p:spPr>
            <a:xfrm flipH="1">
              <a:off x="358408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9" name="Google Shape;1019;p13"/>
          <p:cNvGrpSpPr/>
          <p:nvPr/>
        </p:nvGrpSpPr>
        <p:grpSpPr>
          <a:xfrm>
            <a:off x="-280387" y="4043275"/>
            <a:ext cx="9704775" cy="664500"/>
            <a:chOff x="-280387" y="4043275"/>
            <a:chExt cx="9704775" cy="664500"/>
          </a:xfrm>
        </p:grpSpPr>
        <p:grpSp>
          <p:nvGrpSpPr>
            <p:cNvPr id="1020" name="Google Shape;1020;p13"/>
            <p:cNvGrpSpPr/>
            <p:nvPr/>
          </p:nvGrpSpPr>
          <p:grpSpPr>
            <a:xfrm>
              <a:off x="569145" y="4679875"/>
              <a:ext cx="7611609" cy="27900"/>
              <a:chOff x="569145" y="4679875"/>
              <a:chExt cx="7611609" cy="27900"/>
            </a:xfrm>
          </p:grpSpPr>
          <p:sp>
            <p:nvSpPr>
              <p:cNvPr id="1021" name="Google Shape;1021;p13"/>
              <p:cNvSpPr/>
              <p:nvPr/>
            </p:nvSpPr>
            <p:spPr>
              <a:xfrm>
                <a:off x="242080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3"/>
              <p:cNvSpPr/>
              <p:nvPr/>
            </p:nvSpPr>
            <p:spPr>
              <a:xfrm>
                <a:off x="180095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3"/>
              <p:cNvSpPr/>
              <p:nvPr/>
            </p:nvSpPr>
            <p:spPr>
              <a:xfrm>
                <a:off x="117565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13"/>
              <p:cNvSpPr/>
              <p:nvPr/>
            </p:nvSpPr>
            <p:spPr>
              <a:xfrm>
                <a:off x="309330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13"/>
              <p:cNvSpPr/>
              <p:nvPr/>
            </p:nvSpPr>
            <p:spPr>
              <a:xfrm>
                <a:off x="369612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3"/>
              <p:cNvSpPr/>
              <p:nvPr/>
            </p:nvSpPr>
            <p:spPr>
              <a:xfrm>
                <a:off x="429895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3"/>
              <p:cNvSpPr/>
              <p:nvPr/>
            </p:nvSpPr>
            <p:spPr>
              <a:xfrm>
                <a:off x="492192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3"/>
              <p:cNvSpPr/>
              <p:nvPr/>
            </p:nvSpPr>
            <p:spPr>
              <a:xfrm>
                <a:off x="555030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3"/>
              <p:cNvSpPr/>
              <p:nvPr/>
            </p:nvSpPr>
            <p:spPr>
              <a:xfrm>
                <a:off x="621660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3"/>
              <p:cNvSpPr/>
              <p:nvPr/>
            </p:nvSpPr>
            <p:spPr>
              <a:xfrm>
                <a:off x="682407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3"/>
              <p:cNvSpPr/>
              <p:nvPr/>
            </p:nvSpPr>
            <p:spPr>
              <a:xfrm>
                <a:off x="742845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3"/>
              <p:cNvSpPr/>
              <p:nvPr/>
            </p:nvSpPr>
            <p:spPr>
              <a:xfrm>
                <a:off x="804755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3"/>
              <p:cNvSpPr/>
              <p:nvPr/>
            </p:nvSpPr>
            <p:spPr>
              <a:xfrm>
                <a:off x="56914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13"/>
            <p:cNvGrpSpPr/>
            <p:nvPr/>
          </p:nvGrpSpPr>
          <p:grpSpPr>
            <a:xfrm>
              <a:off x="-280387" y="4043275"/>
              <a:ext cx="3456375" cy="655100"/>
              <a:chOff x="1093125" y="429225"/>
              <a:chExt cx="3456375" cy="655100"/>
            </a:xfrm>
          </p:grpSpPr>
          <p:sp>
            <p:nvSpPr>
              <p:cNvPr id="1035" name="Google Shape;1035;p13"/>
              <p:cNvSpPr/>
              <p:nvPr/>
            </p:nvSpPr>
            <p:spPr>
              <a:xfrm>
                <a:off x="261422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3"/>
              <p:cNvSpPr/>
              <p:nvPr/>
            </p:nvSpPr>
            <p:spPr>
              <a:xfrm>
                <a:off x="2302650"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3"/>
              <p:cNvSpPr/>
              <p:nvPr/>
            </p:nvSpPr>
            <p:spPr>
              <a:xfrm>
                <a:off x="261422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3"/>
              <p:cNvSpPr/>
              <p:nvPr/>
            </p:nvSpPr>
            <p:spPr>
              <a:xfrm>
                <a:off x="2302650"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3"/>
              <p:cNvSpPr/>
              <p:nvPr/>
            </p:nvSpPr>
            <p:spPr>
              <a:xfrm>
                <a:off x="2594400" y="429225"/>
                <a:ext cx="44525" cy="655100"/>
              </a:xfrm>
              <a:custGeom>
                <a:avLst/>
                <a:gdLst/>
                <a:ahLst/>
                <a:cxnLst/>
                <a:rect l="l" t="t" r="r" b="b"/>
                <a:pathLst>
                  <a:path w="1781" h="26204" extrusionOk="0">
                    <a:moveTo>
                      <a:pt x="503" y="0"/>
                    </a:moveTo>
                    <a:lnTo>
                      <a:pt x="0" y="26204"/>
                    </a:lnTo>
                    <a:lnTo>
                      <a:pt x="1781" y="26204"/>
                    </a:lnTo>
                    <a:lnTo>
                      <a:pt x="125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3"/>
              <p:cNvSpPr/>
              <p:nvPr/>
            </p:nvSpPr>
            <p:spPr>
              <a:xfrm>
                <a:off x="201187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3"/>
              <p:cNvSpPr/>
              <p:nvPr/>
            </p:nvSpPr>
            <p:spPr>
              <a:xfrm>
                <a:off x="1700300" y="517275"/>
                <a:ext cx="315950" cy="292250"/>
              </a:xfrm>
              <a:custGeom>
                <a:avLst/>
                <a:gdLst/>
                <a:ahLst/>
                <a:cxnLst/>
                <a:rect l="l" t="t" r="r" b="b"/>
                <a:pathLst>
                  <a:path w="12638" h="11690" extrusionOk="0">
                    <a:moveTo>
                      <a:pt x="12464" y="0"/>
                    </a:moveTo>
                    <a:lnTo>
                      <a:pt x="1"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3"/>
              <p:cNvSpPr/>
              <p:nvPr/>
            </p:nvSpPr>
            <p:spPr>
              <a:xfrm>
                <a:off x="201187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3"/>
              <p:cNvSpPr/>
              <p:nvPr/>
            </p:nvSpPr>
            <p:spPr>
              <a:xfrm>
                <a:off x="1700300" y="473725"/>
                <a:ext cx="315950" cy="292250"/>
              </a:xfrm>
              <a:custGeom>
                <a:avLst/>
                <a:gdLst/>
                <a:ahLst/>
                <a:cxnLst/>
                <a:rect l="l" t="t" r="r" b="b"/>
                <a:pathLst>
                  <a:path w="12638" h="11690" extrusionOk="0">
                    <a:moveTo>
                      <a:pt x="12464" y="1"/>
                    </a:moveTo>
                    <a:lnTo>
                      <a:pt x="1"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3"/>
              <p:cNvSpPr/>
              <p:nvPr/>
            </p:nvSpPr>
            <p:spPr>
              <a:xfrm>
                <a:off x="1991550"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3"/>
              <p:cNvSpPr/>
              <p:nvPr/>
            </p:nvSpPr>
            <p:spPr>
              <a:xfrm>
                <a:off x="1404700" y="517275"/>
                <a:ext cx="315950" cy="292250"/>
              </a:xfrm>
              <a:custGeom>
                <a:avLst/>
                <a:gdLst/>
                <a:ahLst/>
                <a:cxnLst/>
                <a:rect l="l" t="t" r="r" b="b"/>
                <a:pathLst>
                  <a:path w="12638" h="11690" extrusionOk="0">
                    <a:moveTo>
                      <a:pt x="155" y="0"/>
                    </a:moveTo>
                    <a:lnTo>
                      <a:pt x="0" y="175"/>
                    </a:lnTo>
                    <a:lnTo>
                      <a:pt x="12482" y="11689"/>
                    </a:lnTo>
                    <a:lnTo>
                      <a:pt x="12637" y="11515"/>
                    </a:lnTo>
                    <a:lnTo>
                      <a:pt x="15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3"/>
              <p:cNvSpPr/>
              <p:nvPr/>
            </p:nvSpPr>
            <p:spPr>
              <a:xfrm>
                <a:off x="1093125" y="517275"/>
                <a:ext cx="315450" cy="292250"/>
              </a:xfrm>
              <a:custGeom>
                <a:avLst/>
                <a:gdLst/>
                <a:ahLst/>
                <a:cxnLst/>
                <a:rect l="l" t="t" r="r" b="b"/>
                <a:pathLst>
                  <a:path w="12618" h="11690" extrusionOk="0">
                    <a:moveTo>
                      <a:pt x="12463" y="0"/>
                    </a:moveTo>
                    <a:lnTo>
                      <a:pt x="0" y="11515"/>
                    </a:lnTo>
                    <a:lnTo>
                      <a:pt x="155" y="11689"/>
                    </a:lnTo>
                    <a:lnTo>
                      <a:pt x="12618" y="175"/>
                    </a:lnTo>
                    <a:lnTo>
                      <a:pt x="12463"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3"/>
              <p:cNvSpPr/>
              <p:nvPr/>
            </p:nvSpPr>
            <p:spPr>
              <a:xfrm>
                <a:off x="1404700" y="473725"/>
                <a:ext cx="315950" cy="292250"/>
              </a:xfrm>
              <a:custGeom>
                <a:avLst/>
                <a:gdLst/>
                <a:ahLst/>
                <a:cxnLst/>
                <a:rect l="l" t="t" r="r" b="b"/>
                <a:pathLst>
                  <a:path w="12638" h="11690" extrusionOk="0">
                    <a:moveTo>
                      <a:pt x="155" y="1"/>
                    </a:moveTo>
                    <a:lnTo>
                      <a:pt x="0" y="175"/>
                    </a:lnTo>
                    <a:lnTo>
                      <a:pt x="12482" y="11690"/>
                    </a:lnTo>
                    <a:lnTo>
                      <a:pt x="12637" y="11516"/>
                    </a:lnTo>
                    <a:lnTo>
                      <a:pt x="15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3"/>
              <p:cNvSpPr/>
              <p:nvPr/>
            </p:nvSpPr>
            <p:spPr>
              <a:xfrm>
                <a:off x="1093125" y="473725"/>
                <a:ext cx="315450" cy="292250"/>
              </a:xfrm>
              <a:custGeom>
                <a:avLst/>
                <a:gdLst/>
                <a:ahLst/>
                <a:cxnLst/>
                <a:rect l="l" t="t" r="r" b="b"/>
                <a:pathLst>
                  <a:path w="12618" h="11690" extrusionOk="0">
                    <a:moveTo>
                      <a:pt x="12463" y="1"/>
                    </a:moveTo>
                    <a:lnTo>
                      <a:pt x="0" y="11516"/>
                    </a:lnTo>
                    <a:lnTo>
                      <a:pt x="155" y="11690"/>
                    </a:lnTo>
                    <a:lnTo>
                      <a:pt x="12618" y="175"/>
                    </a:lnTo>
                    <a:lnTo>
                      <a:pt x="12463"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3"/>
              <p:cNvSpPr/>
              <p:nvPr/>
            </p:nvSpPr>
            <p:spPr>
              <a:xfrm>
                <a:off x="1384375" y="429225"/>
                <a:ext cx="44525" cy="655100"/>
              </a:xfrm>
              <a:custGeom>
                <a:avLst/>
                <a:gdLst/>
                <a:ahLst/>
                <a:cxnLst/>
                <a:rect l="l" t="t" r="r" b="b"/>
                <a:pathLst>
                  <a:path w="1781" h="26204" extrusionOk="0">
                    <a:moveTo>
                      <a:pt x="523" y="0"/>
                    </a:moveTo>
                    <a:lnTo>
                      <a:pt x="0"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3"/>
              <p:cNvSpPr/>
              <p:nvPr/>
            </p:nvSpPr>
            <p:spPr>
              <a:xfrm>
                <a:off x="3240275" y="517275"/>
                <a:ext cx="315975" cy="292250"/>
              </a:xfrm>
              <a:custGeom>
                <a:avLst/>
                <a:gdLst/>
                <a:ahLst/>
                <a:cxnLst/>
                <a:rect l="l" t="t" r="r" b="b"/>
                <a:pathLst>
                  <a:path w="12639"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13"/>
              <p:cNvSpPr/>
              <p:nvPr/>
            </p:nvSpPr>
            <p:spPr>
              <a:xfrm>
                <a:off x="2928700" y="517275"/>
                <a:ext cx="315950" cy="292250"/>
              </a:xfrm>
              <a:custGeom>
                <a:avLst/>
                <a:gdLst/>
                <a:ahLst/>
                <a:cxnLst/>
                <a:rect l="l" t="t" r="r" b="b"/>
                <a:pathLst>
                  <a:path w="12638" h="11690" extrusionOk="0">
                    <a:moveTo>
                      <a:pt x="12464" y="0"/>
                    </a:moveTo>
                    <a:lnTo>
                      <a:pt x="1" y="11515"/>
                    </a:lnTo>
                    <a:lnTo>
                      <a:pt x="156"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13"/>
              <p:cNvSpPr/>
              <p:nvPr/>
            </p:nvSpPr>
            <p:spPr>
              <a:xfrm>
                <a:off x="3240275" y="473725"/>
                <a:ext cx="315975" cy="292250"/>
              </a:xfrm>
              <a:custGeom>
                <a:avLst/>
                <a:gdLst/>
                <a:ahLst/>
                <a:cxnLst/>
                <a:rect l="l" t="t" r="r" b="b"/>
                <a:pathLst>
                  <a:path w="12639"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3"/>
              <p:cNvSpPr/>
              <p:nvPr/>
            </p:nvSpPr>
            <p:spPr>
              <a:xfrm>
                <a:off x="2928700" y="473725"/>
                <a:ext cx="315950" cy="292250"/>
              </a:xfrm>
              <a:custGeom>
                <a:avLst/>
                <a:gdLst/>
                <a:ahLst/>
                <a:cxnLst/>
                <a:rect l="l" t="t" r="r" b="b"/>
                <a:pathLst>
                  <a:path w="12638" h="11690" extrusionOk="0">
                    <a:moveTo>
                      <a:pt x="12464" y="1"/>
                    </a:moveTo>
                    <a:lnTo>
                      <a:pt x="1" y="11516"/>
                    </a:lnTo>
                    <a:lnTo>
                      <a:pt x="156"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3"/>
              <p:cNvSpPr/>
              <p:nvPr/>
            </p:nvSpPr>
            <p:spPr>
              <a:xfrm>
                <a:off x="3220450" y="429225"/>
                <a:ext cx="44525" cy="655100"/>
              </a:xfrm>
              <a:custGeom>
                <a:avLst/>
                <a:gdLst/>
                <a:ahLst/>
                <a:cxnLst/>
                <a:rect l="l" t="t" r="r" b="b"/>
                <a:pathLst>
                  <a:path w="1781" h="26204" extrusionOk="0">
                    <a:moveTo>
                      <a:pt x="504" y="0"/>
                    </a:moveTo>
                    <a:lnTo>
                      <a:pt x="0" y="26204"/>
                    </a:lnTo>
                    <a:lnTo>
                      <a:pt x="1781" y="26204"/>
                    </a:lnTo>
                    <a:lnTo>
                      <a:pt x="125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13"/>
              <p:cNvSpPr/>
              <p:nvPr/>
            </p:nvSpPr>
            <p:spPr>
              <a:xfrm>
                <a:off x="3860050"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3"/>
              <p:cNvSpPr/>
              <p:nvPr/>
            </p:nvSpPr>
            <p:spPr>
              <a:xfrm>
                <a:off x="3548475"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3"/>
              <p:cNvSpPr/>
              <p:nvPr/>
            </p:nvSpPr>
            <p:spPr>
              <a:xfrm>
                <a:off x="3860050"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3"/>
              <p:cNvSpPr/>
              <p:nvPr/>
            </p:nvSpPr>
            <p:spPr>
              <a:xfrm>
                <a:off x="3548475"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3"/>
              <p:cNvSpPr/>
              <p:nvPr/>
            </p:nvSpPr>
            <p:spPr>
              <a:xfrm>
                <a:off x="3839725"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3"/>
              <p:cNvSpPr/>
              <p:nvPr/>
            </p:nvSpPr>
            <p:spPr>
              <a:xfrm>
                <a:off x="1133750" y="748050"/>
                <a:ext cx="3415750" cy="62450"/>
              </a:xfrm>
              <a:custGeom>
                <a:avLst/>
                <a:gdLst/>
                <a:ahLst/>
                <a:cxnLst/>
                <a:rect l="l" t="t" r="r" b="b"/>
                <a:pathLst>
                  <a:path w="136630" h="2498" extrusionOk="0">
                    <a:moveTo>
                      <a:pt x="1" y="1"/>
                    </a:moveTo>
                    <a:lnTo>
                      <a:pt x="1" y="2497"/>
                    </a:lnTo>
                    <a:lnTo>
                      <a:pt x="136630" y="2497"/>
                    </a:lnTo>
                    <a:lnTo>
                      <a:pt x="136630"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1" name="Google Shape;1061;p13"/>
            <p:cNvGrpSpPr/>
            <p:nvPr/>
          </p:nvGrpSpPr>
          <p:grpSpPr>
            <a:xfrm>
              <a:off x="2843813" y="4043275"/>
              <a:ext cx="3456375" cy="655100"/>
              <a:chOff x="1093125" y="429225"/>
              <a:chExt cx="3456375" cy="655100"/>
            </a:xfrm>
          </p:grpSpPr>
          <p:sp>
            <p:nvSpPr>
              <p:cNvPr id="1062" name="Google Shape;1062;p13"/>
              <p:cNvSpPr/>
              <p:nvPr/>
            </p:nvSpPr>
            <p:spPr>
              <a:xfrm>
                <a:off x="261422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13"/>
              <p:cNvSpPr/>
              <p:nvPr/>
            </p:nvSpPr>
            <p:spPr>
              <a:xfrm>
                <a:off x="2302650"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3"/>
              <p:cNvSpPr/>
              <p:nvPr/>
            </p:nvSpPr>
            <p:spPr>
              <a:xfrm>
                <a:off x="261422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3"/>
              <p:cNvSpPr/>
              <p:nvPr/>
            </p:nvSpPr>
            <p:spPr>
              <a:xfrm>
                <a:off x="2302650"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3"/>
              <p:cNvSpPr/>
              <p:nvPr/>
            </p:nvSpPr>
            <p:spPr>
              <a:xfrm>
                <a:off x="2594400" y="429225"/>
                <a:ext cx="44525" cy="655100"/>
              </a:xfrm>
              <a:custGeom>
                <a:avLst/>
                <a:gdLst/>
                <a:ahLst/>
                <a:cxnLst/>
                <a:rect l="l" t="t" r="r" b="b"/>
                <a:pathLst>
                  <a:path w="1781" h="26204" extrusionOk="0">
                    <a:moveTo>
                      <a:pt x="503" y="0"/>
                    </a:moveTo>
                    <a:lnTo>
                      <a:pt x="0" y="26204"/>
                    </a:lnTo>
                    <a:lnTo>
                      <a:pt x="1781" y="26204"/>
                    </a:lnTo>
                    <a:lnTo>
                      <a:pt x="125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3"/>
              <p:cNvSpPr/>
              <p:nvPr/>
            </p:nvSpPr>
            <p:spPr>
              <a:xfrm>
                <a:off x="201187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3"/>
              <p:cNvSpPr/>
              <p:nvPr/>
            </p:nvSpPr>
            <p:spPr>
              <a:xfrm>
                <a:off x="1700300" y="517275"/>
                <a:ext cx="315950" cy="292250"/>
              </a:xfrm>
              <a:custGeom>
                <a:avLst/>
                <a:gdLst/>
                <a:ahLst/>
                <a:cxnLst/>
                <a:rect l="l" t="t" r="r" b="b"/>
                <a:pathLst>
                  <a:path w="12638" h="11690" extrusionOk="0">
                    <a:moveTo>
                      <a:pt x="12464" y="0"/>
                    </a:moveTo>
                    <a:lnTo>
                      <a:pt x="1" y="11515"/>
                    </a:lnTo>
                    <a:lnTo>
                      <a:pt x="155" y="11689"/>
                    </a:lnTo>
                    <a:lnTo>
                      <a:pt x="12638" y="175"/>
                    </a:lnTo>
                    <a:lnTo>
                      <a:pt x="12464"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3"/>
              <p:cNvSpPr/>
              <p:nvPr/>
            </p:nvSpPr>
            <p:spPr>
              <a:xfrm>
                <a:off x="201187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3"/>
              <p:cNvSpPr/>
              <p:nvPr/>
            </p:nvSpPr>
            <p:spPr>
              <a:xfrm>
                <a:off x="1700300" y="473725"/>
                <a:ext cx="315950" cy="292250"/>
              </a:xfrm>
              <a:custGeom>
                <a:avLst/>
                <a:gdLst/>
                <a:ahLst/>
                <a:cxnLst/>
                <a:rect l="l" t="t" r="r" b="b"/>
                <a:pathLst>
                  <a:path w="12638" h="11690" extrusionOk="0">
                    <a:moveTo>
                      <a:pt x="12464" y="1"/>
                    </a:moveTo>
                    <a:lnTo>
                      <a:pt x="1" y="11516"/>
                    </a:lnTo>
                    <a:lnTo>
                      <a:pt x="155" y="11690"/>
                    </a:lnTo>
                    <a:lnTo>
                      <a:pt x="12638" y="175"/>
                    </a:lnTo>
                    <a:lnTo>
                      <a:pt x="12464"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3"/>
              <p:cNvSpPr/>
              <p:nvPr/>
            </p:nvSpPr>
            <p:spPr>
              <a:xfrm>
                <a:off x="1991550"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3"/>
              <p:cNvSpPr/>
              <p:nvPr/>
            </p:nvSpPr>
            <p:spPr>
              <a:xfrm>
                <a:off x="1404700" y="517275"/>
                <a:ext cx="315950" cy="292250"/>
              </a:xfrm>
              <a:custGeom>
                <a:avLst/>
                <a:gdLst/>
                <a:ahLst/>
                <a:cxnLst/>
                <a:rect l="l" t="t" r="r" b="b"/>
                <a:pathLst>
                  <a:path w="12638" h="11690" extrusionOk="0">
                    <a:moveTo>
                      <a:pt x="155" y="0"/>
                    </a:moveTo>
                    <a:lnTo>
                      <a:pt x="0" y="175"/>
                    </a:lnTo>
                    <a:lnTo>
                      <a:pt x="12482" y="11689"/>
                    </a:lnTo>
                    <a:lnTo>
                      <a:pt x="12637" y="11515"/>
                    </a:lnTo>
                    <a:lnTo>
                      <a:pt x="15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3"/>
              <p:cNvSpPr/>
              <p:nvPr/>
            </p:nvSpPr>
            <p:spPr>
              <a:xfrm>
                <a:off x="1093125" y="517275"/>
                <a:ext cx="315450" cy="292250"/>
              </a:xfrm>
              <a:custGeom>
                <a:avLst/>
                <a:gdLst/>
                <a:ahLst/>
                <a:cxnLst/>
                <a:rect l="l" t="t" r="r" b="b"/>
                <a:pathLst>
                  <a:path w="12618" h="11690" extrusionOk="0">
                    <a:moveTo>
                      <a:pt x="12463" y="0"/>
                    </a:moveTo>
                    <a:lnTo>
                      <a:pt x="0" y="11515"/>
                    </a:lnTo>
                    <a:lnTo>
                      <a:pt x="155" y="11689"/>
                    </a:lnTo>
                    <a:lnTo>
                      <a:pt x="12618" y="175"/>
                    </a:lnTo>
                    <a:lnTo>
                      <a:pt x="12463"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13"/>
              <p:cNvSpPr/>
              <p:nvPr/>
            </p:nvSpPr>
            <p:spPr>
              <a:xfrm>
                <a:off x="1404700" y="473725"/>
                <a:ext cx="315950" cy="292250"/>
              </a:xfrm>
              <a:custGeom>
                <a:avLst/>
                <a:gdLst/>
                <a:ahLst/>
                <a:cxnLst/>
                <a:rect l="l" t="t" r="r" b="b"/>
                <a:pathLst>
                  <a:path w="12638" h="11690" extrusionOk="0">
                    <a:moveTo>
                      <a:pt x="155" y="1"/>
                    </a:moveTo>
                    <a:lnTo>
                      <a:pt x="0" y="175"/>
                    </a:lnTo>
                    <a:lnTo>
                      <a:pt x="12482" y="11690"/>
                    </a:lnTo>
                    <a:lnTo>
                      <a:pt x="12637" y="11516"/>
                    </a:lnTo>
                    <a:lnTo>
                      <a:pt x="15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3"/>
              <p:cNvSpPr/>
              <p:nvPr/>
            </p:nvSpPr>
            <p:spPr>
              <a:xfrm>
                <a:off x="1093125" y="473725"/>
                <a:ext cx="315450" cy="292250"/>
              </a:xfrm>
              <a:custGeom>
                <a:avLst/>
                <a:gdLst/>
                <a:ahLst/>
                <a:cxnLst/>
                <a:rect l="l" t="t" r="r" b="b"/>
                <a:pathLst>
                  <a:path w="12618" h="11690" extrusionOk="0">
                    <a:moveTo>
                      <a:pt x="12463" y="1"/>
                    </a:moveTo>
                    <a:lnTo>
                      <a:pt x="0" y="11516"/>
                    </a:lnTo>
                    <a:lnTo>
                      <a:pt x="155" y="11690"/>
                    </a:lnTo>
                    <a:lnTo>
                      <a:pt x="12618" y="175"/>
                    </a:lnTo>
                    <a:lnTo>
                      <a:pt x="12463"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3"/>
              <p:cNvSpPr/>
              <p:nvPr/>
            </p:nvSpPr>
            <p:spPr>
              <a:xfrm>
                <a:off x="1384375" y="429225"/>
                <a:ext cx="44525" cy="655100"/>
              </a:xfrm>
              <a:custGeom>
                <a:avLst/>
                <a:gdLst/>
                <a:ahLst/>
                <a:cxnLst/>
                <a:rect l="l" t="t" r="r" b="b"/>
                <a:pathLst>
                  <a:path w="1781" h="26204" extrusionOk="0">
                    <a:moveTo>
                      <a:pt x="523" y="0"/>
                    </a:moveTo>
                    <a:lnTo>
                      <a:pt x="0" y="26204"/>
                    </a:lnTo>
                    <a:lnTo>
                      <a:pt x="1781" y="26204"/>
                    </a:lnTo>
                    <a:lnTo>
                      <a:pt x="127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3"/>
              <p:cNvSpPr/>
              <p:nvPr/>
            </p:nvSpPr>
            <p:spPr>
              <a:xfrm>
                <a:off x="3240275" y="517275"/>
                <a:ext cx="315975" cy="292250"/>
              </a:xfrm>
              <a:custGeom>
                <a:avLst/>
                <a:gdLst/>
                <a:ahLst/>
                <a:cxnLst/>
                <a:rect l="l" t="t" r="r" b="b"/>
                <a:pathLst>
                  <a:path w="12639"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3"/>
              <p:cNvSpPr/>
              <p:nvPr/>
            </p:nvSpPr>
            <p:spPr>
              <a:xfrm>
                <a:off x="2928700" y="517275"/>
                <a:ext cx="315950" cy="292250"/>
              </a:xfrm>
              <a:custGeom>
                <a:avLst/>
                <a:gdLst/>
                <a:ahLst/>
                <a:cxnLst/>
                <a:rect l="l" t="t" r="r" b="b"/>
                <a:pathLst>
                  <a:path w="12638" h="11690" extrusionOk="0">
                    <a:moveTo>
                      <a:pt x="12464" y="0"/>
                    </a:moveTo>
                    <a:lnTo>
                      <a:pt x="1" y="11515"/>
                    </a:lnTo>
                    <a:lnTo>
                      <a:pt x="156" y="11689"/>
                    </a:lnTo>
                    <a:lnTo>
                      <a:pt x="12638" y="175"/>
                    </a:lnTo>
                    <a:lnTo>
                      <a:pt x="12464"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3"/>
              <p:cNvSpPr/>
              <p:nvPr/>
            </p:nvSpPr>
            <p:spPr>
              <a:xfrm>
                <a:off x="3240275" y="473725"/>
                <a:ext cx="315975" cy="292250"/>
              </a:xfrm>
              <a:custGeom>
                <a:avLst/>
                <a:gdLst/>
                <a:ahLst/>
                <a:cxnLst/>
                <a:rect l="l" t="t" r="r" b="b"/>
                <a:pathLst>
                  <a:path w="12639"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3"/>
              <p:cNvSpPr/>
              <p:nvPr/>
            </p:nvSpPr>
            <p:spPr>
              <a:xfrm>
                <a:off x="2928700" y="473725"/>
                <a:ext cx="315950" cy="292250"/>
              </a:xfrm>
              <a:custGeom>
                <a:avLst/>
                <a:gdLst/>
                <a:ahLst/>
                <a:cxnLst/>
                <a:rect l="l" t="t" r="r" b="b"/>
                <a:pathLst>
                  <a:path w="12638" h="11690" extrusionOk="0">
                    <a:moveTo>
                      <a:pt x="12464" y="1"/>
                    </a:moveTo>
                    <a:lnTo>
                      <a:pt x="1" y="11516"/>
                    </a:lnTo>
                    <a:lnTo>
                      <a:pt x="156" y="11690"/>
                    </a:lnTo>
                    <a:lnTo>
                      <a:pt x="12638" y="175"/>
                    </a:lnTo>
                    <a:lnTo>
                      <a:pt x="12464"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3"/>
              <p:cNvSpPr/>
              <p:nvPr/>
            </p:nvSpPr>
            <p:spPr>
              <a:xfrm>
                <a:off x="3220450" y="429225"/>
                <a:ext cx="44525" cy="655100"/>
              </a:xfrm>
              <a:custGeom>
                <a:avLst/>
                <a:gdLst/>
                <a:ahLst/>
                <a:cxnLst/>
                <a:rect l="l" t="t" r="r" b="b"/>
                <a:pathLst>
                  <a:path w="1781" h="26204" extrusionOk="0">
                    <a:moveTo>
                      <a:pt x="504" y="0"/>
                    </a:moveTo>
                    <a:lnTo>
                      <a:pt x="0" y="26204"/>
                    </a:lnTo>
                    <a:lnTo>
                      <a:pt x="1781" y="26204"/>
                    </a:lnTo>
                    <a:lnTo>
                      <a:pt x="125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3"/>
              <p:cNvSpPr/>
              <p:nvPr/>
            </p:nvSpPr>
            <p:spPr>
              <a:xfrm>
                <a:off x="3860050"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3"/>
              <p:cNvSpPr/>
              <p:nvPr/>
            </p:nvSpPr>
            <p:spPr>
              <a:xfrm>
                <a:off x="3548475"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3"/>
              <p:cNvSpPr/>
              <p:nvPr/>
            </p:nvSpPr>
            <p:spPr>
              <a:xfrm>
                <a:off x="3860050"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3"/>
              <p:cNvSpPr/>
              <p:nvPr/>
            </p:nvSpPr>
            <p:spPr>
              <a:xfrm>
                <a:off x="3548475"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3"/>
              <p:cNvSpPr/>
              <p:nvPr/>
            </p:nvSpPr>
            <p:spPr>
              <a:xfrm>
                <a:off x="3839725"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3"/>
              <p:cNvSpPr/>
              <p:nvPr/>
            </p:nvSpPr>
            <p:spPr>
              <a:xfrm>
                <a:off x="1133750" y="748050"/>
                <a:ext cx="3415750" cy="62450"/>
              </a:xfrm>
              <a:custGeom>
                <a:avLst/>
                <a:gdLst/>
                <a:ahLst/>
                <a:cxnLst/>
                <a:rect l="l" t="t" r="r" b="b"/>
                <a:pathLst>
                  <a:path w="136630" h="2498" extrusionOk="0">
                    <a:moveTo>
                      <a:pt x="1" y="1"/>
                    </a:moveTo>
                    <a:lnTo>
                      <a:pt x="1" y="2497"/>
                    </a:lnTo>
                    <a:lnTo>
                      <a:pt x="136630" y="2497"/>
                    </a:lnTo>
                    <a:lnTo>
                      <a:pt x="136630"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8" name="Google Shape;1088;p13"/>
            <p:cNvGrpSpPr/>
            <p:nvPr/>
          </p:nvGrpSpPr>
          <p:grpSpPr>
            <a:xfrm>
              <a:off x="5968013" y="4043275"/>
              <a:ext cx="3456375" cy="655100"/>
              <a:chOff x="1093125" y="429225"/>
              <a:chExt cx="3456375" cy="655100"/>
            </a:xfrm>
          </p:grpSpPr>
          <p:sp>
            <p:nvSpPr>
              <p:cNvPr id="1089" name="Google Shape;1089;p13"/>
              <p:cNvSpPr/>
              <p:nvPr/>
            </p:nvSpPr>
            <p:spPr>
              <a:xfrm>
                <a:off x="261422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3"/>
              <p:cNvSpPr/>
              <p:nvPr/>
            </p:nvSpPr>
            <p:spPr>
              <a:xfrm>
                <a:off x="2302650"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3"/>
              <p:cNvSpPr/>
              <p:nvPr/>
            </p:nvSpPr>
            <p:spPr>
              <a:xfrm>
                <a:off x="261422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3"/>
              <p:cNvSpPr/>
              <p:nvPr/>
            </p:nvSpPr>
            <p:spPr>
              <a:xfrm>
                <a:off x="2302650"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3"/>
              <p:cNvSpPr/>
              <p:nvPr/>
            </p:nvSpPr>
            <p:spPr>
              <a:xfrm>
                <a:off x="2594400" y="429225"/>
                <a:ext cx="44525" cy="655100"/>
              </a:xfrm>
              <a:custGeom>
                <a:avLst/>
                <a:gdLst/>
                <a:ahLst/>
                <a:cxnLst/>
                <a:rect l="l" t="t" r="r" b="b"/>
                <a:pathLst>
                  <a:path w="1781" h="26204" extrusionOk="0">
                    <a:moveTo>
                      <a:pt x="503" y="0"/>
                    </a:moveTo>
                    <a:lnTo>
                      <a:pt x="0" y="26204"/>
                    </a:lnTo>
                    <a:lnTo>
                      <a:pt x="1781" y="26204"/>
                    </a:lnTo>
                    <a:lnTo>
                      <a:pt x="125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13"/>
              <p:cNvSpPr/>
              <p:nvPr/>
            </p:nvSpPr>
            <p:spPr>
              <a:xfrm>
                <a:off x="201187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3"/>
              <p:cNvSpPr/>
              <p:nvPr/>
            </p:nvSpPr>
            <p:spPr>
              <a:xfrm>
                <a:off x="1700300" y="517275"/>
                <a:ext cx="315950" cy="292250"/>
              </a:xfrm>
              <a:custGeom>
                <a:avLst/>
                <a:gdLst/>
                <a:ahLst/>
                <a:cxnLst/>
                <a:rect l="l" t="t" r="r" b="b"/>
                <a:pathLst>
                  <a:path w="12638" h="11690" extrusionOk="0">
                    <a:moveTo>
                      <a:pt x="12464" y="0"/>
                    </a:moveTo>
                    <a:lnTo>
                      <a:pt x="1"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3"/>
              <p:cNvSpPr/>
              <p:nvPr/>
            </p:nvSpPr>
            <p:spPr>
              <a:xfrm>
                <a:off x="201187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13"/>
              <p:cNvSpPr/>
              <p:nvPr/>
            </p:nvSpPr>
            <p:spPr>
              <a:xfrm>
                <a:off x="1700300" y="473725"/>
                <a:ext cx="315950" cy="292250"/>
              </a:xfrm>
              <a:custGeom>
                <a:avLst/>
                <a:gdLst/>
                <a:ahLst/>
                <a:cxnLst/>
                <a:rect l="l" t="t" r="r" b="b"/>
                <a:pathLst>
                  <a:path w="12638" h="11690" extrusionOk="0">
                    <a:moveTo>
                      <a:pt x="12464" y="1"/>
                    </a:moveTo>
                    <a:lnTo>
                      <a:pt x="1"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3"/>
              <p:cNvSpPr/>
              <p:nvPr/>
            </p:nvSpPr>
            <p:spPr>
              <a:xfrm>
                <a:off x="1991550"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13"/>
              <p:cNvSpPr/>
              <p:nvPr/>
            </p:nvSpPr>
            <p:spPr>
              <a:xfrm>
                <a:off x="1404700" y="517275"/>
                <a:ext cx="315950" cy="292250"/>
              </a:xfrm>
              <a:custGeom>
                <a:avLst/>
                <a:gdLst/>
                <a:ahLst/>
                <a:cxnLst/>
                <a:rect l="l" t="t" r="r" b="b"/>
                <a:pathLst>
                  <a:path w="12638" h="11690" extrusionOk="0">
                    <a:moveTo>
                      <a:pt x="155" y="0"/>
                    </a:moveTo>
                    <a:lnTo>
                      <a:pt x="0" y="175"/>
                    </a:lnTo>
                    <a:lnTo>
                      <a:pt x="12482" y="11689"/>
                    </a:lnTo>
                    <a:lnTo>
                      <a:pt x="12637" y="11515"/>
                    </a:lnTo>
                    <a:lnTo>
                      <a:pt x="15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13"/>
              <p:cNvSpPr/>
              <p:nvPr/>
            </p:nvSpPr>
            <p:spPr>
              <a:xfrm>
                <a:off x="1093125" y="517275"/>
                <a:ext cx="315450" cy="292250"/>
              </a:xfrm>
              <a:custGeom>
                <a:avLst/>
                <a:gdLst/>
                <a:ahLst/>
                <a:cxnLst/>
                <a:rect l="l" t="t" r="r" b="b"/>
                <a:pathLst>
                  <a:path w="12618" h="11690" extrusionOk="0">
                    <a:moveTo>
                      <a:pt x="12463" y="0"/>
                    </a:moveTo>
                    <a:lnTo>
                      <a:pt x="0" y="11515"/>
                    </a:lnTo>
                    <a:lnTo>
                      <a:pt x="155" y="11689"/>
                    </a:lnTo>
                    <a:lnTo>
                      <a:pt x="12618" y="175"/>
                    </a:lnTo>
                    <a:lnTo>
                      <a:pt x="12463"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13"/>
              <p:cNvSpPr/>
              <p:nvPr/>
            </p:nvSpPr>
            <p:spPr>
              <a:xfrm>
                <a:off x="1404700" y="473725"/>
                <a:ext cx="315950" cy="292250"/>
              </a:xfrm>
              <a:custGeom>
                <a:avLst/>
                <a:gdLst/>
                <a:ahLst/>
                <a:cxnLst/>
                <a:rect l="l" t="t" r="r" b="b"/>
                <a:pathLst>
                  <a:path w="12638" h="11690" extrusionOk="0">
                    <a:moveTo>
                      <a:pt x="155" y="1"/>
                    </a:moveTo>
                    <a:lnTo>
                      <a:pt x="0" y="175"/>
                    </a:lnTo>
                    <a:lnTo>
                      <a:pt x="12482" y="11690"/>
                    </a:lnTo>
                    <a:lnTo>
                      <a:pt x="12637" y="11516"/>
                    </a:lnTo>
                    <a:lnTo>
                      <a:pt x="15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3"/>
              <p:cNvSpPr/>
              <p:nvPr/>
            </p:nvSpPr>
            <p:spPr>
              <a:xfrm>
                <a:off x="1093125" y="473725"/>
                <a:ext cx="315450" cy="292250"/>
              </a:xfrm>
              <a:custGeom>
                <a:avLst/>
                <a:gdLst/>
                <a:ahLst/>
                <a:cxnLst/>
                <a:rect l="l" t="t" r="r" b="b"/>
                <a:pathLst>
                  <a:path w="12618" h="11690" extrusionOk="0">
                    <a:moveTo>
                      <a:pt x="12463" y="1"/>
                    </a:moveTo>
                    <a:lnTo>
                      <a:pt x="0" y="11516"/>
                    </a:lnTo>
                    <a:lnTo>
                      <a:pt x="155" y="11690"/>
                    </a:lnTo>
                    <a:lnTo>
                      <a:pt x="12618" y="175"/>
                    </a:lnTo>
                    <a:lnTo>
                      <a:pt x="12463"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13"/>
              <p:cNvSpPr/>
              <p:nvPr/>
            </p:nvSpPr>
            <p:spPr>
              <a:xfrm>
                <a:off x="1384375" y="429225"/>
                <a:ext cx="44525" cy="655100"/>
              </a:xfrm>
              <a:custGeom>
                <a:avLst/>
                <a:gdLst/>
                <a:ahLst/>
                <a:cxnLst/>
                <a:rect l="l" t="t" r="r" b="b"/>
                <a:pathLst>
                  <a:path w="1781" h="26204" extrusionOk="0">
                    <a:moveTo>
                      <a:pt x="523" y="0"/>
                    </a:moveTo>
                    <a:lnTo>
                      <a:pt x="0"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13"/>
              <p:cNvSpPr/>
              <p:nvPr/>
            </p:nvSpPr>
            <p:spPr>
              <a:xfrm>
                <a:off x="3240275" y="517275"/>
                <a:ext cx="315975" cy="292250"/>
              </a:xfrm>
              <a:custGeom>
                <a:avLst/>
                <a:gdLst/>
                <a:ahLst/>
                <a:cxnLst/>
                <a:rect l="l" t="t" r="r" b="b"/>
                <a:pathLst>
                  <a:path w="12639"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13"/>
              <p:cNvSpPr/>
              <p:nvPr/>
            </p:nvSpPr>
            <p:spPr>
              <a:xfrm>
                <a:off x="2928700" y="517275"/>
                <a:ext cx="315950" cy="292250"/>
              </a:xfrm>
              <a:custGeom>
                <a:avLst/>
                <a:gdLst/>
                <a:ahLst/>
                <a:cxnLst/>
                <a:rect l="l" t="t" r="r" b="b"/>
                <a:pathLst>
                  <a:path w="12638" h="11690" extrusionOk="0">
                    <a:moveTo>
                      <a:pt x="12464" y="0"/>
                    </a:moveTo>
                    <a:lnTo>
                      <a:pt x="1" y="11515"/>
                    </a:lnTo>
                    <a:lnTo>
                      <a:pt x="156"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13"/>
              <p:cNvSpPr/>
              <p:nvPr/>
            </p:nvSpPr>
            <p:spPr>
              <a:xfrm>
                <a:off x="3240275" y="473725"/>
                <a:ext cx="315975" cy="292250"/>
              </a:xfrm>
              <a:custGeom>
                <a:avLst/>
                <a:gdLst/>
                <a:ahLst/>
                <a:cxnLst/>
                <a:rect l="l" t="t" r="r" b="b"/>
                <a:pathLst>
                  <a:path w="12639"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13"/>
              <p:cNvSpPr/>
              <p:nvPr/>
            </p:nvSpPr>
            <p:spPr>
              <a:xfrm>
                <a:off x="2928700" y="473725"/>
                <a:ext cx="315950" cy="292250"/>
              </a:xfrm>
              <a:custGeom>
                <a:avLst/>
                <a:gdLst/>
                <a:ahLst/>
                <a:cxnLst/>
                <a:rect l="l" t="t" r="r" b="b"/>
                <a:pathLst>
                  <a:path w="12638" h="11690" extrusionOk="0">
                    <a:moveTo>
                      <a:pt x="12464" y="1"/>
                    </a:moveTo>
                    <a:lnTo>
                      <a:pt x="1" y="11516"/>
                    </a:lnTo>
                    <a:lnTo>
                      <a:pt x="156"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13"/>
              <p:cNvSpPr/>
              <p:nvPr/>
            </p:nvSpPr>
            <p:spPr>
              <a:xfrm>
                <a:off x="3220450" y="429225"/>
                <a:ext cx="44525" cy="655100"/>
              </a:xfrm>
              <a:custGeom>
                <a:avLst/>
                <a:gdLst/>
                <a:ahLst/>
                <a:cxnLst/>
                <a:rect l="l" t="t" r="r" b="b"/>
                <a:pathLst>
                  <a:path w="1781" h="26204" extrusionOk="0">
                    <a:moveTo>
                      <a:pt x="504" y="0"/>
                    </a:moveTo>
                    <a:lnTo>
                      <a:pt x="0" y="26204"/>
                    </a:lnTo>
                    <a:lnTo>
                      <a:pt x="1781" y="26204"/>
                    </a:lnTo>
                    <a:lnTo>
                      <a:pt x="125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3"/>
              <p:cNvSpPr/>
              <p:nvPr/>
            </p:nvSpPr>
            <p:spPr>
              <a:xfrm>
                <a:off x="3860050"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3"/>
              <p:cNvSpPr/>
              <p:nvPr/>
            </p:nvSpPr>
            <p:spPr>
              <a:xfrm>
                <a:off x="3548475"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13"/>
              <p:cNvSpPr/>
              <p:nvPr/>
            </p:nvSpPr>
            <p:spPr>
              <a:xfrm>
                <a:off x="3860050"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13"/>
              <p:cNvSpPr/>
              <p:nvPr/>
            </p:nvSpPr>
            <p:spPr>
              <a:xfrm>
                <a:off x="3548475"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13"/>
              <p:cNvSpPr/>
              <p:nvPr/>
            </p:nvSpPr>
            <p:spPr>
              <a:xfrm>
                <a:off x="3839725"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13"/>
              <p:cNvSpPr/>
              <p:nvPr/>
            </p:nvSpPr>
            <p:spPr>
              <a:xfrm>
                <a:off x="1133750" y="748050"/>
                <a:ext cx="3415750" cy="62450"/>
              </a:xfrm>
              <a:custGeom>
                <a:avLst/>
                <a:gdLst/>
                <a:ahLst/>
                <a:cxnLst/>
                <a:rect l="l" t="t" r="r" b="b"/>
                <a:pathLst>
                  <a:path w="136630" h="2498" extrusionOk="0">
                    <a:moveTo>
                      <a:pt x="1" y="1"/>
                    </a:moveTo>
                    <a:lnTo>
                      <a:pt x="1" y="2497"/>
                    </a:lnTo>
                    <a:lnTo>
                      <a:pt x="136630" y="2497"/>
                    </a:lnTo>
                    <a:lnTo>
                      <a:pt x="136630"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15" name="Google Shape;1115;p13"/>
          <p:cNvGrpSpPr/>
          <p:nvPr/>
        </p:nvGrpSpPr>
        <p:grpSpPr>
          <a:xfrm>
            <a:off x="711655" y="161926"/>
            <a:ext cx="7918191" cy="1824032"/>
            <a:chOff x="483050" y="238125"/>
            <a:chExt cx="6729150" cy="1550125"/>
          </a:xfrm>
        </p:grpSpPr>
        <p:sp>
          <p:nvSpPr>
            <p:cNvPr id="1116" name="Google Shape;1116;p13"/>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13"/>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13"/>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13"/>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13"/>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13"/>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13"/>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13"/>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13"/>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13"/>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13"/>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13"/>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13"/>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13"/>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13"/>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13"/>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13"/>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13"/>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13"/>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3"/>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13"/>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13"/>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13"/>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13"/>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13"/>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13"/>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3"/>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3"/>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13"/>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3"/>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13"/>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13"/>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13"/>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13"/>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13"/>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13"/>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3"/>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3"/>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13"/>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3"/>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13"/>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3"/>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13"/>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3"/>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13"/>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13"/>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3"/>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3"/>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13"/>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13"/>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13"/>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13"/>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13"/>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13"/>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13"/>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13"/>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3"/>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3"/>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13"/>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3"/>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6" name="Google Shape;1176;p13"/>
          <p:cNvSpPr/>
          <p:nvPr/>
        </p:nvSpPr>
        <p:spPr>
          <a:xfrm>
            <a:off x="-225925" y="2867425"/>
            <a:ext cx="776787" cy="1345296"/>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13"/>
          <p:cNvSpPr/>
          <p:nvPr/>
        </p:nvSpPr>
        <p:spPr>
          <a:xfrm>
            <a:off x="2673" y="2524524"/>
            <a:ext cx="974776" cy="1688201"/>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13"/>
          <p:cNvSpPr/>
          <p:nvPr/>
        </p:nvSpPr>
        <p:spPr>
          <a:xfrm flipH="1">
            <a:off x="-12305" y="279077"/>
            <a:ext cx="2190784" cy="959937"/>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9" name="Google Shape;1179;p13"/>
          <p:cNvGrpSpPr/>
          <p:nvPr/>
        </p:nvGrpSpPr>
        <p:grpSpPr>
          <a:xfrm>
            <a:off x="-233265" y="3487887"/>
            <a:ext cx="2190740" cy="1843419"/>
            <a:chOff x="-233265" y="3487887"/>
            <a:chExt cx="2190740" cy="1843419"/>
          </a:xfrm>
        </p:grpSpPr>
        <p:sp>
          <p:nvSpPr>
            <p:cNvPr id="1180" name="Google Shape;1180;p13"/>
            <p:cNvSpPr/>
            <p:nvPr/>
          </p:nvSpPr>
          <p:spPr>
            <a:xfrm flipH="1">
              <a:off x="-233265" y="3487887"/>
              <a:ext cx="2190740" cy="1799605"/>
            </a:xfrm>
            <a:custGeom>
              <a:avLst/>
              <a:gdLst/>
              <a:ahLst/>
              <a:cxnLst/>
              <a:rect l="l" t="t" r="r" b="b"/>
              <a:pathLst>
                <a:path w="24045" h="19752" extrusionOk="0">
                  <a:moveTo>
                    <a:pt x="24045" y="0"/>
                  </a:moveTo>
                  <a:lnTo>
                    <a:pt x="23305" y="212"/>
                  </a:lnTo>
                  <a:lnTo>
                    <a:pt x="22438" y="529"/>
                  </a:lnTo>
                  <a:lnTo>
                    <a:pt x="21465" y="910"/>
                  </a:lnTo>
                  <a:lnTo>
                    <a:pt x="20365" y="1396"/>
                  </a:lnTo>
                  <a:lnTo>
                    <a:pt x="19139" y="1988"/>
                  </a:lnTo>
                  <a:lnTo>
                    <a:pt x="18462" y="2326"/>
                  </a:lnTo>
                  <a:lnTo>
                    <a:pt x="17764" y="2686"/>
                  </a:lnTo>
                  <a:lnTo>
                    <a:pt x="17045" y="3088"/>
                  </a:lnTo>
                  <a:lnTo>
                    <a:pt x="16284" y="3532"/>
                  </a:lnTo>
                  <a:lnTo>
                    <a:pt x="15480" y="3997"/>
                  </a:lnTo>
                  <a:lnTo>
                    <a:pt x="14655" y="4505"/>
                  </a:lnTo>
                  <a:lnTo>
                    <a:pt x="14381" y="4716"/>
                  </a:lnTo>
                  <a:lnTo>
                    <a:pt x="14042" y="4991"/>
                  </a:lnTo>
                  <a:lnTo>
                    <a:pt x="13662" y="5350"/>
                  </a:lnTo>
                  <a:lnTo>
                    <a:pt x="13239" y="5731"/>
                  </a:lnTo>
                  <a:lnTo>
                    <a:pt x="11356" y="7634"/>
                  </a:lnTo>
                  <a:lnTo>
                    <a:pt x="10849" y="8121"/>
                  </a:lnTo>
                  <a:lnTo>
                    <a:pt x="10363" y="8607"/>
                  </a:lnTo>
                  <a:lnTo>
                    <a:pt x="9876" y="9030"/>
                  </a:lnTo>
                  <a:lnTo>
                    <a:pt x="9411" y="9432"/>
                  </a:lnTo>
                  <a:lnTo>
                    <a:pt x="8967" y="9770"/>
                  </a:lnTo>
                  <a:lnTo>
                    <a:pt x="8565" y="10024"/>
                  </a:lnTo>
                  <a:lnTo>
                    <a:pt x="8375" y="10130"/>
                  </a:lnTo>
                  <a:lnTo>
                    <a:pt x="8184" y="10214"/>
                  </a:lnTo>
                  <a:lnTo>
                    <a:pt x="8015" y="10278"/>
                  </a:lnTo>
                  <a:lnTo>
                    <a:pt x="7867" y="10320"/>
                  </a:lnTo>
                  <a:lnTo>
                    <a:pt x="7296" y="10405"/>
                  </a:lnTo>
                  <a:lnTo>
                    <a:pt x="6831" y="10532"/>
                  </a:lnTo>
                  <a:lnTo>
                    <a:pt x="6429" y="10659"/>
                  </a:lnTo>
                  <a:lnTo>
                    <a:pt x="6070" y="10828"/>
                  </a:lnTo>
                  <a:lnTo>
                    <a:pt x="5710" y="11039"/>
                  </a:lnTo>
                  <a:lnTo>
                    <a:pt x="5372" y="11272"/>
                  </a:lnTo>
                  <a:lnTo>
                    <a:pt x="4589" y="11864"/>
                  </a:lnTo>
                  <a:lnTo>
                    <a:pt x="3701" y="12498"/>
                  </a:lnTo>
                  <a:lnTo>
                    <a:pt x="3278" y="12816"/>
                  </a:lnTo>
                  <a:lnTo>
                    <a:pt x="2876" y="13133"/>
                  </a:lnTo>
                  <a:lnTo>
                    <a:pt x="2538" y="13471"/>
                  </a:lnTo>
                  <a:lnTo>
                    <a:pt x="2369" y="13640"/>
                  </a:lnTo>
                  <a:lnTo>
                    <a:pt x="2242" y="13788"/>
                  </a:lnTo>
                  <a:lnTo>
                    <a:pt x="2136" y="13958"/>
                  </a:lnTo>
                  <a:lnTo>
                    <a:pt x="2052" y="14148"/>
                  </a:lnTo>
                  <a:lnTo>
                    <a:pt x="1967" y="14317"/>
                  </a:lnTo>
                  <a:lnTo>
                    <a:pt x="1925" y="14507"/>
                  </a:lnTo>
                  <a:lnTo>
                    <a:pt x="1882" y="14698"/>
                  </a:lnTo>
                  <a:lnTo>
                    <a:pt x="1798" y="14909"/>
                  </a:lnTo>
                  <a:lnTo>
                    <a:pt x="1692" y="15163"/>
                  </a:lnTo>
                  <a:lnTo>
                    <a:pt x="1565" y="15417"/>
                  </a:lnTo>
                  <a:lnTo>
                    <a:pt x="1248" y="15945"/>
                  </a:lnTo>
                  <a:lnTo>
                    <a:pt x="910" y="16474"/>
                  </a:lnTo>
                  <a:lnTo>
                    <a:pt x="571" y="17024"/>
                  </a:lnTo>
                  <a:lnTo>
                    <a:pt x="275" y="17510"/>
                  </a:lnTo>
                  <a:lnTo>
                    <a:pt x="170" y="17722"/>
                  </a:lnTo>
                  <a:lnTo>
                    <a:pt x="85" y="17912"/>
                  </a:lnTo>
                  <a:lnTo>
                    <a:pt x="21" y="18102"/>
                  </a:lnTo>
                  <a:lnTo>
                    <a:pt x="0" y="18229"/>
                  </a:lnTo>
                  <a:lnTo>
                    <a:pt x="21" y="18356"/>
                  </a:lnTo>
                  <a:lnTo>
                    <a:pt x="43" y="18504"/>
                  </a:lnTo>
                  <a:lnTo>
                    <a:pt x="127" y="18758"/>
                  </a:lnTo>
                  <a:lnTo>
                    <a:pt x="254" y="19012"/>
                  </a:lnTo>
                  <a:lnTo>
                    <a:pt x="381" y="19266"/>
                  </a:lnTo>
                  <a:lnTo>
                    <a:pt x="614" y="19625"/>
                  </a:lnTo>
                  <a:lnTo>
                    <a:pt x="719" y="19752"/>
                  </a:lnTo>
                  <a:lnTo>
                    <a:pt x="6112" y="19540"/>
                  </a:lnTo>
                  <a:lnTo>
                    <a:pt x="10066" y="19371"/>
                  </a:lnTo>
                  <a:lnTo>
                    <a:pt x="11547" y="19329"/>
                  </a:lnTo>
                  <a:lnTo>
                    <a:pt x="12372" y="19308"/>
                  </a:lnTo>
                  <a:lnTo>
                    <a:pt x="13365" y="19329"/>
                  </a:lnTo>
                  <a:lnTo>
                    <a:pt x="14677" y="19350"/>
                  </a:lnTo>
                  <a:lnTo>
                    <a:pt x="15459" y="19329"/>
                  </a:lnTo>
                  <a:lnTo>
                    <a:pt x="16368" y="19308"/>
                  </a:lnTo>
                  <a:lnTo>
                    <a:pt x="17362" y="19244"/>
                  </a:lnTo>
                  <a:lnTo>
                    <a:pt x="18504" y="19160"/>
                  </a:lnTo>
                  <a:lnTo>
                    <a:pt x="19033" y="19117"/>
                  </a:lnTo>
                  <a:lnTo>
                    <a:pt x="19562" y="19075"/>
                  </a:lnTo>
                  <a:lnTo>
                    <a:pt x="20577" y="19054"/>
                  </a:lnTo>
                  <a:lnTo>
                    <a:pt x="21634" y="19075"/>
                  </a:lnTo>
                  <a:lnTo>
                    <a:pt x="22586" y="19139"/>
                  </a:lnTo>
                  <a:lnTo>
                    <a:pt x="23410" y="19202"/>
                  </a:lnTo>
                  <a:lnTo>
                    <a:pt x="24045" y="19287"/>
                  </a:lnTo>
                  <a:lnTo>
                    <a:pt x="24045" y="0"/>
                  </a:lnTo>
                  <a:close/>
                </a:path>
              </a:pathLst>
            </a:custGeom>
            <a:gradFill>
              <a:gsLst>
                <a:gs pos="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13"/>
            <p:cNvSpPr/>
            <p:nvPr/>
          </p:nvSpPr>
          <p:spPr>
            <a:xfrm flipH="1">
              <a:off x="-177701" y="3867535"/>
              <a:ext cx="1781855" cy="1463771"/>
            </a:xfrm>
            <a:custGeom>
              <a:avLst/>
              <a:gdLst/>
              <a:ahLst/>
              <a:cxnLst/>
              <a:rect l="l" t="t" r="r" b="b"/>
              <a:pathLst>
                <a:path w="24045" h="19752" extrusionOk="0">
                  <a:moveTo>
                    <a:pt x="24045" y="0"/>
                  </a:moveTo>
                  <a:lnTo>
                    <a:pt x="23305" y="212"/>
                  </a:lnTo>
                  <a:lnTo>
                    <a:pt x="22438" y="529"/>
                  </a:lnTo>
                  <a:lnTo>
                    <a:pt x="21465" y="910"/>
                  </a:lnTo>
                  <a:lnTo>
                    <a:pt x="20365" y="1396"/>
                  </a:lnTo>
                  <a:lnTo>
                    <a:pt x="19139" y="1988"/>
                  </a:lnTo>
                  <a:lnTo>
                    <a:pt x="18462" y="2326"/>
                  </a:lnTo>
                  <a:lnTo>
                    <a:pt x="17764" y="2686"/>
                  </a:lnTo>
                  <a:lnTo>
                    <a:pt x="17045" y="3088"/>
                  </a:lnTo>
                  <a:lnTo>
                    <a:pt x="16284" y="3532"/>
                  </a:lnTo>
                  <a:lnTo>
                    <a:pt x="15480" y="3997"/>
                  </a:lnTo>
                  <a:lnTo>
                    <a:pt x="14655" y="4505"/>
                  </a:lnTo>
                  <a:lnTo>
                    <a:pt x="14381" y="4716"/>
                  </a:lnTo>
                  <a:lnTo>
                    <a:pt x="14042" y="4991"/>
                  </a:lnTo>
                  <a:lnTo>
                    <a:pt x="13662" y="5350"/>
                  </a:lnTo>
                  <a:lnTo>
                    <a:pt x="13239" y="5731"/>
                  </a:lnTo>
                  <a:lnTo>
                    <a:pt x="11356" y="7634"/>
                  </a:lnTo>
                  <a:lnTo>
                    <a:pt x="10849" y="8121"/>
                  </a:lnTo>
                  <a:lnTo>
                    <a:pt x="10363" y="8607"/>
                  </a:lnTo>
                  <a:lnTo>
                    <a:pt x="9876" y="9030"/>
                  </a:lnTo>
                  <a:lnTo>
                    <a:pt x="9411" y="9432"/>
                  </a:lnTo>
                  <a:lnTo>
                    <a:pt x="8967" y="9770"/>
                  </a:lnTo>
                  <a:lnTo>
                    <a:pt x="8565" y="10024"/>
                  </a:lnTo>
                  <a:lnTo>
                    <a:pt x="8375" y="10130"/>
                  </a:lnTo>
                  <a:lnTo>
                    <a:pt x="8184" y="10214"/>
                  </a:lnTo>
                  <a:lnTo>
                    <a:pt x="8015" y="10278"/>
                  </a:lnTo>
                  <a:lnTo>
                    <a:pt x="7867" y="10320"/>
                  </a:lnTo>
                  <a:lnTo>
                    <a:pt x="7296" y="10405"/>
                  </a:lnTo>
                  <a:lnTo>
                    <a:pt x="6831" y="10532"/>
                  </a:lnTo>
                  <a:lnTo>
                    <a:pt x="6429" y="10659"/>
                  </a:lnTo>
                  <a:lnTo>
                    <a:pt x="6070" y="10828"/>
                  </a:lnTo>
                  <a:lnTo>
                    <a:pt x="5710" y="11039"/>
                  </a:lnTo>
                  <a:lnTo>
                    <a:pt x="5372" y="11272"/>
                  </a:lnTo>
                  <a:lnTo>
                    <a:pt x="4589" y="11864"/>
                  </a:lnTo>
                  <a:lnTo>
                    <a:pt x="3701" y="12498"/>
                  </a:lnTo>
                  <a:lnTo>
                    <a:pt x="3278" y="12816"/>
                  </a:lnTo>
                  <a:lnTo>
                    <a:pt x="2876" y="13133"/>
                  </a:lnTo>
                  <a:lnTo>
                    <a:pt x="2538" y="13471"/>
                  </a:lnTo>
                  <a:lnTo>
                    <a:pt x="2369" y="13640"/>
                  </a:lnTo>
                  <a:lnTo>
                    <a:pt x="2242" y="13788"/>
                  </a:lnTo>
                  <a:lnTo>
                    <a:pt x="2136" y="13958"/>
                  </a:lnTo>
                  <a:lnTo>
                    <a:pt x="2052" y="14148"/>
                  </a:lnTo>
                  <a:lnTo>
                    <a:pt x="1967" y="14317"/>
                  </a:lnTo>
                  <a:lnTo>
                    <a:pt x="1925" y="14507"/>
                  </a:lnTo>
                  <a:lnTo>
                    <a:pt x="1882" y="14698"/>
                  </a:lnTo>
                  <a:lnTo>
                    <a:pt x="1798" y="14909"/>
                  </a:lnTo>
                  <a:lnTo>
                    <a:pt x="1692" y="15163"/>
                  </a:lnTo>
                  <a:lnTo>
                    <a:pt x="1565" y="15417"/>
                  </a:lnTo>
                  <a:lnTo>
                    <a:pt x="1248" y="15945"/>
                  </a:lnTo>
                  <a:lnTo>
                    <a:pt x="910" y="16474"/>
                  </a:lnTo>
                  <a:lnTo>
                    <a:pt x="571" y="17024"/>
                  </a:lnTo>
                  <a:lnTo>
                    <a:pt x="275" y="17510"/>
                  </a:lnTo>
                  <a:lnTo>
                    <a:pt x="170" y="17722"/>
                  </a:lnTo>
                  <a:lnTo>
                    <a:pt x="85" y="17912"/>
                  </a:lnTo>
                  <a:lnTo>
                    <a:pt x="21" y="18102"/>
                  </a:lnTo>
                  <a:lnTo>
                    <a:pt x="0" y="18229"/>
                  </a:lnTo>
                  <a:lnTo>
                    <a:pt x="21" y="18356"/>
                  </a:lnTo>
                  <a:lnTo>
                    <a:pt x="43" y="18504"/>
                  </a:lnTo>
                  <a:lnTo>
                    <a:pt x="127" y="18758"/>
                  </a:lnTo>
                  <a:lnTo>
                    <a:pt x="254" y="19012"/>
                  </a:lnTo>
                  <a:lnTo>
                    <a:pt x="381" y="19266"/>
                  </a:lnTo>
                  <a:lnTo>
                    <a:pt x="614" y="19625"/>
                  </a:lnTo>
                  <a:lnTo>
                    <a:pt x="719" y="19752"/>
                  </a:lnTo>
                  <a:lnTo>
                    <a:pt x="6112" y="19540"/>
                  </a:lnTo>
                  <a:lnTo>
                    <a:pt x="10066" y="19371"/>
                  </a:lnTo>
                  <a:lnTo>
                    <a:pt x="11547" y="19329"/>
                  </a:lnTo>
                  <a:lnTo>
                    <a:pt x="12372" y="19308"/>
                  </a:lnTo>
                  <a:lnTo>
                    <a:pt x="13365" y="19329"/>
                  </a:lnTo>
                  <a:lnTo>
                    <a:pt x="14677" y="19350"/>
                  </a:lnTo>
                  <a:lnTo>
                    <a:pt x="15459" y="19329"/>
                  </a:lnTo>
                  <a:lnTo>
                    <a:pt x="16368" y="19308"/>
                  </a:lnTo>
                  <a:lnTo>
                    <a:pt x="17362" y="19244"/>
                  </a:lnTo>
                  <a:lnTo>
                    <a:pt x="18504" y="19160"/>
                  </a:lnTo>
                  <a:lnTo>
                    <a:pt x="19033" y="19117"/>
                  </a:lnTo>
                  <a:lnTo>
                    <a:pt x="19562" y="19075"/>
                  </a:lnTo>
                  <a:lnTo>
                    <a:pt x="20577" y="19054"/>
                  </a:lnTo>
                  <a:lnTo>
                    <a:pt x="21634" y="19075"/>
                  </a:lnTo>
                  <a:lnTo>
                    <a:pt x="22586" y="19139"/>
                  </a:lnTo>
                  <a:lnTo>
                    <a:pt x="23410" y="19202"/>
                  </a:lnTo>
                  <a:lnTo>
                    <a:pt x="24045" y="19287"/>
                  </a:lnTo>
                  <a:lnTo>
                    <a:pt x="24045" y="0"/>
                  </a:lnTo>
                  <a:close/>
                </a:path>
              </a:pathLst>
            </a:cu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2" name="Google Shape;1182;p13"/>
          <p:cNvSpPr/>
          <p:nvPr/>
        </p:nvSpPr>
        <p:spPr>
          <a:xfrm>
            <a:off x="7994900" y="2645033"/>
            <a:ext cx="734697" cy="1272399"/>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3"/>
          <p:cNvSpPr/>
          <p:nvPr/>
        </p:nvSpPr>
        <p:spPr>
          <a:xfrm>
            <a:off x="8252073" y="2095899"/>
            <a:ext cx="974776" cy="1688201"/>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13"/>
          <p:cNvSpPr/>
          <p:nvPr/>
        </p:nvSpPr>
        <p:spPr>
          <a:xfrm>
            <a:off x="7491182" y="220782"/>
            <a:ext cx="1665191" cy="729638"/>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5" name="Google Shape;1185;p13"/>
          <p:cNvGrpSpPr/>
          <p:nvPr/>
        </p:nvGrpSpPr>
        <p:grpSpPr>
          <a:xfrm>
            <a:off x="7148931" y="3354986"/>
            <a:ext cx="2190754" cy="2030377"/>
            <a:chOff x="7148931" y="3354986"/>
            <a:chExt cx="2190754" cy="2030377"/>
          </a:xfrm>
        </p:grpSpPr>
        <p:sp>
          <p:nvSpPr>
            <p:cNvPr id="1186" name="Google Shape;1186;p13"/>
            <p:cNvSpPr/>
            <p:nvPr/>
          </p:nvSpPr>
          <p:spPr>
            <a:xfrm>
              <a:off x="7148931" y="3354986"/>
              <a:ext cx="2190754" cy="1932509"/>
            </a:xfrm>
            <a:custGeom>
              <a:avLst/>
              <a:gdLst/>
              <a:ahLst/>
              <a:cxnLst/>
              <a:rect l="l" t="t" r="r" b="b"/>
              <a:pathLst>
                <a:path w="26710" h="23560" extrusionOk="0">
                  <a:moveTo>
                    <a:pt x="26710" y="1"/>
                  </a:moveTo>
                  <a:lnTo>
                    <a:pt x="24637" y="572"/>
                  </a:lnTo>
                  <a:lnTo>
                    <a:pt x="22079" y="1291"/>
                  </a:lnTo>
                  <a:lnTo>
                    <a:pt x="19583" y="2031"/>
                  </a:lnTo>
                  <a:lnTo>
                    <a:pt x="18526" y="2348"/>
                  </a:lnTo>
                  <a:lnTo>
                    <a:pt x="17659" y="2623"/>
                  </a:lnTo>
                  <a:lnTo>
                    <a:pt x="17194" y="2771"/>
                  </a:lnTo>
                  <a:lnTo>
                    <a:pt x="16728" y="2898"/>
                  </a:lnTo>
                  <a:lnTo>
                    <a:pt x="15861" y="3109"/>
                  </a:lnTo>
                  <a:lnTo>
                    <a:pt x="15079" y="3300"/>
                  </a:lnTo>
                  <a:lnTo>
                    <a:pt x="14360" y="3469"/>
                  </a:lnTo>
                  <a:lnTo>
                    <a:pt x="14021" y="3596"/>
                  </a:lnTo>
                  <a:lnTo>
                    <a:pt x="13704" y="3723"/>
                  </a:lnTo>
                  <a:lnTo>
                    <a:pt x="13408" y="3871"/>
                  </a:lnTo>
                  <a:lnTo>
                    <a:pt x="13112" y="4040"/>
                  </a:lnTo>
                  <a:lnTo>
                    <a:pt x="12858" y="4230"/>
                  </a:lnTo>
                  <a:lnTo>
                    <a:pt x="12626" y="4484"/>
                  </a:lnTo>
                  <a:lnTo>
                    <a:pt x="12393" y="4759"/>
                  </a:lnTo>
                  <a:lnTo>
                    <a:pt x="12203" y="5076"/>
                  </a:lnTo>
                  <a:lnTo>
                    <a:pt x="11822" y="5711"/>
                  </a:lnTo>
                  <a:lnTo>
                    <a:pt x="11484" y="6303"/>
                  </a:lnTo>
                  <a:lnTo>
                    <a:pt x="11167" y="6789"/>
                  </a:lnTo>
                  <a:lnTo>
                    <a:pt x="10997" y="7022"/>
                  </a:lnTo>
                  <a:lnTo>
                    <a:pt x="10807" y="7212"/>
                  </a:lnTo>
                  <a:lnTo>
                    <a:pt x="10617" y="7402"/>
                  </a:lnTo>
                  <a:lnTo>
                    <a:pt x="10426" y="7572"/>
                  </a:lnTo>
                  <a:lnTo>
                    <a:pt x="10215" y="7720"/>
                  </a:lnTo>
                  <a:lnTo>
                    <a:pt x="9982" y="7868"/>
                  </a:lnTo>
                  <a:lnTo>
                    <a:pt x="9729" y="7973"/>
                  </a:lnTo>
                  <a:lnTo>
                    <a:pt x="9454" y="8079"/>
                  </a:lnTo>
                  <a:lnTo>
                    <a:pt x="9158" y="8185"/>
                  </a:lnTo>
                  <a:lnTo>
                    <a:pt x="8819" y="8248"/>
                  </a:lnTo>
                  <a:lnTo>
                    <a:pt x="8502" y="8333"/>
                  </a:lnTo>
                  <a:lnTo>
                    <a:pt x="8206" y="8417"/>
                  </a:lnTo>
                  <a:lnTo>
                    <a:pt x="7931" y="8502"/>
                  </a:lnTo>
                  <a:lnTo>
                    <a:pt x="7677" y="8608"/>
                  </a:lnTo>
                  <a:lnTo>
                    <a:pt x="7445" y="8714"/>
                  </a:lnTo>
                  <a:lnTo>
                    <a:pt x="7212" y="8819"/>
                  </a:lnTo>
                  <a:lnTo>
                    <a:pt x="7001" y="8946"/>
                  </a:lnTo>
                  <a:lnTo>
                    <a:pt x="6810" y="9094"/>
                  </a:lnTo>
                  <a:lnTo>
                    <a:pt x="6408" y="9411"/>
                  </a:lnTo>
                  <a:lnTo>
                    <a:pt x="6028" y="9792"/>
                  </a:lnTo>
                  <a:lnTo>
                    <a:pt x="5140" y="10744"/>
                  </a:lnTo>
                  <a:lnTo>
                    <a:pt x="4653" y="11272"/>
                  </a:lnTo>
                  <a:lnTo>
                    <a:pt x="4146" y="11780"/>
                  </a:lnTo>
                  <a:lnTo>
                    <a:pt x="3659" y="12287"/>
                  </a:lnTo>
                  <a:lnTo>
                    <a:pt x="3215" y="12816"/>
                  </a:lnTo>
                  <a:lnTo>
                    <a:pt x="3025" y="13070"/>
                  </a:lnTo>
                  <a:lnTo>
                    <a:pt x="2835" y="13324"/>
                  </a:lnTo>
                  <a:lnTo>
                    <a:pt x="2665" y="13599"/>
                  </a:lnTo>
                  <a:lnTo>
                    <a:pt x="2517" y="13852"/>
                  </a:lnTo>
                  <a:lnTo>
                    <a:pt x="2390" y="14127"/>
                  </a:lnTo>
                  <a:lnTo>
                    <a:pt x="2285" y="14423"/>
                  </a:lnTo>
                  <a:lnTo>
                    <a:pt x="2200" y="14698"/>
                  </a:lnTo>
                  <a:lnTo>
                    <a:pt x="2158" y="14994"/>
                  </a:lnTo>
                  <a:lnTo>
                    <a:pt x="2094" y="15312"/>
                  </a:lnTo>
                  <a:lnTo>
                    <a:pt x="2010" y="15671"/>
                  </a:lnTo>
                  <a:lnTo>
                    <a:pt x="1883" y="16052"/>
                  </a:lnTo>
                  <a:lnTo>
                    <a:pt x="1735" y="16453"/>
                  </a:lnTo>
                  <a:lnTo>
                    <a:pt x="1396" y="17299"/>
                  </a:lnTo>
                  <a:lnTo>
                    <a:pt x="995" y="18188"/>
                  </a:lnTo>
                  <a:lnTo>
                    <a:pt x="614" y="19033"/>
                  </a:lnTo>
                  <a:lnTo>
                    <a:pt x="297" y="19816"/>
                  </a:lnTo>
                  <a:lnTo>
                    <a:pt x="170" y="20175"/>
                  </a:lnTo>
                  <a:lnTo>
                    <a:pt x="64" y="20493"/>
                  </a:lnTo>
                  <a:lnTo>
                    <a:pt x="1" y="20768"/>
                  </a:lnTo>
                  <a:lnTo>
                    <a:pt x="1" y="21000"/>
                  </a:lnTo>
                  <a:lnTo>
                    <a:pt x="1" y="21212"/>
                  </a:lnTo>
                  <a:lnTo>
                    <a:pt x="43" y="21423"/>
                  </a:lnTo>
                  <a:lnTo>
                    <a:pt x="128" y="21846"/>
                  </a:lnTo>
                  <a:lnTo>
                    <a:pt x="255" y="22248"/>
                  </a:lnTo>
                  <a:lnTo>
                    <a:pt x="403" y="22629"/>
                  </a:lnTo>
                  <a:lnTo>
                    <a:pt x="551" y="22967"/>
                  </a:lnTo>
                  <a:lnTo>
                    <a:pt x="677" y="23221"/>
                  </a:lnTo>
                  <a:lnTo>
                    <a:pt x="804" y="23453"/>
                  </a:lnTo>
                  <a:lnTo>
                    <a:pt x="1650" y="23474"/>
                  </a:lnTo>
                  <a:lnTo>
                    <a:pt x="3702" y="23538"/>
                  </a:lnTo>
                  <a:lnTo>
                    <a:pt x="4992" y="23559"/>
                  </a:lnTo>
                  <a:lnTo>
                    <a:pt x="6324" y="23559"/>
                  </a:lnTo>
                  <a:lnTo>
                    <a:pt x="7635" y="23517"/>
                  </a:lnTo>
                  <a:lnTo>
                    <a:pt x="8248" y="23496"/>
                  </a:lnTo>
                  <a:lnTo>
                    <a:pt x="8819" y="23453"/>
                  </a:lnTo>
                  <a:lnTo>
                    <a:pt x="9834" y="23348"/>
                  </a:lnTo>
                  <a:lnTo>
                    <a:pt x="10680" y="23221"/>
                  </a:lnTo>
                  <a:lnTo>
                    <a:pt x="11399" y="23115"/>
                  </a:lnTo>
                  <a:lnTo>
                    <a:pt x="11991" y="22988"/>
                  </a:lnTo>
                  <a:lnTo>
                    <a:pt x="12520" y="22882"/>
                  </a:lnTo>
                  <a:lnTo>
                    <a:pt x="12985" y="22798"/>
                  </a:lnTo>
                  <a:lnTo>
                    <a:pt x="13451" y="22734"/>
                  </a:lnTo>
                  <a:lnTo>
                    <a:pt x="13916" y="22713"/>
                  </a:lnTo>
                  <a:lnTo>
                    <a:pt x="14444" y="22713"/>
                  </a:lnTo>
                  <a:lnTo>
                    <a:pt x="15037" y="22734"/>
                  </a:lnTo>
                  <a:lnTo>
                    <a:pt x="15713" y="22755"/>
                  </a:lnTo>
                  <a:lnTo>
                    <a:pt x="16496" y="22777"/>
                  </a:lnTo>
                  <a:lnTo>
                    <a:pt x="17384" y="22755"/>
                  </a:lnTo>
                  <a:lnTo>
                    <a:pt x="18399" y="22713"/>
                  </a:lnTo>
                  <a:lnTo>
                    <a:pt x="19541" y="22607"/>
                  </a:lnTo>
                  <a:lnTo>
                    <a:pt x="20810" y="22459"/>
                  </a:lnTo>
                  <a:lnTo>
                    <a:pt x="21677" y="22375"/>
                  </a:lnTo>
                  <a:lnTo>
                    <a:pt x="22523" y="22332"/>
                  </a:lnTo>
                  <a:lnTo>
                    <a:pt x="23347" y="22311"/>
                  </a:lnTo>
                  <a:lnTo>
                    <a:pt x="24151" y="22332"/>
                  </a:lnTo>
                  <a:lnTo>
                    <a:pt x="24891" y="22396"/>
                  </a:lnTo>
                  <a:lnTo>
                    <a:pt x="25568" y="22459"/>
                  </a:lnTo>
                  <a:lnTo>
                    <a:pt x="26181" y="22523"/>
                  </a:lnTo>
                  <a:lnTo>
                    <a:pt x="26710" y="22607"/>
                  </a:lnTo>
                  <a:lnTo>
                    <a:pt x="26710" y="1"/>
                  </a:lnTo>
                  <a:close/>
                </a:path>
              </a:pathLst>
            </a:custGeom>
            <a:gradFill>
              <a:gsLst>
                <a:gs pos="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13"/>
            <p:cNvSpPr/>
            <p:nvPr/>
          </p:nvSpPr>
          <p:spPr>
            <a:xfrm>
              <a:off x="7432826" y="3813499"/>
              <a:ext cx="1781891" cy="1571864"/>
            </a:xfrm>
            <a:custGeom>
              <a:avLst/>
              <a:gdLst/>
              <a:ahLst/>
              <a:cxnLst/>
              <a:rect l="l" t="t" r="r" b="b"/>
              <a:pathLst>
                <a:path w="26710" h="23560" extrusionOk="0">
                  <a:moveTo>
                    <a:pt x="26710" y="1"/>
                  </a:moveTo>
                  <a:lnTo>
                    <a:pt x="24637" y="572"/>
                  </a:lnTo>
                  <a:lnTo>
                    <a:pt x="22079" y="1291"/>
                  </a:lnTo>
                  <a:lnTo>
                    <a:pt x="19583" y="2031"/>
                  </a:lnTo>
                  <a:lnTo>
                    <a:pt x="18526" y="2348"/>
                  </a:lnTo>
                  <a:lnTo>
                    <a:pt x="17659" y="2623"/>
                  </a:lnTo>
                  <a:lnTo>
                    <a:pt x="17194" y="2771"/>
                  </a:lnTo>
                  <a:lnTo>
                    <a:pt x="16728" y="2898"/>
                  </a:lnTo>
                  <a:lnTo>
                    <a:pt x="15861" y="3109"/>
                  </a:lnTo>
                  <a:lnTo>
                    <a:pt x="15079" y="3300"/>
                  </a:lnTo>
                  <a:lnTo>
                    <a:pt x="14360" y="3469"/>
                  </a:lnTo>
                  <a:lnTo>
                    <a:pt x="14021" y="3596"/>
                  </a:lnTo>
                  <a:lnTo>
                    <a:pt x="13704" y="3723"/>
                  </a:lnTo>
                  <a:lnTo>
                    <a:pt x="13408" y="3871"/>
                  </a:lnTo>
                  <a:lnTo>
                    <a:pt x="13112" y="4040"/>
                  </a:lnTo>
                  <a:lnTo>
                    <a:pt x="12858" y="4230"/>
                  </a:lnTo>
                  <a:lnTo>
                    <a:pt x="12626" y="4484"/>
                  </a:lnTo>
                  <a:lnTo>
                    <a:pt x="12393" y="4759"/>
                  </a:lnTo>
                  <a:lnTo>
                    <a:pt x="12203" y="5076"/>
                  </a:lnTo>
                  <a:lnTo>
                    <a:pt x="11822" y="5711"/>
                  </a:lnTo>
                  <a:lnTo>
                    <a:pt x="11484" y="6303"/>
                  </a:lnTo>
                  <a:lnTo>
                    <a:pt x="11167" y="6789"/>
                  </a:lnTo>
                  <a:lnTo>
                    <a:pt x="10997" y="7022"/>
                  </a:lnTo>
                  <a:lnTo>
                    <a:pt x="10807" y="7212"/>
                  </a:lnTo>
                  <a:lnTo>
                    <a:pt x="10617" y="7402"/>
                  </a:lnTo>
                  <a:lnTo>
                    <a:pt x="10426" y="7572"/>
                  </a:lnTo>
                  <a:lnTo>
                    <a:pt x="10215" y="7720"/>
                  </a:lnTo>
                  <a:lnTo>
                    <a:pt x="9982" y="7868"/>
                  </a:lnTo>
                  <a:lnTo>
                    <a:pt x="9729" y="7973"/>
                  </a:lnTo>
                  <a:lnTo>
                    <a:pt x="9454" y="8079"/>
                  </a:lnTo>
                  <a:lnTo>
                    <a:pt x="9158" y="8185"/>
                  </a:lnTo>
                  <a:lnTo>
                    <a:pt x="8819" y="8248"/>
                  </a:lnTo>
                  <a:lnTo>
                    <a:pt x="8502" y="8333"/>
                  </a:lnTo>
                  <a:lnTo>
                    <a:pt x="8206" y="8417"/>
                  </a:lnTo>
                  <a:lnTo>
                    <a:pt x="7931" y="8502"/>
                  </a:lnTo>
                  <a:lnTo>
                    <a:pt x="7677" y="8608"/>
                  </a:lnTo>
                  <a:lnTo>
                    <a:pt x="7445" y="8714"/>
                  </a:lnTo>
                  <a:lnTo>
                    <a:pt x="7212" y="8819"/>
                  </a:lnTo>
                  <a:lnTo>
                    <a:pt x="7001" y="8946"/>
                  </a:lnTo>
                  <a:lnTo>
                    <a:pt x="6810" y="9094"/>
                  </a:lnTo>
                  <a:lnTo>
                    <a:pt x="6408" y="9411"/>
                  </a:lnTo>
                  <a:lnTo>
                    <a:pt x="6028" y="9792"/>
                  </a:lnTo>
                  <a:lnTo>
                    <a:pt x="5140" y="10744"/>
                  </a:lnTo>
                  <a:lnTo>
                    <a:pt x="4653" y="11272"/>
                  </a:lnTo>
                  <a:lnTo>
                    <a:pt x="4146" y="11780"/>
                  </a:lnTo>
                  <a:lnTo>
                    <a:pt x="3659" y="12287"/>
                  </a:lnTo>
                  <a:lnTo>
                    <a:pt x="3215" y="12816"/>
                  </a:lnTo>
                  <a:lnTo>
                    <a:pt x="3025" y="13070"/>
                  </a:lnTo>
                  <a:lnTo>
                    <a:pt x="2835" y="13324"/>
                  </a:lnTo>
                  <a:lnTo>
                    <a:pt x="2665" y="13599"/>
                  </a:lnTo>
                  <a:lnTo>
                    <a:pt x="2517" y="13852"/>
                  </a:lnTo>
                  <a:lnTo>
                    <a:pt x="2390" y="14127"/>
                  </a:lnTo>
                  <a:lnTo>
                    <a:pt x="2285" y="14423"/>
                  </a:lnTo>
                  <a:lnTo>
                    <a:pt x="2200" y="14698"/>
                  </a:lnTo>
                  <a:lnTo>
                    <a:pt x="2158" y="14994"/>
                  </a:lnTo>
                  <a:lnTo>
                    <a:pt x="2094" y="15312"/>
                  </a:lnTo>
                  <a:lnTo>
                    <a:pt x="2010" y="15671"/>
                  </a:lnTo>
                  <a:lnTo>
                    <a:pt x="1883" y="16052"/>
                  </a:lnTo>
                  <a:lnTo>
                    <a:pt x="1735" y="16453"/>
                  </a:lnTo>
                  <a:lnTo>
                    <a:pt x="1396" y="17299"/>
                  </a:lnTo>
                  <a:lnTo>
                    <a:pt x="995" y="18188"/>
                  </a:lnTo>
                  <a:lnTo>
                    <a:pt x="614" y="19033"/>
                  </a:lnTo>
                  <a:lnTo>
                    <a:pt x="297" y="19816"/>
                  </a:lnTo>
                  <a:lnTo>
                    <a:pt x="170" y="20175"/>
                  </a:lnTo>
                  <a:lnTo>
                    <a:pt x="64" y="20493"/>
                  </a:lnTo>
                  <a:lnTo>
                    <a:pt x="1" y="20768"/>
                  </a:lnTo>
                  <a:lnTo>
                    <a:pt x="1" y="21000"/>
                  </a:lnTo>
                  <a:lnTo>
                    <a:pt x="1" y="21212"/>
                  </a:lnTo>
                  <a:lnTo>
                    <a:pt x="43" y="21423"/>
                  </a:lnTo>
                  <a:lnTo>
                    <a:pt x="128" y="21846"/>
                  </a:lnTo>
                  <a:lnTo>
                    <a:pt x="255" y="22248"/>
                  </a:lnTo>
                  <a:lnTo>
                    <a:pt x="403" y="22629"/>
                  </a:lnTo>
                  <a:lnTo>
                    <a:pt x="551" y="22967"/>
                  </a:lnTo>
                  <a:lnTo>
                    <a:pt x="677" y="23221"/>
                  </a:lnTo>
                  <a:lnTo>
                    <a:pt x="804" y="23453"/>
                  </a:lnTo>
                  <a:lnTo>
                    <a:pt x="1650" y="23474"/>
                  </a:lnTo>
                  <a:lnTo>
                    <a:pt x="3702" y="23538"/>
                  </a:lnTo>
                  <a:lnTo>
                    <a:pt x="4992" y="23559"/>
                  </a:lnTo>
                  <a:lnTo>
                    <a:pt x="6324" y="23559"/>
                  </a:lnTo>
                  <a:lnTo>
                    <a:pt x="7635" y="23517"/>
                  </a:lnTo>
                  <a:lnTo>
                    <a:pt x="8248" y="23496"/>
                  </a:lnTo>
                  <a:lnTo>
                    <a:pt x="8819" y="23453"/>
                  </a:lnTo>
                  <a:lnTo>
                    <a:pt x="9834" y="23348"/>
                  </a:lnTo>
                  <a:lnTo>
                    <a:pt x="10680" y="23221"/>
                  </a:lnTo>
                  <a:lnTo>
                    <a:pt x="11399" y="23115"/>
                  </a:lnTo>
                  <a:lnTo>
                    <a:pt x="11991" y="22988"/>
                  </a:lnTo>
                  <a:lnTo>
                    <a:pt x="12520" y="22882"/>
                  </a:lnTo>
                  <a:lnTo>
                    <a:pt x="12985" y="22798"/>
                  </a:lnTo>
                  <a:lnTo>
                    <a:pt x="13451" y="22734"/>
                  </a:lnTo>
                  <a:lnTo>
                    <a:pt x="13916" y="22713"/>
                  </a:lnTo>
                  <a:lnTo>
                    <a:pt x="14444" y="22713"/>
                  </a:lnTo>
                  <a:lnTo>
                    <a:pt x="15037" y="22734"/>
                  </a:lnTo>
                  <a:lnTo>
                    <a:pt x="15713" y="22755"/>
                  </a:lnTo>
                  <a:lnTo>
                    <a:pt x="16496" y="22777"/>
                  </a:lnTo>
                  <a:lnTo>
                    <a:pt x="17384" y="22755"/>
                  </a:lnTo>
                  <a:lnTo>
                    <a:pt x="18399" y="22713"/>
                  </a:lnTo>
                  <a:lnTo>
                    <a:pt x="19541" y="22607"/>
                  </a:lnTo>
                  <a:lnTo>
                    <a:pt x="20810" y="22459"/>
                  </a:lnTo>
                  <a:lnTo>
                    <a:pt x="21677" y="22375"/>
                  </a:lnTo>
                  <a:lnTo>
                    <a:pt x="22523" y="22332"/>
                  </a:lnTo>
                  <a:lnTo>
                    <a:pt x="23347" y="22311"/>
                  </a:lnTo>
                  <a:lnTo>
                    <a:pt x="24151" y="22332"/>
                  </a:lnTo>
                  <a:lnTo>
                    <a:pt x="24891" y="22396"/>
                  </a:lnTo>
                  <a:lnTo>
                    <a:pt x="25568" y="22459"/>
                  </a:lnTo>
                  <a:lnTo>
                    <a:pt x="26181" y="22523"/>
                  </a:lnTo>
                  <a:lnTo>
                    <a:pt x="26710" y="22607"/>
                  </a:lnTo>
                  <a:lnTo>
                    <a:pt x="26710" y="1"/>
                  </a:lnTo>
                  <a:close/>
                </a:path>
              </a:pathLst>
            </a:cu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8" name="Google Shape;1188;p13"/>
          <p:cNvGrpSpPr/>
          <p:nvPr/>
        </p:nvGrpSpPr>
        <p:grpSpPr>
          <a:xfrm>
            <a:off x="-62528" y="-1295021"/>
            <a:ext cx="4006002" cy="2280109"/>
            <a:chOff x="1194750" y="3927025"/>
            <a:chExt cx="1671675" cy="954300"/>
          </a:xfrm>
        </p:grpSpPr>
        <p:sp>
          <p:nvSpPr>
            <p:cNvPr id="1189" name="Google Shape;1189;p13"/>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13"/>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13"/>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13"/>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13"/>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13"/>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13"/>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13"/>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13"/>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13"/>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13"/>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13"/>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13"/>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13"/>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13"/>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13"/>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13"/>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6" name="Google Shape;1206;p13"/>
          <p:cNvSpPr/>
          <p:nvPr/>
        </p:nvSpPr>
        <p:spPr>
          <a:xfrm>
            <a:off x="400575" y="557075"/>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CUSTOM_14_1">
    <p:spTree>
      <p:nvGrpSpPr>
        <p:cNvPr id="1" name="Shape 1483"/>
        <p:cNvGrpSpPr/>
        <p:nvPr/>
      </p:nvGrpSpPr>
      <p:grpSpPr>
        <a:xfrm>
          <a:off x="0" y="0"/>
          <a:ext cx="0" cy="0"/>
          <a:chOff x="0" y="0"/>
          <a:chExt cx="0" cy="0"/>
        </a:xfrm>
      </p:grpSpPr>
      <p:grpSp>
        <p:nvGrpSpPr>
          <p:cNvPr id="1484" name="Google Shape;1484;p17"/>
          <p:cNvGrpSpPr/>
          <p:nvPr/>
        </p:nvGrpSpPr>
        <p:grpSpPr>
          <a:xfrm>
            <a:off x="8744408" y="2401950"/>
            <a:ext cx="613086" cy="1174597"/>
            <a:chOff x="-493925" y="3055307"/>
            <a:chExt cx="1337740" cy="2562943"/>
          </a:xfrm>
        </p:grpSpPr>
        <p:sp>
          <p:nvSpPr>
            <p:cNvPr id="1485" name="Google Shape;1485;p17"/>
            <p:cNvSpPr/>
            <p:nvPr/>
          </p:nvSpPr>
          <p:spPr>
            <a:xfrm>
              <a:off x="36800" y="5029650"/>
              <a:ext cx="276300" cy="588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17"/>
            <p:cNvSpPr/>
            <p:nvPr/>
          </p:nvSpPr>
          <p:spPr>
            <a:xfrm>
              <a:off x="-493925" y="3055307"/>
              <a:ext cx="1337740" cy="2316781"/>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7" name="Google Shape;1487;p17"/>
          <p:cNvGrpSpPr/>
          <p:nvPr/>
        </p:nvGrpSpPr>
        <p:grpSpPr>
          <a:xfrm>
            <a:off x="8283016" y="2793742"/>
            <a:ext cx="461387" cy="883959"/>
            <a:chOff x="-493925" y="3055307"/>
            <a:chExt cx="1337740" cy="2562943"/>
          </a:xfrm>
        </p:grpSpPr>
        <p:sp>
          <p:nvSpPr>
            <p:cNvPr id="1488" name="Google Shape;1488;p17"/>
            <p:cNvSpPr/>
            <p:nvPr/>
          </p:nvSpPr>
          <p:spPr>
            <a:xfrm>
              <a:off x="36800" y="5029650"/>
              <a:ext cx="276300" cy="588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7"/>
            <p:cNvSpPr/>
            <p:nvPr/>
          </p:nvSpPr>
          <p:spPr>
            <a:xfrm>
              <a:off x="-493925" y="3055307"/>
              <a:ext cx="1337740" cy="2316781"/>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90" name="Google Shape;1490;p17"/>
          <p:cNvSpPr txBox="1">
            <a:spLocks noGrp="1"/>
          </p:cNvSpPr>
          <p:nvPr>
            <p:ph type="title"/>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491" name="Google Shape;1491;p17"/>
          <p:cNvSpPr txBox="1">
            <a:spLocks noGrp="1"/>
          </p:cNvSpPr>
          <p:nvPr>
            <p:ph type="subTitle" idx="1"/>
          </p:nvPr>
        </p:nvSpPr>
        <p:spPr>
          <a:xfrm>
            <a:off x="719929" y="2834640"/>
            <a:ext cx="2501700" cy="73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492" name="Google Shape;1492;p17"/>
          <p:cNvSpPr txBox="1">
            <a:spLocks noGrp="1"/>
          </p:cNvSpPr>
          <p:nvPr>
            <p:ph type="subTitle" idx="2"/>
          </p:nvPr>
        </p:nvSpPr>
        <p:spPr>
          <a:xfrm>
            <a:off x="3321150" y="2834640"/>
            <a:ext cx="2501700" cy="73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493" name="Google Shape;1493;p17"/>
          <p:cNvSpPr txBox="1">
            <a:spLocks noGrp="1"/>
          </p:cNvSpPr>
          <p:nvPr>
            <p:ph type="subTitle" idx="3"/>
          </p:nvPr>
        </p:nvSpPr>
        <p:spPr>
          <a:xfrm>
            <a:off x="5922371" y="2834640"/>
            <a:ext cx="2501700" cy="73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494" name="Google Shape;1494;p17"/>
          <p:cNvSpPr txBox="1">
            <a:spLocks noGrp="1"/>
          </p:cNvSpPr>
          <p:nvPr>
            <p:ph type="title" idx="4"/>
          </p:nvPr>
        </p:nvSpPr>
        <p:spPr>
          <a:xfrm>
            <a:off x="719929" y="2621280"/>
            <a:ext cx="25056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2200" b="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495" name="Google Shape;1495;p17"/>
          <p:cNvSpPr txBox="1">
            <a:spLocks noGrp="1"/>
          </p:cNvSpPr>
          <p:nvPr>
            <p:ph type="title" idx="5"/>
          </p:nvPr>
        </p:nvSpPr>
        <p:spPr>
          <a:xfrm>
            <a:off x="3321150" y="2621280"/>
            <a:ext cx="25056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2200" b="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496" name="Google Shape;1496;p17"/>
          <p:cNvSpPr txBox="1">
            <a:spLocks noGrp="1"/>
          </p:cNvSpPr>
          <p:nvPr>
            <p:ph type="title" idx="6"/>
          </p:nvPr>
        </p:nvSpPr>
        <p:spPr>
          <a:xfrm>
            <a:off x="5918471" y="2621280"/>
            <a:ext cx="25056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2200" b="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497" name="Google Shape;1497;p17"/>
          <p:cNvSpPr/>
          <p:nvPr/>
        </p:nvSpPr>
        <p:spPr>
          <a:xfrm>
            <a:off x="7478818" y="174675"/>
            <a:ext cx="1665191" cy="729638"/>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17"/>
          <p:cNvSpPr/>
          <p:nvPr/>
        </p:nvSpPr>
        <p:spPr>
          <a:xfrm flipH="1">
            <a:off x="1893" y="381000"/>
            <a:ext cx="1665191" cy="729638"/>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9" name="Google Shape;1499;p17"/>
          <p:cNvGrpSpPr/>
          <p:nvPr/>
        </p:nvGrpSpPr>
        <p:grpSpPr>
          <a:xfrm rot="10800000" flipH="1">
            <a:off x="787855" y="161926"/>
            <a:ext cx="7918191" cy="1824032"/>
            <a:chOff x="483050" y="238125"/>
            <a:chExt cx="6729150" cy="1550125"/>
          </a:xfrm>
        </p:grpSpPr>
        <p:sp>
          <p:nvSpPr>
            <p:cNvPr id="1500" name="Google Shape;1500;p17"/>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7"/>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17"/>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17"/>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17"/>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17"/>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17"/>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17"/>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17"/>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17"/>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17"/>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17"/>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17"/>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17"/>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17"/>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17"/>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17"/>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17"/>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17"/>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17"/>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17"/>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17"/>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17"/>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17"/>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17"/>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17"/>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17"/>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17"/>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17"/>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17"/>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17"/>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17"/>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17"/>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17"/>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17"/>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17"/>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17"/>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17"/>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17"/>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17"/>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17"/>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17"/>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17"/>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17"/>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17"/>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17"/>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17"/>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17"/>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17"/>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17"/>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17"/>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17"/>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17"/>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17"/>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17"/>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17"/>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17"/>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17"/>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17"/>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17"/>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0" name="Google Shape;1560;p17"/>
          <p:cNvGrpSpPr/>
          <p:nvPr/>
        </p:nvGrpSpPr>
        <p:grpSpPr>
          <a:xfrm>
            <a:off x="75" y="4615399"/>
            <a:ext cx="9144000" cy="1113004"/>
            <a:chOff x="75" y="4615399"/>
            <a:chExt cx="9144000" cy="1113004"/>
          </a:xfrm>
        </p:grpSpPr>
        <p:sp>
          <p:nvSpPr>
            <p:cNvPr id="1561" name="Google Shape;1561;p17"/>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17"/>
            <p:cNvSpPr/>
            <p:nvPr/>
          </p:nvSpPr>
          <p:spPr>
            <a:xfrm>
              <a:off x="35839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17"/>
          <p:cNvGrpSpPr/>
          <p:nvPr/>
        </p:nvGrpSpPr>
        <p:grpSpPr>
          <a:xfrm>
            <a:off x="-280387" y="4043275"/>
            <a:ext cx="9704775" cy="664500"/>
            <a:chOff x="-280387" y="4043275"/>
            <a:chExt cx="9704775" cy="664500"/>
          </a:xfrm>
        </p:grpSpPr>
        <p:grpSp>
          <p:nvGrpSpPr>
            <p:cNvPr id="1564" name="Google Shape;1564;p17"/>
            <p:cNvGrpSpPr/>
            <p:nvPr/>
          </p:nvGrpSpPr>
          <p:grpSpPr>
            <a:xfrm>
              <a:off x="569145" y="4679875"/>
              <a:ext cx="7611609" cy="27900"/>
              <a:chOff x="569145" y="4679875"/>
              <a:chExt cx="7611609" cy="27900"/>
            </a:xfrm>
          </p:grpSpPr>
          <p:sp>
            <p:nvSpPr>
              <p:cNvPr id="1565" name="Google Shape;1565;p17"/>
              <p:cNvSpPr/>
              <p:nvPr/>
            </p:nvSpPr>
            <p:spPr>
              <a:xfrm>
                <a:off x="242080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17"/>
              <p:cNvSpPr/>
              <p:nvPr/>
            </p:nvSpPr>
            <p:spPr>
              <a:xfrm>
                <a:off x="180095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17"/>
              <p:cNvSpPr/>
              <p:nvPr/>
            </p:nvSpPr>
            <p:spPr>
              <a:xfrm>
                <a:off x="117565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17"/>
              <p:cNvSpPr/>
              <p:nvPr/>
            </p:nvSpPr>
            <p:spPr>
              <a:xfrm>
                <a:off x="309330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17"/>
              <p:cNvSpPr/>
              <p:nvPr/>
            </p:nvSpPr>
            <p:spPr>
              <a:xfrm>
                <a:off x="369612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17"/>
              <p:cNvSpPr/>
              <p:nvPr/>
            </p:nvSpPr>
            <p:spPr>
              <a:xfrm>
                <a:off x="429895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17"/>
              <p:cNvSpPr/>
              <p:nvPr/>
            </p:nvSpPr>
            <p:spPr>
              <a:xfrm>
                <a:off x="492192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17"/>
              <p:cNvSpPr/>
              <p:nvPr/>
            </p:nvSpPr>
            <p:spPr>
              <a:xfrm>
                <a:off x="555030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17"/>
              <p:cNvSpPr/>
              <p:nvPr/>
            </p:nvSpPr>
            <p:spPr>
              <a:xfrm>
                <a:off x="6216600"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17"/>
              <p:cNvSpPr/>
              <p:nvPr/>
            </p:nvSpPr>
            <p:spPr>
              <a:xfrm>
                <a:off x="682407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17"/>
              <p:cNvSpPr/>
              <p:nvPr/>
            </p:nvSpPr>
            <p:spPr>
              <a:xfrm>
                <a:off x="742845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17"/>
              <p:cNvSpPr/>
              <p:nvPr/>
            </p:nvSpPr>
            <p:spPr>
              <a:xfrm>
                <a:off x="804755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17"/>
              <p:cNvSpPr/>
              <p:nvPr/>
            </p:nvSpPr>
            <p:spPr>
              <a:xfrm>
                <a:off x="569145" y="4679875"/>
                <a:ext cx="133200" cy="27900"/>
              </a:xfrm>
              <a:prstGeom prst="ellipse">
                <a:avLst/>
              </a:pr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8" name="Google Shape;1578;p17"/>
            <p:cNvGrpSpPr/>
            <p:nvPr/>
          </p:nvGrpSpPr>
          <p:grpSpPr>
            <a:xfrm>
              <a:off x="-280387" y="4043275"/>
              <a:ext cx="3456375" cy="655100"/>
              <a:chOff x="1093125" y="429225"/>
              <a:chExt cx="3456375" cy="655100"/>
            </a:xfrm>
          </p:grpSpPr>
          <p:sp>
            <p:nvSpPr>
              <p:cNvPr id="1579" name="Google Shape;1579;p17"/>
              <p:cNvSpPr/>
              <p:nvPr/>
            </p:nvSpPr>
            <p:spPr>
              <a:xfrm>
                <a:off x="261422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17"/>
              <p:cNvSpPr/>
              <p:nvPr/>
            </p:nvSpPr>
            <p:spPr>
              <a:xfrm>
                <a:off x="2302650"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17"/>
              <p:cNvSpPr/>
              <p:nvPr/>
            </p:nvSpPr>
            <p:spPr>
              <a:xfrm>
                <a:off x="261422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17"/>
              <p:cNvSpPr/>
              <p:nvPr/>
            </p:nvSpPr>
            <p:spPr>
              <a:xfrm>
                <a:off x="2302650"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17"/>
              <p:cNvSpPr/>
              <p:nvPr/>
            </p:nvSpPr>
            <p:spPr>
              <a:xfrm>
                <a:off x="2594400" y="429225"/>
                <a:ext cx="44525" cy="655100"/>
              </a:xfrm>
              <a:custGeom>
                <a:avLst/>
                <a:gdLst/>
                <a:ahLst/>
                <a:cxnLst/>
                <a:rect l="l" t="t" r="r" b="b"/>
                <a:pathLst>
                  <a:path w="1781" h="26204" extrusionOk="0">
                    <a:moveTo>
                      <a:pt x="503" y="0"/>
                    </a:moveTo>
                    <a:lnTo>
                      <a:pt x="0" y="26204"/>
                    </a:lnTo>
                    <a:lnTo>
                      <a:pt x="1781" y="26204"/>
                    </a:lnTo>
                    <a:lnTo>
                      <a:pt x="125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17"/>
              <p:cNvSpPr/>
              <p:nvPr/>
            </p:nvSpPr>
            <p:spPr>
              <a:xfrm>
                <a:off x="201187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17"/>
              <p:cNvSpPr/>
              <p:nvPr/>
            </p:nvSpPr>
            <p:spPr>
              <a:xfrm>
                <a:off x="1700300" y="517275"/>
                <a:ext cx="315950" cy="292250"/>
              </a:xfrm>
              <a:custGeom>
                <a:avLst/>
                <a:gdLst/>
                <a:ahLst/>
                <a:cxnLst/>
                <a:rect l="l" t="t" r="r" b="b"/>
                <a:pathLst>
                  <a:path w="12638" h="11690" extrusionOk="0">
                    <a:moveTo>
                      <a:pt x="12464" y="0"/>
                    </a:moveTo>
                    <a:lnTo>
                      <a:pt x="1"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17"/>
              <p:cNvSpPr/>
              <p:nvPr/>
            </p:nvSpPr>
            <p:spPr>
              <a:xfrm>
                <a:off x="201187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17"/>
              <p:cNvSpPr/>
              <p:nvPr/>
            </p:nvSpPr>
            <p:spPr>
              <a:xfrm>
                <a:off x="1700300" y="473725"/>
                <a:ext cx="315950" cy="292250"/>
              </a:xfrm>
              <a:custGeom>
                <a:avLst/>
                <a:gdLst/>
                <a:ahLst/>
                <a:cxnLst/>
                <a:rect l="l" t="t" r="r" b="b"/>
                <a:pathLst>
                  <a:path w="12638" h="11690" extrusionOk="0">
                    <a:moveTo>
                      <a:pt x="12464" y="1"/>
                    </a:moveTo>
                    <a:lnTo>
                      <a:pt x="1"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17"/>
              <p:cNvSpPr/>
              <p:nvPr/>
            </p:nvSpPr>
            <p:spPr>
              <a:xfrm>
                <a:off x="1991550"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17"/>
              <p:cNvSpPr/>
              <p:nvPr/>
            </p:nvSpPr>
            <p:spPr>
              <a:xfrm>
                <a:off x="1404700" y="517275"/>
                <a:ext cx="315950" cy="292250"/>
              </a:xfrm>
              <a:custGeom>
                <a:avLst/>
                <a:gdLst/>
                <a:ahLst/>
                <a:cxnLst/>
                <a:rect l="l" t="t" r="r" b="b"/>
                <a:pathLst>
                  <a:path w="12638" h="11690" extrusionOk="0">
                    <a:moveTo>
                      <a:pt x="155" y="0"/>
                    </a:moveTo>
                    <a:lnTo>
                      <a:pt x="0" y="175"/>
                    </a:lnTo>
                    <a:lnTo>
                      <a:pt x="12482" y="11689"/>
                    </a:lnTo>
                    <a:lnTo>
                      <a:pt x="12637" y="11515"/>
                    </a:lnTo>
                    <a:lnTo>
                      <a:pt x="15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17"/>
              <p:cNvSpPr/>
              <p:nvPr/>
            </p:nvSpPr>
            <p:spPr>
              <a:xfrm>
                <a:off x="1093125" y="517275"/>
                <a:ext cx="315450" cy="292250"/>
              </a:xfrm>
              <a:custGeom>
                <a:avLst/>
                <a:gdLst/>
                <a:ahLst/>
                <a:cxnLst/>
                <a:rect l="l" t="t" r="r" b="b"/>
                <a:pathLst>
                  <a:path w="12618" h="11690" extrusionOk="0">
                    <a:moveTo>
                      <a:pt x="12463" y="0"/>
                    </a:moveTo>
                    <a:lnTo>
                      <a:pt x="0" y="11515"/>
                    </a:lnTo>
                    <a:lnTo>
                      <a:pt x="155" y="11689"/>
                    </a:lnTo>
                    <a:lnTo>
                      <a:pt x="12618" y="175"/>
                    </a:lnTo>
                    <a:lnTo>
                      <a:pt x="12463"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17"/>
              <p:cNvSpPr/>
              <p:nvPr/>
            </p:nvSpPr>
            <p:spPr>
              <a:xfrm>
                <a:off x="1404700" y="473725"/>
                <a:ext cx="315950" cy="292250"/>
              </a:xfrm>
              <a:custGeom>
                <a:avLst/>
                <a:gdLst/>
                <a:ahLst/>
                <a:cxnLst/>
                <a:rect l="l" t="t" r="r" b="b"/>
                <a:pathLst>
                  <a:path w="12638" h="11690" extrusionOk="0">
                    <a:moveTo>
                      <a:pt x="155" y="1"/>
                    </a:moveTo>
                    <a:lnTo>
                      <a:pt x="0" y="175"/>
                    </a:lnTo>
                    <a:lnTo>
                      <a:pt x="12482" y="11690"/>
                    </a:lnTo>
                    <a:lnTo>
                      <a:pt x="12637" y="11516"/>
                    </a:lnTo>
                    <a:lnTo>
                      <a:pt x="15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17"/>
              <p:cNvSpPr/>
              <p:nvPr/>
            </p:nvSpPr>
            <p:spPr>
              <a:xfrm>
                <a:off x="1093125" y="473725"/>
                <a:ext cx="315450" cy="292250"/>
              </a:xfrm>
              <a:custGeom>
                <a:avLst/>
                <a:gdLst/>
                <a:ahLst/>
                <a:cxnLst/>
                <a:rect l="l" t="t" r="r" b="b"/>
                <a:pathLst>
                  <a:path w="12618" h="11690" extrusionOk="0">
                    <a:moveTo>
                      <a:pt x="12463" y="1"/>
                    </a:moveTo>
                    <a:lnTo>
                      <a:pt x="0" y="11516"/>
                    </a:lnTo>
                    <a:lnTo>
                      <a:pt x="155" y="11690"/>
                    </a:lnTo>
                    <a:lnTo>
                      <a:pt x="12618" y="175"/>
                    </a:lnTo>
                    <a:lnTo>
                      <a:pt x="12463"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17"/>
              <p:cNvSpPr/>
              <p:nvPr/>
            </p:nvSpPr>
            <p:spPr>
              <a:xfrm>
                <a:off x="1384375" y="429225"/>
                <a:ext cx="44525" cy="655100"/>
              </a:xfrm>
              <a:custGeom>
                <a:avLst/>
                <a:gdLst/>
                <a:ahLst/>
                <a:cxnLst/>
                <a:rect l="l" t="t" r="r" b="b"/>
                <a:pathLst>
                  <a:path w="1781" h="26204" extrusionOk="0">
                    <a:moveTo>
                      <a:pt x="523" y="0"/>
                    </a:moveTo>
                    <a:lnTo>
                      <a:pt x="0"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17"/>
              <p:cNvSpPr/>
              <p:nvPr/>
            </p:nvSpPr>
            <p:spPr>
              <a:xfrm>
                <a:off x="3240275" y="517275"/>
                <a:ext cx="315975" cy="292250"/>
              </a:xfrm>
              <a:custGeom>
                <a:avLst/>
                <a:gdLst/>
                <a:ahLst/>
                <a:cxnLst/>
                <a:rect l="l" t="t" r="r" b="b"/>
                <a:pathLst>
                  <a:path w="12639"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17"/>
              <p:cNvSpPr/>
              <p:nvPr/>
            </p:nvSpPr>
            <p:spPr>
              <a:xfrm>
                <a:off x="2928700" y="517275"/>
                <a:ext cx="315950" cy="292250"/>
              </a:xfrm>
              <a:custGeom>
                <a:avLst/>
                <a:gdLst/>
                <a:ahLst/>
                <a:cxnLst/>
                <a:rect l="l" t="t" r="r" b="b"/>
                <a:pathLst>
                  <a:path w="12638" h="11690" extrusionOk="0">
                    <a:moveTo>
                      <a:pt x="12464" y="0"/>
                    </a:moveTo>
                    <a:lnTo>
                      <a:pt x="1" y="11515"/>
                    </a:lnTo>
                    <a:lnTo>
                      <a:pt x="156"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17"/>
              <p:cNvSpPr/>
              <p:nvPr/>
            </p:nvSpPr>
            <p:spPr>
              <a:xfrm>
                <a:off x="3240275" y="473725"/>
                <a:ext cx="315975" cy="292250"/>
              </a:xfrm>
              <a:custGeom>
                <a:avLst/>
                <a:gdLst/>
                <a:ahLst/>
                <a:cxnLst/>
                <a:rect l="l" t="t" r="r" b="b"/>
                <a:pathLst>
                  <a:path w="12639"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17"/>
              <p:cNvSpPr/>
              <p:nvPr/>
            </p:nvSpPr>
            <p:spPr>
              <a:xfrm>
                <a:off x="2928700" y="473725"/>
                <a:ext cx="315950" cy="292250"/>
              </a:xfrm>
              <a:custGeom>
                <a:avLst/>
                <a:gdLst/>
                <a:ahLst/>
                <a:cxnLst/>
                <a:rect l="l" t="t" r="r" b="b"/>
                <a:pathLst>
                  <a:path w="12638" h="11690" extrusionOk="0">
                    <a:moveTo>
                      <a:pt x="12464" y="1"/>
                    </a:moveTo>
                    <a:lnTo>
                      <a:pt x="1" y="11516"/>
                    </a:lnTo>
                    <a:lnTo>
                      <a:pt x="156"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17"/>
              <p:cNvSpPr/>
              <p:nvPr/>
            </p:nvSpPr>
            <p:spPr>
              <a:xfrm>
                <a:off x="3220450" y="429225"/>
                <a:ext cx="44525" cy="655100"/>
              </a:xfrm>
              <a:custGeom>
                <a:avLst/>
                <a:gdLst/>
                <a:ahLst/>
                <a:cxnLst/>
                <a:rect l="l" t="t" r="r" b="b"/>
                <a:pathLst>
                  <a:path w="1781" h="26204" extrusionOk="0">
                    <a:moveTo>
                      <a:pt x="504" y="0"/>
                    </a:moveTo>
                    <a:lnTo>
                      <a:pt x="0" y="26204"/>
                    </a:lnTo>
                    <a:lnTo>
                      <a:pt x="1781" y="26204"/>
                    </a:lnTo>
                    <a:lnTo>
                      <a:pt x="125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17"/>
              <p:cNvSpPr/>
              <p:nvPr/>
            </p:nvSpPr>
            <p:spPr>
              <a:xfrm>
                <a:off x="3860050"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17"/>
              <p:cNvSpPr/>
              <p:nvPr/>
            </p:nvSpPr>
            <p:spPr>
              <a:xfrm>
                <a:off x="3548475"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17"/>
              <p:cNvSpPr/>
              <p:nvPr/>
            </p:nvSpPr>
            <p:spPr>
              <a:xfrm>
                <a:off x="3860050"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17"/>
              <p:cNvSpPr/>
              <p:nvPr/>
            </p:nvSpPr>
            <p:spPr>
              <a:xfrm>
                <a:off x="3548475"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17"/>
              <p:cNvSpPr/>
              <p:nvPr/>
            </p:nvSpPr>
            <p:spPr>
              <a:xfrm>
                <a:off x="3839725"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17"/>
              <p:cNvSpPr/>
              <p:nvPr/>
            </p:nvSpPr>
            <p:spPr>
              <a:xfrm>
                <a:off x="1133750" y="748050"/>
                <a:ext cx="3415750" cy="62450"/>
              </a:xfrm>
              <a:custGeom>
                <a:avLst/>
                <a:gdLst/>
                <a:ahLst/>
                <a:cxnLst/>
                <a:rect l="l" t="t" r="r" b="b"/>
                <a:pathLst>
                  <a:path w="136630" h="2498" extrusionOk="0">
                    <a:moveTo>
                      <a:pt x="1" y="1"/>
                    </a:moveTo>
                    <a:lnTo>
                      <a:pt x="1" y="2497"/>
                    </a:lnTo>
                    <a:lnTo>
                      <a:pt x="136630" y="2497"/>
                    </a:lnTo>
                    <a:lnTo>
                      <a:pt x="136630"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5" name="Google Shape;1605;p17"/>
            <p:cNvGrpSpPr/>
            <p:nvPr/>
          </p:nvGrpSpPr>
          <p:grpSpPr>
            <a:xfrm>
              <a:off x="2843813" y="4043275"/>
              <a:ext cx="3456375" cy="655100"/>
              <a:chOff x="1093125" y="429225"/>
              <a:chExt cx="3456375" cy="655100"/>
            </a:xfrm>
          </p:grpSpPr>
          <p:sp>
            <p:nvSpPr>
              <p:cNvPr id="1606" name="Google Shape;1606;p17"/>
              <p:cNvSpPr/>
              <p:nvPr/>
            </p:nvSpPr>
            <p:spPr>
              <a:xfrm>
                <a:off x="261422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17"/>
              <p:cNvSpPr/>
              <p:nvPr/>
            </p:nvSpPr>
            <p:spPr>
              <a:xfrm>
                <a:off x="2302650"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17"/>
              <p:cNvSpPr/>
              <p:nvPr/>
            </p:nvSpPr>
            <p:spPr>
              <a:xfrm>
                <a:off x="261422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17"/>
              <p:cNvSpPr/>
              <p:nvPr/>
            </p:nvSpPr>
            <p:spPr>
              <a:xfrm>
                <a:off x="2302650"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17"/>
              <p:cNvSpPr/>
              <p:nvPr/>
            </p:nvSpPr>
            <p:spPr>
              <a:xfrm>
                <a:off x="2594400" y="429225"/>
                <a:ext cx="44525" cy="655100"/>
              </a:xfrm>
              <a:custGeom>
                <a:avLst/>
                <a:gdLst/>
                <a:ahLst/>
                <a:cxnLst/>
                <a:rect l="l" t="t" r="r" b="b"/>
                <a:pathLst>
                  <a:path w="1781" h="26204" extrusionOk="0">
                    <a:moveTo>
                      <a:pt x="503" y="0"/>
                    </a:moveTo>
                    <a:lnTo>
                      <a:pt x="0" y="26204"/>
                    </a:lnTo>
                    <a:lnTo>
                      <a:pt x="1781" y="26204"/>
                    </a:lnTo>
                    <a:lnTo>
                      <a:pt x="125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17"/>
              <p:cNvSpPr/>
              <p:nvPr/>
            </p:nvSpPr>
            <p:spPr>
              <a:xfrm>
                <a:off x="201187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17"/>
              <p:cNvSpPr/>
              <p:nvPr/>
            </p:nvSpPr>
            <p:spPr>
              <a:xfrm>
                <a:off x="1700300" y="517275"/>
                <a:ext cx="315950" cy="292250"/>
              </a:xfrm>
              <a:custGeom>
                <a:avLst/>
                <a:gdLst/>
                <a:ahLst/>
                <a:cxnLst/>
                <a:rect l="l" t="t" r="r" b="b"/>
                <a:pathLst>
                  <a:path w="12638" h="11690" extrusionOk="0">
                    <a:moveTo>
                      <a:pt x="12464" y="0"/>
                    </a:moveTo>
                    <a:lnTo>
                      <a:pt x="1" y="11515"/>
                    </a:lnTo>
                    <a:lnTo>
                      <a:pt x="155" y="11689"/>
                    </a:lnTo>
                    <a:lnTo>
                      <a:pt x="12638" y="175"/>
                    </a:lnTo>
                    <a:lnTo>
                      <a:pt x="12464"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17"/>
              <p:cNvSpPr/>
              <p:nvPr/>
            </p:nvSpPr>
            <p:spPr>
              <a:xfrm>
                <a:off x="201187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17"/>
              <p:cNvSpPr/>
              <p:nvPr/>
            </p:nvSpPr>
            <p:spPr>
              <a:xfrm>
                <a:off x="1700300" y="473725"/>
                <a:ext cx="315950" cy="292250"/>
              </a:xfrm>
              <a:custGeom>
                <a:avLst/>
                <a:gdLst/>
                <a:ahLst/>
                <a:cxnLst/>
                <a:rect l="l" t="t" r="r" b="b"/>
                <a:pathLst>
                  <a:path w="12638" h="11690" extrusionOk="0">
                    <a:moveTo>
                      <a:pt x="12464" y="1"/>
                    </a:moveTo>
                    <a:lnTo>
                      <a:pt x="1" y="11516"/>
                    </a:lnTo>
                    <a:lnTo>
                      <a:pt x="155" y="11690"/>
                    </a:lnTo>
                    <a:lnTo>
                      <a:pt x="12638" y="175"/>
                    </a:lnTo>
                    <a:lnTo>
                      <a:pt x="12464"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17"/>
              <p:cNvSpPr/>
              <p:nvPr/>
            </p:nvSpPr>
            <p:spPr>
              <a:xfrm>
                <a:off x="1991550"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17"/>
              <p:cNvSpPr/>
              <p:nvPr/>
            </p:nvSpPr>
            <p:spPr>
              <a:xfrm>
                <a:off x="1404700" y="517275"/>
                <a:ext cx="315950" cy="292250"/>
              </a:xfrm>
              <a:custGeom>
                <a:avLst/>
                <a:gdLst/>
                <a:ahLst/>
                <a:cxnLst/>
                <a:rect l="l" t="t" r="r" b="b"/>
                <a:pathLst>
                  <a:path w="12638" h="11690" extrusionOk="0">
                    <a:moveTo>
                      <a:pt x="155" y="0"/>
                    </a:moveTo>
                    <a:lnTo>
                      <a:pt x="0" y="175"/>
                    </a:lnTo>
                    <a:lnTo>
                      <a:pt x="12482" y="11689"/>
                    </a:lnTo>
                    <a:lnTo>
                      <a:pt x="12637" y="11515"/>
                    </a:lnTo>
                    <a:lnTo>
                      <a:pt x="15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17"/>
              <p:cNvSpPr/>
              <p:nvPr/>
            </p:nvSpPr>
            <p:spPr>
              <a:xfrm>
                <a:off x="1093125" y="517275"/>
                <a:ext cx="315450" cy="292250"/>
              </a:xfrm>
              <a:custGeom>
                <a:avLst/>
                <a:gdLst/>
                <a:ahLst/>
                <a:cxnLst/>
                <a:rect l="l" t="t" r="r" b="b"/>
                <a:pathLst>
                  <a:path w="12618" h="11690" extrusionOk="0">
                    <a:moveTo>
                      <a:pt x="12463" y="0"/>
                    </a:moveTo>
                    <a:lnTo>
                      <a:pt x="0" y="11515"/>
                    </a:lnTo>
                    <a:lnTo>
                      <a:pt x="155" y="11689"/>
                    </a:lnTo>
                    <a:lnTo>
                      <a:pt x="12618" y="175"/>
                    </a:lnTo>
                    <a:lnTo>
                      <a:pt x="12463"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17"/>
              <p:cNvSpPr/>
              <p:nvPr/>
            </p:nvSpPr>
            <p:spPr>
              <a:xfrm>
                <a:off x="1404700" y="473725"/>
                <a:ext cx="315950" cy="292250"/>
              </a:xfrm>
              <a:custGeom>
                <a:avLst/>
                <a:gdLst/>
                <a:ahLst/>
                <a:cxnLst/>
                <a:rect l="l" t="t" r="r" b="b"/>
                <a:pathLst>
                  <a:path w="12638" h="11690" extrusionOk="0">
                    <a:moveTo>
                      <a:pt x="155" y="1"/>
                    </a:moveTo>
                    <a:lnTo>
                      <a:pt x="0" y="175"/>
                    </a:lnTo>
                    <a:lnTo>
                      <a:pt x="12482" y="11690"/>
                    </a:lnTo>
                    <a:lnTo>
                      <a:pt x="12637" y="11516"/>
                    </a:lnTo>
                    <a:lnTo>
                      <a:pt x="15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17"/>
              <p:cNvSpPr/>
              <p:nvPr/>
            </p:nvSpPr>
            <p:spPr>
              <a:xfrm>
                <a:off x="1093125" y="473725"/>
                <a:ext cx="315450" cy="292250"/>
              </a:xfrm>
              <a:custGeom>
                <a:avLst/>
                <a:gdLst/>
                <a:ahLst/>
                <a:cxnLst/>
                <a:rect l="l" t="t" r="r" b="b"/>
                <a:pathLst>
                  <a:path w="12618" h="11690" extrusionOk="0">
                    <a:moveTo>
                      <a:pt x="12463" y="1"/>
                    </a:moveTo>
                    <a:lnTo>
                      <a:pt x="0" y="11516"/>
                    </a:lnTo>
                    <a:lnTo>
                      <a:pt x="155" y="11690"/>
                    </a:lnTo>
                    <a:lnTo>
                      <a:pt x="12618" y="175"/>
                    </a:lnTo>
                    <a:lnTo>
                      <a:pt x="12463"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17"/>
              <p:cNvSpPr/>
              <p:nvPr/>
            </p:nvSpPr>
            <p:spPr>
              <a:xfrm>
                <a:off x="1384375" y="429225"/>
                <a:ext cx="44525" cy="655100"/>
              </a:xfrm>
              <a:custGeom>
                <a:avLst/>
                <a:gdLst/>
                <a:ahLst/>
                <a:cxnLst/>
                <a:rect l="l" t="t" r="r" b="b"/>
                <a:pathLst>
                  <a:path w="1781" h="26204" extrusionOk="0">
                    <a:moveTo>
                      <a:pt x="523" y="0"/>
                    </a:moveTo>
                    <a:lnTo>
                      <a:pt x="0" y="26204"/>
                    </a:lnTo>
                    <a:lnTo>
                      <a:pt x="1781" y="26204"/>
                    </a:lnTo>
                    <a:lnTo>
                      <a:pt x="127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17"/>
              <p:cNvSpPr/>
              <p:nvPr/>
            </p:nvSpPr>
            <p:spPr>
              <a:xfrm>
                <a:off x="3240275" y="517275"/>
                <a:ext cx="315975" cy="292250"/>
              </a:xfrm>
              <a:custGeom>
                <a:avLst/>
                <a:gdLst/>
                <a:ahLst/>
                <a:cxnLst/>
                <a:rect l="l" t="t" r="r" b="b"/>
                <a:pathLst>
                  <a:path w="12639"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17"/>
              <p:cNvSpPr/>
              <p:nvPr/>
            </p:nvSpPr>
            <p:spPr>
              <a:xfrm>
                <a:off x="2928700" y="517275"/>
                <a:ext cx="315950" cy="292250"/>
              </a:xfrm>
              <a:custGeom>
                <a:avLst/>
                <a:gdLst/>
                <a:ahLst/>
                <a:cxnLst/>
                <a:rect l="l" t="t" r="r" b="b"/>
                <a:pathLst>
                  <a:path w="12638" h="11690" extrusionOk="0">
                    <a:moveTo>
                      <a:pt x="12464" y="0"/>
                    </a:moveTo>
                    <a:lnTo>
                      <a:pt x="1" y="11515"/>
                    </a:lnTo>
                    <a:lnTo>
                      <a:pt x="156" y="11689"/>
                    </a:lnTo>
                    <a:lnTo>
                      <a:pt x="12638" y="175"/>
                    </a:lnTo>
                    <a:lnTo>
                      <a:pt x="12464"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17"/>
              <p:cNvSpPr/>
              <p:nvPr/>
            </p:nvSpPr>
            <p:spPr>
              <a:xfrm>
                <a:off x="3240275" y="473725"/>
                <a:ext cx="315975" cy="292250"/>
              </a:xfrm>
              <a:custGeom>
                <a:avLst/>
                <a:gdLst/>
                <a:ahLst/>
                <a:cxnLst/>
                <a:rect l="l" t="t" r="r" b="b"/>
                <a:pathLst>
                  <a:path w="12639"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17"/>
              <p:cNvSpPr/>
              <p:nvPr/>
            </p:nvSpPr>
            <p:spPr>
              <a:xfrm>
                <a:off x="2928700" y="473725"/>
                <a:ext cx="315950" cy="292250"/>
              </a:xfrm>
              <a:custGeom>
                <a:avLst/>
                <a:gdLst/>
                <a:ahLst/>
                <a:cxnLst/>
                <a:rect l="l" t="t" r="r" b="b"/>
                <a:pathLst>
                  <a:path w="12638" h="11690" extrusionOk="0">
                    <a:moveTo>
                      <a:pt x="12464" y="1"/>
                    </a:moveTo>
                    <a:lnTo>
                      <a:pt x="1" y="11516"/>
                    </a:lnTo>
                    <a:lnTo>
                      <a:pt x="156" y="11690"/>
                    </a:lnTo>
                    <a:lnTo>
                      <a:pt x="12638" y="175"/>
                    </a:lnTo>
                    <a:lnTo>
                      <a:pt x="12464"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17"/>
              <p:cNvSpPr/>
              <p:nvPr/>
            </p:nvSpPr>
            <p:spPr>
              <a:xfrm>
                <a:off x="3220450" y="429225"/>
                <a:ext cx="44525" cy="655100"/>
              </a:xfrm>
              <a:custGeom>
                <a:avLst/>
                <a:gdLst/>
                <a:ahLst/>
                <a:cxnLst/>
                <a:rect l="l" t="t" r="r" b="b"/>
                <a:pathLst>
                  <a:path w="1781" h="26204" extrusionOk="0">
                    <a:moveTo>
                      <a:pt x="504" y="0"/>
                    </a:moveTo>
                    <a:lnTo>
                      <a:pt x="0" y="26204"/>
                    </a:lnTo>
                    <a:lnTo>
                      <a:pt x="1781" y="26204"/>
                    </a:lnTo>
                    <a:lnTo>
                      <a:pt x="125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17"/>
              <p:cNvSpPr/>
              <p:nvPr/>
            </p:nvSpPr>
            <p:spPr>
              <a:xfrm>
                <a:off x="3860050"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17"/>
              <p:cNvSpPr/>
              <p:nvPr/>
            </p:nvSpPr>
            <p:spPr>
              <a:xfrm>
                <a:off x="3548475"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17"/>
              <p:cNvSpPr/>
              <p:nvPr/>
            </p:nvSpPr>
            <p:spPr>
              <a:xfrm>
                <a:off x="3860050"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17"/>
              <p:cNvSpPr/>
              <p:nvPr/>
            </p:nvSpPr>
            <p:spPr>
              <a:xfrm>
                <a:off x="3548475"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17"/>
              <p:cNvSpPr/>
              <p:nvPr/>
            </p:nvSpPr>
            <p:spPr>
              <a:xfrm>
                <a:off x="3839725"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17"/>
              <p:cNvSpPr/>
              <p:nvPr/>
            </p:nvSpPr>
            <p:spPr>
              <a:xfrm>
                <a:off x="1133750" y="748050"/>
                <a:ext cx="3415750" cy="62450"/>
              </a:xfrm>
              <a:custGeom>
                <a:avLst/>
                <a:gdLst/>
                <a:ahLst/>
                <a:cxnLst/>
                <a:rect l="l" t="t" r="r" b="b"/>
                <a:pathLst>
                  <a:path w="136630" h="2498" extrusionOk="0">
                    <a:moveTo>
                      <a:pt x="1" y="1"/>
                    </a:moveTo>
                    <a:lnTo>
                      <a:pt x="1" y="2497"/>
                    </a:lnTo>
                    <a:lnTo>
                      <a:pt x="136630" y="2497"/>
                    </a:lnTo>
                    <a:lnTo>
                      <a:pt x="136630" y="1"/>
                    </a:lnTo>
                    <a:close/>
                  </a:path>
                </a:pathLst>
              </a:cu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17"/>
            <p:cNvGrpSpPr/>
            <p:nvPr/>
          </p:nvGrpSpPr>
          <p:grpSpPr>
            <a:xfrm>
              <a:off x="5968013" y="4043275"/>
              <a:ext cx="3456375" cy="655100"/>
              <a:chOff x="1093125" y="429225"/>
              <a:chExt cx="3456375" cy="655100"/>
            </a:xfrm>
          </p:grpSpPr>
          <p:sp>
            <p:nvSpPr>
              <p:cNvPr id="1633" name="Google Shape;1633;p17"/>
              <p:cNvSpPr/>
              <p:nvPr/>
            </p:nvSpPr>
            <p:spPr>
              <a:xfrm>
                <a:off x="261422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17"/>
              <p:cNvSpPr/>
              <p:nvPr/>
            </p:nvSpPr>
            <p:spPr>
              <a:xfrm>
                <a:off x="2302650"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17"/>
              <p:cNvSpPr/>
              <p:nvPr/>
            </p:nvSpPr>
            <p:spPr>
              <a:xfrm>
                <a:off x="261422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17"/>
              <p:cNvSpPr/>
              <p:nvPr/>
            </p:nvSpPr>
            <p:spPr>
              <a:xfrm>
                <a:off x="2302650"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17"/>
              <p:cNvSpPr/>
              <p:nvPr/>
            </p:nvSpPr>
            <p:spPr>
              <a:xfrm>
                <a:off x="2594400" y="429225"/>
                <a:ext cx="44525" cy="655100"/>
              </a:xfrm>
              <a:custGeom>
                <a:avLst/>
                <a:gdLst/>
                <a:ahLst/>
                <a:cxnLst/>
                <a:rect l="l" t="t" r="r" b="b"/>
                <a:pathLst>
                  <a:path w="1781" h="26204" extrusionOk="0">
                    <a:moveTo>
                      <a:pt x="503" y="0"/>
                    </a:moveTo>
                    <a:lnTo>
                      <a:pt x="0" y="26204"/>
                    </a:lnTo>
                    <a:lnTo>
                      <a:pt x="1781" y="26204"/>
                    </a:lnTo>
                    <a:lnTo>
                      <a:pt x="125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17"/>
              <p:cNvSpPr/>
              <p:nvPr/>
            </p:nvSpPr>
            <p:spPr>
              <a:xfrm>
                <a:off x="2011875"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17"/>
              <p:cNvSpPr/>
              <p:nvPr/>
            </p:nvSpPr>
            <p:spPr>
              <a:xfrm>
                <a:off x="1700300" y="517275"/>
                <a:ext cx="315950" cy="292250"/>
              </a:xfrm>
              <a:custGeom>
                <a:avLst/>
                <a:gdLst/>
                <a:ahLst/>
                <a:cxnLst/>
                <a:rect l="l" t="t" r="r" b="b"/>
                <a:pathLst>
                  <a:path w="12638" h="11690" extrusionOk="0">
                    <a:moveTo>
                      <a:pt x="12464" y="0"/>
                    </a:moveTo>
                    <a:lnTo>
                      <a:pt x="1"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17"/>
              <p:cNvSpPr/>
              <p:nvPr/>
            </p:nvSpPr>
            <p:spPr>
              <a:xfrm>
                <a:off x="2011875"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17"/>
              <p:cNvSpPr/>
              <p:nvPr/>
            </p:nvSpPr>
            <p:spPr>
              <a:xfrm>
                <a:off x="1700300" y="473725"/>
                <a:ext cx="315950" cy="292250"/>
              </a:xfrm>
              <a:custGeom>
                <a:avLst/>
                <a:gdLst/>
                <a:ahLst/>
                <a:cxnLst/>
                <a:rect l="l" t="t" r="r" b="b"/>
                <a:pathLst>
                  <a:path w="12638" h="11690" extrusionOk="0">
                    <a:moveTo>
                      <a:pt x="12464" y="1"/>
                    </a:moveTo>
                    <a:lnTo>
                      <a:pt x="1"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17"/>
              <p:cNvSpPr/>
              <p:nvPr/>
            </p:nvSpPr>
            <p:spPr>
              <a:xfrm>
                <a:off x="1991550"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17"/>
              <p:cNvSpPr/>
              <p:nvPr/>
            </p:nvSpPr>
            <p:spPr>
              <a:xfrm>
                <a:off x="1404700" y="517275"/>
                <a:ext cx="315950" cy="292250"/>
              </a:xfrm>
              <a:custGeom>
                <a:avLst/>
                <a:gdLst/>
                <a:ahLst/>
                <a:cxnLst/>
                <a:rect l="l" t="t" r="r" b="b"/>
                <a:pathLst>
                  <a:path w="12638" h="11690" extrusionOk="0">
                    <a:moveTo>
                      <a:pt x="155" y="0"/>
                    </a:moveTo>
                    <a:lnTo>
                      <a:pt x="0" y="175"/>
                    </a:lnTo>
                    <a:lnTo>
                      <a:pt x="12482" y="11689"/>
                    </a:lnTo>
                    <a:lnTo>
                      <a:pt x="12637" y="11515"/>
                    </a:lnTo>
                    <a:lnTo>
                      <a:pt x="15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17"/>
              <p:cNvSpPr/>
              <p:nvPr/>
            </p:nvSpPr>
            <p:spPr>
              <a:xfrm>
                <a:off x="1093125" y="517275"/>
                <a:ext cx="315450" cy="292250"/>
              </a:xfrm>
              <a:custGeom>
                <a:avLst/>
                <a:gdLst/>
                <a:ahLst/>
                <a:cxnLst/>
                <a:rect l="l" t="t" r="r" b="b"/>
                <a:pathLst>
                  <a:path w="12618" h="11690" extrusionOk="0">
                    <a:moveTo>
                      <a:pt x="12463" y="0"/>
                    </a:moveTo>
                    <a:lnTo>
                      <a:pt x="0" y="11515"/>
                    </a:lnTo>
                    <a:lnTo>
                      <a:pt x="155" y="11689"/>
                    </a:lnTo>
                    <a:lnTo>
                      <a:pt x="12618" y="175"/>
                    </a:lnTo>
                    <a:lnTo>
                      <a:pt x="12463"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17"/>
              <p:cNvSpPr/>
              <p:nvPr/>
            </p:nvSpPr>
            <p:spPr>
              <a:xfrm>
                <a:off x="1404700" y="473725"/>
                <a:ext cx="315950" cy="292250"/>
              </a:xfrm>
              <a:custGeom>
                <a:avLst/>
                <a:gdLst/>
                <a:ahLst/>
                <a:cxnLst/>
                <a:rect l="l" t="t" r="r" b="b"/>
                <a:pathLst>
                  <a:path w="12638" h="11690" extrusionOk="0">
                    <a:moveTo>
                      <a:pt x="155" y="1"/>
                    </a:moveTo>
                    <a:lnTo>
                      <a:pt x="0" y="175"/>
                    </a:lnTo>
                    <a:lnTo>
                      <a:pt x="12482" y="11690"/>
                    </a:lnTo>
                    <a:lnTo>
                      <a:pt x="12637" y="11516"/>
                    </a:lnTo>
                    <a:lnTo>
                      <a:pt x="15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17"/>
              <p:cNvSpPr/>
              <p:nvPr/>
            </p:nvSpPr>
            <p:spPr>
              <a:xfrm>
                <a:off x="1093125" y="473725"/>
                <a:ext cx="315450" cy="292250"/>
              </a:xfrm>
              <a:custGeom>
                <a:avLst/>
                <a:gdLst/>
                <a:ahLst/>
                <a:cxnLst/>
                <a:rect l="l" t="t" r="r" b="b"/>
                <a:pathLst>
                  <a:path w="12618" h="11690" extrusionOk="0">
                    <a:moveTo>
                      <a:pt x="12463" y="1"/>
                    </a:moveTo>
                    <a:lnTo>
                      <a:pt x="0" y="11516"/>
                    </a:lnTo>
                    <a:lnTo>
                      <a:pt x="155" y="11690"/>
                    </a:lnTo>
                    <a:lnTo>
                      <a:pt x="12618" y="175"/>
                    </a:lnTo>
                    <a:lnTo>
                      <a:pt x="12463"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17"/>
              <p:cNvSpPr/>
              <p:nvPr/>
            </p:nvSpPr>
            <p:spPr>
              <a:xfrm>
                <a:off x="1384375" y="429225"/>
                <a:ext cx="44525" cy="655100"/>
              </a:xfrm>
              <a:custGeom>
                <a:avLst/>
                <a:gdLst/>
                <a:ahLst/>
                <a:cxnLst/>
                <a:rect l="l" t="t" r="r" b="b"/>
                <a:pathLst>
                  <a:path w="1781" h="26204" extrusionOk="0">
                    <a:moveTo>
                      <a:pt x="523" y="0"/>
                    </a:moveTo>
                    <a:lnTo>
                      <a:pt x="0"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17"/>
              <p:cNvSpPr/>
              <p:nvPr/>
            </p:nvSpPr>
            <p:spPr>
              <a:xfrm>
                <a:off x="3240275" y="517275"/>
                <a:ext cx="315975" cy="292250"/>
              </a:xfrm>
              <a:custGeom>
                <a:avLst/>
                <a:gdLst/>
                <a:ahLst/>
                <a:cxnLst/>
                <a:rect l="l" t="t" r="r" b="b"/>
                <a:pathLst>
                  <a:path w="12639"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17"/>
              <p:cNvSpPr/>
              <p:nvPr/>
            </p:nvSpPr>
            <p:spPr>
              <a:xfrm>
                <a:off x="2928700" y="517275"/>
                <a:ext cx="315950" cy="292250"/>
              </a:xfrm>
              <a:custGeom>
                <a:avLst/>
                <a:gdLst/>
                <a:ahLst/>
                <a:cxnLst/>
                <a:rect l="l" t="t" r="r" b="b"/>
                <a:pathLst>
                  <a:path w="12638" h="11690" extrusionOk="0">
                    <a:moveTo>
                      <a:pt x="12464" y="0"/>
                    </a:moveTo>
                    <a:lnTo>
                      <a:pt x="1" y="11515"/>
                    </a:lnTo>
                    <a:lnTo>
                      <a:pt x="156"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17"/>
              <p:cNvSpPr/>
              <p:nvPr/>
            </p:nvSpPr>
            <p:spPr>
              <a:xfrm>
                <a:off x="3240275" y="473725"/>
                <a:ext cx="315975" cy="292250"/>
              </a:xfrm>
              <a:custGeom>
                <a:avLst/>
                <a:gdLst/>
                <a:ahLst/>
                <a:cxnLst/>
                <a:rect l="l" t="t" r="r" b="b"/>
                <a:pathLst>
                  <a:path w="12639"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17"/>
              <p:cNvSpPr/>
              <p:nvPr/>
            </p:nvSpPr>
            <p:spPr>
              <a:xfrm>
                <a:off x="2928700" y="473725"/>
                <a:ext cx="315950" cy="292250"/>
              </a:xfrm>
              <a:custGeom>
                <a:avLst/>
                <a:gdLst/>
                <a:ahLst/>
                <a:cxnLst/>
                <a:rect l="l" t="t" r="r" b="b"/>
                <a:pathLst>
                  <a:path w="12638" h="11690" extrusionOk="0">
                    <a:moveTo>
                      <a:pt x="12464" y="1"/>
                    </a:moveTo>
                    <a:lnTo>
                      <a:pt x="1" y="11516"/>
                    </a:lnTo>
                    <a:lnTo>
                      <a:pt x="156"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17"/>
              <p:cNvSpPr/>
              <p:nvPr/>
            </p:nvSpPr>
            <p:spPr>
              <a:xfrm>
                <a:off x="3220450" y="429225"/>
                <a:ext cx="44525" cy="655100"/>
              </a:xfrm>
              <a:custGeom>
                <a:avLst/>
                <a:gdLst/>
                <a:ahLst/>
                <a:cxnLst/>
                <a:rect l="l" t="t" r="r" b="b"/>
                <a:pathLst>
                  <a:path w="1781" h="26204" extrusionOk="0">
                    <a:moveTo>
                      <a:pt x="504" y="0"/>
                    </a:moveTo>
                    <a:lnTo>
                      <a:pt x="0" y="26204"/>
                    </a:lnTo>
                    <a:lnTo>
                      <a:pt x="1781" y="26204"/>
                    </a:lnTo>
                    <a:lnTo>
                      <a:pt x="125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17"/>
              <p:cNvSpPr/>
              <p:nvPr/>
            </p:nvSpPr>
            <p:spPr>
              <a:xfrm>
                <a:off x="3860050" y="517275"/>
                <a:ext cx="315950" cy="292250"/>
              </a:xfrm>
              <a:custGeom>
                <a:avLst/>
                <a:gdLst/>
                <a:ahLst/>
                <a:cxnLst/>
                <a:rect l="l" t="t" r="r" b="b"/>
                <a:pathLst>
                  <a:path w="12638" h="11690" extrusionOk="0">
                    <a:moveTo>
                      <a:pt x="175" y="0"/>
                    </a:moveTo>
                    <a:lnTo>
                      <a:pt x="1" y="175"/>
                    </a:lnTo>
                    <a:lnTo>
                      <a:pt x="12483" y="11689"/>
                    </a:lnTo>
                    <a:lnTo>
                      <a:pt x="12638" y="11515"/>
                    </a:lnTo>
                    <a:lnTo>
                      <a:pt x="175"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17"/>
              <p:cNvSpPr/>
              <p:nvPr/>
            </p:nvSpPr>
            <p:spPr>
              <a:xfrm>
                <a:off x="3548475" y="517275"/>
                <a:ext cx="315950" cy="292250"/>
              </a:xfrm>
              <a:custGeom>
                <a:avLst/>
                <a:gdLst/>
                <a:ahLst/>
                <a:cxnLst/>
                <a:rect l="l" t="t" r="r" b="b"/>
                <a:pathLst>
                  <a:path w="12638" h="11690" extrusionOk="0">
                    <a:moveTo>
                      <a:pt x="12464" y="0"/>
                    </a:moveTo>
                    <a:lnTo>
                      <a:pt x="0" y="11515"/>
                    </a:lnTo>
                    <a:lnTo>
                      <a:pt x="155" y="11689"/>
                    </a:lnTo>
                    <a:lnTo>
                      <a:pt x="12638" y="175"/>
                    </a:lnTo>
                    <a:lnTo>
                      <a:pt x="12464"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17"/>
              <p:cNvSpPr/>
              <p:nvPr/>
            </p:nvSpPr>
            <p:spPr>
              <a:xfrm>
                <a:off x="3860050" y="473725"/>
                <a:ext cx="315950" cy="292250"/>
              </a:xfrm>
              <a:custGeom>
                <a:avLst/>
                <a:gdLst/>
                <a:ahLst/>
                <a:cxnLst/>
                <a:rect l="l" t="t" r="r" b="b"/>
                <a:pathLst>
                  <a:path w="12638" h="11690" extrusionOk="0">
                    <a:moveTo>
                      <a:pt x="175" y="1"/>
                    </a:moveTo>
                    <a:lnTo>
                      <a:pt x="1" y="175"/>
                    </a:lnTo>
                    <a:lnTo>
                      <a:pt x="12483" y="11690"/>
                    </a:lnTo>
                    <a:lnTo>
                      <a:pt x="12638" y="11516"/>
                    </a:lnTo>
                    <a:lnTo>
                      <a:pt x="175"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17"/>
              <p:cNvSpPr/>
              <p:nvPr/>
            </p:nvSpPr>
            <p:spPr>
              <a:xfrm>
                <a:off x="3548475" y="473725"/>
                <a:ext cx="315950" cy="292250"/>
              </a:xfrm>
              <a:custGeom>
                <a:avLst/>
                <a:gdLst/>
                <a:ahLst/>
                <a:cxnLst/>
                <a:rect l="l" t="t" r="r" b="b"/>
                <a:pathLst>
                  <a:path w="12638" h="11690" extrusionOk="0">
                    <a:moveTo>
                      <a:pt x="12464" y="1"/>
                    </a:moveTo>
                    <a:lnTo>
                      <a:pt x="0" y="11516"/>
                    </a:lnTo>
                    <a:lnTo>
                      <a:pt x="155" y="11690"/>
                    </a:lnTo>
                    <a:lnTo>
                      <a:pt x="12638" y="175"/>
                    </a:lnTo>
                    <a:lnTo>
                      <a:pt x="12464"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17"/>
              <p:cNvSpPr/>
              <p:nvPr/>
            </p:nvSpPr>
            <p:spPr>
              <a:xfrm>
                <a:off x="3839725" y="429225"/>
                <a:ext cx="44550" cy="655100"/>
              </a:xfrm>
              <a:custGeom>
                <a:avLst/>
                <a:gdLst/>
                <a:ahLst/>
                <a:cxnLst/>
                <a:rect l="l" t="t" r="r" b="b"/>
                <a:pathLst>
                  <a:path w="1782" h="26204" extrusionOk="0">
                    <a:moveTo>
                      <a:pt x="523" y="0"/>
                    </a:moveTo>
                    <a:lnTo>
                      <a:pt x="1" y="26204"/>
                    </a:lnTo>
                    <a:lnTo>
                      <a:pt x="1781" y="26204"/>
                    </a:lnTo>
                    <a:lnTo>
                      <a:pt x="1278" y="0"/>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17"/>
              <p:cNvSpPr/>
              <p:nvPr/>
            </p:nvSpPr>
            <p:spPr>
              <a:xfrm>
                <a:off x="1133750" y="748050"/>
                <a:ext cx="3415750" cy="62450"/>
              </a:xfrm>
              <a:custGeom>
                <a:avLst/>
                <a:gdLst/>
                <a:ahLst/>
                <a:cxnLst/>
                <a:rect l="l" t="t" r="r" b="b"/>
                <a:pathLst>
                  <a:path w="136630" h="2498" extrusionOk="0">
                    <a:moveTo>
                      <a:pt x="1" y="1"/>
                    </a:moveTo>
                    <a:lnTo>
                      <a:pt x="1" y="2497"/>
                    </a:lnTo>
                    <a:lnTo>
                      <a:pt x="136630" y="2497"/>
                    </a:lnTo>
                    <a:lnTo>
                      <a:pt x="136630" y="1"/>
                    </a:lnTo>
                    <a:close/>
                  </a:path>
                </a:pathLst>
              </a:custGeom>
              <a:gradFill>
                <a:gsLst>
                  <a:gs pos="0">
                    <a:schemeClr val="lt1"/>
                  </a:gs>
                  <a:gs pos="100000">
                    <a:schemeClr val="lt2"/>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9" name="Google Shape;1659;p17"/>
          <p:cNvGrpSpPr/>
          <p:nvPr/>
        </p:nvGrpSpPr>
        <p:grpSpPr>
          <a:xfrm>
            <a:off x="-1681778" y="-285371"/>
            <a:ext cx="4006002" cy="2280109"/>
            <a:chOff x="1194750" y="3927025"/>
            <a:chExt cx="1671675" cy="954300"/>
          </a:xfrm>
        </p:grpSpPr>
        <p:sp>
          <p:nvSpPr>
            <p:cNvPr id="1660" name="Google Shape;1660;p17"/>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17"/>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17"/>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17"/>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17"/>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17"/>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17"/>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17"/>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17"/>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17"/>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17"/>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17"/>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17"/>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17"/>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17"/>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17"/>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17"/>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7" name="Google Shape;1677;p17"/>
          <p:cNvGrpSpPr/>
          <p:nvPr/>
        </p:nvGrpSpPr>
        <p:grpSpPr>
          <a:xfrm>
            <a:off x="-9530" y="2572225"/>
            <a:ext cx="613086" cy="1174597"/>
            <a:chOff x="-493925" y="3055307"/>
            <a:chExt cx="1337740" cy="2562943"/>
          </a:xfrm>
        </p:grpSpPr>
        <p:sp>
          <p:nvSpPr>
            <p:cNvPr id="1678" name="Google Shape;1678;p17"/>
            <p:cNvSpPr/>
            <p:nvPr/>
          </p:nvSpPr>
          <p:spPr>
            <a:xfrm>
              <a:off x="36800" y="5029650"/>
              <a:ext cx="276300" cy="588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17"/>
            <p:cNvSpPr/>
            <p:nvPr/>
          </p:nvSpPr>
          <p:spPr>
            <a:xfrm>
              <a:off x="-493925" y="3055307"/>
              <a:ext cx="1337740" cy="2316781"/>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0" name="Google Shape;1680;p17"/>
          <p:cNvGrpSpPr/>
          <p:nvPr/>
        </p:nvGrpSpPr>
        <p:grpSpPr>
          <a:xfrm>
            <a:off x="7148931" y="3354986"/>
            <a:ext cx="2190754" cy="2030377"/>
            <a:chOff x="7148931" y="3354986"/>
            <a:chExt cx="2190754" cy="2030377"/>
          </a:xfrm>
        </p:grpSpPr>
        <p:sp>
          <p:nvSpPr>
            <p:cNvPr id="1681" name="Google Shape;1681;p17"/>
            <p:cNvSpPr/>
            <p:nvPr/>
          </p:nvSpPr>
          <p:spPr>
            <a:xfrm>
              <a:off x="7148931" y="3354986"/>
              <a:ext cx="2190754" cy="1932509"/>
            </a:xfrm>
            <a:custGeom>
              <a:avLst/>
              <a:gdLst/>
              <a:ahLst/>
              <a:cxnLst/>
              <a:rect l="l" t="t" r="r" b="b"/>
              <a:pathLst>
                <a:path w="26710" h="23560" extrusionOk="0">
                  <a:moveTo>
                    <a:pt x="26710" y="1"/>
                  </a:moveTo>
                  <a:lnTo>
                    <a:pt x="24637" y="572"/>
                  </a:lnTo>
                  <a:lnTo>
                    <a:pt x="22079" y="1291"/>
                  </a:lnTo>
                  <a:lnTo>
                    <a:pt x="19583" y="2031"/>
                  </a:lnTo>
                  <a:lnTo>
                    <a:pt x="18526" y="2348"/>
                  </a:lnTo>
                  <a:lnTo>
                    <a:pt x="17659" y="2623"/>
                  </a:lnTo>
                  <a:lnTo>
                    <a:pt x="17194" y="2771"/>
                  </a:lnTo>
                  <a:lnTo>
                    <a:pt x="16728" y="2898"/>
                  </a:lnTo>
                  <a:lnTo>
                    <a:pt x="15861" y="3109"/>
                  </a:lnTo>
                  <a:lnTo>
                    <a:pt x="15079" y="3300"/>
                  </a:lnTo>
                  <a:lnTo>
                    <a:pt x="14360" y="3469"/>
                  </a:lnTo>
                  <a:lnTo>
                    <a:pt x="14021" y="3596"/>
                  </a:lnTo>
                  <a:lnTo>
                    <a:pt x="13704" y="3723"/>
                  </a:lnTo>
                  <a:lnTo>
                    <a:pt x="13408" y="3871"/>
                  </a:lnTo>
                  <a:lnTo>
                    <a:pt x="13112" y="4040"/>
                  </a:lnTo>
                  <a:lnTo>
                    <a:pt x="12858" y="4230"/>
                  </a:lnTo>
                  <a:lnTo>
                    <a:pt x="12626" y="4484"/>
                  </a:lnTo>
                  <a:lnTo>
                    <a:pt x="12393" y="4759"/>
                  </a:lnTo>
                  <a:lnTo>
                    <a:pt x="12203" y="5076"/>
                  </a:lnTo>
                  <a:lnTo>
                    <a:pt x="11822" y="5711"/>
                  </a:lnTo>
                  <a:lnTo>
                    <a:pt x="11484" y="6303"/>
                  </a:lnTo>
                  <a:lnTo>
                    <a:pt x="11167" y="6789"/>
                  </a:lnTo>
                  <a:lnTo>
                    <a:pt x="10997" y="7022"/>
                  </a:lnTo>
                  <a:lnTo>
                    <a:pt x="10807" y="7212"/>
                  </a:lnTo>
                  <a:lnTo>
                    <a:pt x="10617" y="7402"/>
                  </a:lnTo>
                  <a:lnTo>
                    <a:pt x="10426" y="7572"/>
                  </a:lnTo>
                  <a:lnTo>
                    <a:pt x="10215" y="7720"/>
                  </a:lnTo>
                  <a:lnTo>
                    <a:pt x="9982" y="7868"/>
                  </a:lnTo>
                  <a:lnTo>
                    <a:pt x="9729" y="7973"/>
                  </a:lnTo>
                  <a:lnTo>
                    <a:pt x="9454" y="8079"/>
                  </a:lnTo>
                  <a:lnTo>
                    <a:pt x="9158" y="8185"/>
                  </a:lnTo>
                  <a:lnTo>
                    <a:pt x="8819" y="8248"/>
                  </a:lnTo>
                  <a:lnTo>
                    <a:pt x="8502" y="8333"/>
                  </a:lnTo>
                  <a:lnTo>
                    <a:pt x="8206" y="8417"/>
                  </a:lnTo>
                  <a:lnTo>
                    <a:pt x="7931" y="8502"/>
                  </a:lnTo>
                  <a:lnTo>
                    <a:pt x="7677" y="8608"/>
                  </a:lnTo>
                  <a:lnTo>
                    <a:pt x="7445" y="8714"/>
                  </a:lnTo>
                  <a:lnTo>
                    <a:pt x="7212" y="8819"/>
                  </a:lnTo>
                  <a:lnTo>
                    <a:pt x="7001" y="8946"/>
                  </a:lnTo>
                  <a:lnTo>
                    <a:pt x="6810" y="9094"/>
                  </a:lnTo>
                  <a:lnTo>
                    <a:pt x="6408" y="9411"/>
                  </a:lnTo>
                  <a:lnTo>
                    <a:pt x="6028" y="9792"/>
                  </a:lnTo>
                  <a:lnTo>
                    <a:pt x="5140" y="10744"/>
                  </a:lnTo>
                  <a:lnTo>
                    <a:pt x="4653" y="11272"/>
                  </a:lnTo>
                  <a:lnTo>
                    <a:pt x="4146" y="11780"/>
                  </a:lnTo>
                  <a:lnTo>
                    <a:pt x="3659" y="12287"/>
                  </a:lnTo>
                  <a:lnTo>
                    <a:pt x="3215" y="12816"/>
                  </a:lnTo>
                  <a:lnTo>
                    <a:pt x="3025" y="13070"/>
                  </a:lnTo>
                  <a:lnTo>
                    <a:pt x="2835" y="13324"/>
                  </a:lnTo>
                  <a:lnTo>
                    <a:pt x="2665" y="13599"/>
                  </a:lnTo>
                  <a:lnTo>
                    <a:pt x="2517" y="13852"/>
                  </a:lnTo>
                  <a:lnTo>
                    <a:pt x="2390" y="14127"/>
                  </a:lnTo>
                  <a:lnTo>
                    <a:pt x="2285" y="14423"/>
                  </a:lnTo>
                  <a:lnTo>
                    <a:pt x="2200" y="14698"/>
                  </a:lnTo>
                  <a:lnTo>
                    <a:pt x="2158" y="14994"/>
                  </a:lnTo>
                  <a:lnTo>
                    <a:pt x="2094" y="15312"/>
                  </a:lnTo>
                  <a:lnTo>
                    <a:pt x="2010" y="15671"/>
                  </a:lnTo>
                  <a:lnTo>
                    <a:pt x="1883" y="16052"/>
                  </a:lnTo>
                  <a:lnTo>
                    <a:pt x="1735" y="16453"/>
                  </a:lnTo>
                  <a:lnTo>
                    <a:pt x="1396" y="17299"/>
                  </a:lnTo>
                  <a:lnTo>
                    <a:pt x="995" y="18188"/>
                  </a:lnTo>
                  <a:lnTo>
                    <a:pt x="614" y="19033"/>
                  </a:lnTo>
                  <a:lnTo>
                    <a:pt x="297" y="19816"/>
                  </a:lnTo>
                  <a:lnTo>
                    <a:pt x="170" y="20175"/>
                  </a:lnTo>
                  <a:lnTo>
                    <a:pt x="64" y="20493"/>
                  </a:lnTo>
                  <a:lnTo>
                    <a:pt x="1" y="20768"/>
                  </a:lnTo>
                  <a:lnTo>
                    <a:pt x="1" y="21000"/>
                  </a:lnTo>
                  <a:lnTo>
                    <a:pt x="1" y="21212"/>
                  </a:lnTo>
                  <a:lnTo>
                    <a:pt x="43" y="21423"/>
                  </a:lnTo>
                  <a:lnTo>
                    <a:pt x="128" y="21846"/>
                  </a:lnTo>
                  <a:lnTo>
                    <a:pt x="255" y="22248"/>
                  </a:lnTo>
                  <a:lnTo>
                    <a:pt x="403" y="22629"/>
                  </a:lnTo>
                  <a:lnTo>
                    <a:pt x="551" y="22967"/>
                  </a:lnTo>
                  <a:lnTo>
                    <a:pt x="677" y="23221"/>
                  </a:lnTo>
                  <a:lnTo>
                    <a:pt x="804" y="23453"/>
                  </a:lnTo>
                  <a:lnTo>
                    <a:pt x="1650" y="23474"/>
                  </a:lnTo>
                  <a:lnTo>
                    <a:pt x="3702" y="23538"/>
                  </a:lnTo>
                  <a:lnTo>
                    <a:pt x="4992" y="23559"/>
                  </a:lnTo>
                  <a:lnTo>
                    <a:pt x="6324" y="23559"/>
                  </a:lnTo>
                  <a:lnTo>
                    <a:pt x="7635" y="23517"/>
                  </a:lnTo>
                  <a:lnTo>
                    <a:pt x="8248" y="23496"/>
                  </a:lnTo>
                  <a:lnTo>
                    <a:pt x="8819" y="23453"/>
                  </a:lnTo>
                  <a:lnTo>
                    <a:pt x="9834" y="23348"/>
                  </a:lnTo>
                  <a:lnTo>
                    <a:pt x="10680" y="23221"/>
                  </a:lnTo>
                  <a:lnTo>
                    <a:pt x="11399" y="23115"/>
                  </a:lnTo>
                  <a:lnTo>
                    <a:pt x="11991" y="22988"/>
                  </a:lnTo>
                  <a:lnTo>
                    <a:pt x="12520" y="22882"/>
                  </a:lnTo>
                  <a:lnTo>
                    <a:pt x="12985" y="22798"/>
                  </a:lnTo>
                  <a:lnTo>
                    <a:pt x="13451" y="22734"/>
                  </a:lnTo>
                  <a:lnTo>
                    <a:pt x="13916" y="22713"/>
                  </a:lnTo>
                  <a:lnTo>
                    <a:pt x="14444" y="22713"/>
                  </a:lnTo>
                  <a:lnTo>
                    <a:pt x="15037" y="22734"/>
                  </a:lnTo>
                  <a:lnTo>
                    <a:pt x="15713" y="22755"/>
                  </a:lnTo>
                  <a:lnTo>
                    <a:pt x="16496" y="22777"/>
                  </a:lnTo>
                  <a:lnTo>
                    <a:pt x="17384" y="22755"/>
                  </a:lnTo>
                  <a:lnTo>
                    <a:pt x="18399" y="22713"/>
                  </a:lnTo>
                  <a:lnTo>
                    <a:pt x="19541" y="22607"/>
                  </a:lnTo>
                  <a:lnTo>
                    <a:pt x="20810" y="22459"/>
                  </a:lnTo>
                  <a:lnTo>
                    <a:pt x="21677" y="22375"/>
                  </a:lnTo>
                  <a:lnTo>
                    <a:pt x="22523" y="22332"/>
                  </a:lnTo>
                  <a:lnTo>
                    <a:pt x="23347" y="22311"/>
                  </a:lnTo>
                  <a:lnTo>
                    <a:pt x="24151" y="22332"/>
                  </a:lnTo>
                  <a:lnTo>
                    <a:pt x="24891" y="22396"/>
                  </a:lnTo>
                  <a:lnTo>
                    <a:pt x="25568" y="22459"/>
                  </a:lnTo>
                  <a:lnTo>
                    <a:pt x="26181" y="22523"/>
                  </a:lnTo>
                  <a:lnTo>
                    <a:pt x="26710" y="22607"/>
                  </a:lnTo>
                  <a:lnTo>
                    <a:pt x="26710" y="1"/>
                  </a:lnTo>
                  <a:close/>
                </a:path>
              </a:pathLst>
            </a:custGeom>
            <a:gradFill>
              <a:gsLst>
                <a:gs pos="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17"/>
            <p:cNvSpPr/>
            <p:nvPr/>
          </p:nvSpPr>
          <p:spPr>
            <a:xfrm>
              <a:off x="7432826" y="3813499"/>
              <a:ext cx="1781891" cy="1571864"/>
            </a:xfrm>
            <a:custGeom>
              <a:avLst/>
              <a:gdLst/>
              <a:ahLst/>
              <a:cxnLst/>
              <a:rect l="l" t="t" r="r" b="b"/>
              <a:pathLst>
                <a:path w="26710" h="23560" extrusionOk="0">
                  <a:moveTo>
                    <a:pt x="26710" y="1"/>
                  </a:moveTo>
                  <a:lnTo>
                    <a:pt x="24637" y="572"/>
                  </a:lnTo>
                  <a:lnTo>
                    <a:pt x="22079" y="1291"/>
                  </a:lnTo>
                  <a:lnTo>
                    <a:pt x="19583" y="2031"/>
                  </a:lnTo>
                  <a:lnTo>
                    <a:pt x="18526" y="2348"/>
                  </a:lnTo>
                  <a:lnTo>
                    <a:pt x="17659" y="2623"/>
                  </a:lnTo>
                  <a:lnTo>
                    <a:pt x="17194" y="2771"/>
                  </a:lnTo>
                  <a:lnTo>
                    <a:pt x="16728" y="2898"/>
                  </a:lnTo>
                  <a:lnTo>
                    <a:pt x="15861" y="3109"/>
                  </a:lnTo>
                  <a:lnTo>
                    <a:pt x="15079" y="3300"/>
                  </a:lnTo>
                  <a:lnTo>
                    <a:pt x="14360" y="3469"/>
                  </a:lnTo>
                  <a:lnTo>
                    <a:pt x="14021" y="3596"/>
                  </a:lnTo>
                  <a:lnTo>
                    <a:pt x="13704" y="3723"/>
                  </a:lnTo>
                  <a:lnTo>
                    <a:pt x="13408" y="3871"/>
                  </a:lnTo>
                  <a:lnTo>
                    <a:pt x="13112" y="4040"/>
                  </a:lnTo>
                  <a:lnTo>
                    <a:pt x="12858" y="4230"/>
                  </a:lnTo>
                  <a:lnTo>
                    <a:pt x="12626" y="4484"/>
                  </a:lnTo>
                  <a:lnTo>
                    <a:pt x="12393" y="4759"/>
                  </a:lnTo>
                  <a:lnTo>
                    <a:pt x="12203" y="5076"/>
                  </a:lnTo>
                  <a:lnTo>
                    <a:pt x="11822" y="5711"/>
                  </a:lnTo>
                  <a:lnTo>
                    <a:pt x="11484" y="6303"/>
                  </a:lnTo>
                  <a:lnTo>
                    <a:pt x="11167" y="6789"/>
                  </a:lnTo>
                  <a:lnTo>
                    <a:pt x="10997" y="7022"/>
                  </a:lnTo>
                  <a:lnTo>
                    <a:pt x="10807" y="7212"/>
                  </a:lnTo>
                  <a:lnTo>
                    <a:pt x="10617" y="7402"/>
                  </a:lnTo>
                  <a:lnTo>
                    <a:pt x="10426" y="7572"/>
                  </a:lnTo>
                  <a:lnTo>
                    <a:pt x="10215" y="7720"/>
                  </a:lnTo>
                  <a:lnTo>
                    <a:pt x="9982" y="7868"/>
                  </a:lnTo>
                  <a:lnTo>
                    <a:pt x="9729" y="7973"/>
                  </a:lnTo>
                  <a:lnTo>
                    <a:pt x="9454" y="8079"/>
                  </a:lnTo>
                  <a:lnTo>
                    <a:pt x="9158" y="8185"/>
                  </a:lnTo>
                  <a:lnTo>
                    <a:pt x="8819" y="8248"/>
                  </a:lnTo>
                  <a:lnTo>
                    <a:pt x="8502" y="8333"/>
                  </a:lnTo>
                  <a:lnTo>
                    <a:pt x="8206" y="8417"/>
                  </a:lnTo>
                  <a:lnTo>
                    <a:pt x="7931" y="8502"/>
                  </a:lnTo>
                  <a:lnTo>
                    <a:pt x="7677" y="8608"/>
                  </a:lnTo>
                  <a:lnTo>
                    <a:pt x="7445" y="8714"/>
                  </a:lnTo>
                  <a:lnTo>
                    <a:pt x="7212" y="8819"/>
                  </a:lnTo>
                  <a:lnTo>
                    <a:pt x="7001" y="8946"/>
                  </a:lnTo>
                  <a:lnTo>
                    <a:pt x="6810" y="9094"/>
                  </a:lnTo>
                  <a:lnTo>
                    <a:pt x="6408" y="9411"/>
                  </a:lnTo>
                  <a:lnTo>
                    <a:pt x="6028" y="9792"/>
                  </a:lnTo>
                  <a:lnTo>
                    <a:pt x="5140" y="10744"/>
                  </a:lnTo>
                  <a:lnTo>
                    <a:pt x="4653" y="11272"/>
                  </a:lnTo>
                  <a:lnTo>
                    <a:pt x="4146" y="11780"/>
                  </a:lnTo>
                  <a:lnTo>
                    <a:pt x="3659" y="12287"/>
                  </a:lnTo>
                  <a:lnTo>
                    <a:pt x="3215" y="12816"/>
                  </a:lnTo>
                  <a:lnTo>
                    <a:pt x="3025" y="13070"/>
                  </a:lnTo>
                  <a:lnTo>
                    <a:pt x="2835" y="13324"/>
                  </a:lnTo>
                  <a:lnTo>
                    <a:pt x="2665" y="13599"/>
                  </a:lnTo>
                  <a:lnTo>
                    <a:pt x="2517" y="13852"/>
                  </a:lnTo>
                  <a:lnTo>
                    <a:pt x="2390" y="14127"/>
                  </a:lnTo>
                  <a:lnTo>
                    <a:pt x="2285" y="14423"/>
                  </a:lnTo>
                  <a:lnTo>
                    <a:pt x="2200" y="14698"/>
                  </a:lnTo>
                  <a:lnTo>
                    <a:pt x="2158" y="14994"/>
                  </a:lnTo>
                  <a:lnTo>
                    <a:pt x="2094" y="15312"/>
                  </a:lnTo>
                  <a:lnTo>
                    <a:pt x="2010" y="15671"/>
                  </a:lnTo>
                  <a:lnTo>
                    <a:pt x="1883" y="16052"/>
                  </a:lnTo>
                  <a:lnTo>
                    <a:pt x="1735" y="16453"/>
                  </a:lnTo>
                  <a:lnTo>
                    <a:pt x="1396" y="17299"/>
                  </a:lnTo>
                  <a:lnTo>
                    <a:pt x="995" y="18188"/>
                  </a:lnTo>
                  <a:lnTo>
                    <a:pt x="614" y="19033"/>
                  </a:lnTo>
                  <a:lnTo>
                    <a:pt x="297" y="19816"/>
                  </a:lnTo>
                  <a:lnTo>
                    <a:pt x="170" y="20175"/>
                  </a:lnTo>
                  <a:lnTo>
                    <a:pt x="64" y="20493"/>
                  </a:lnTo>
                  <a:lnTo>
                    <a:pt x="1" y="20768"/>
                  </a:lnTo>
                  <a:lnTo>
                    <a:pt x="1" y="21000"/>
                  </a:lnTo>
                  <a:lnTo>
                    <a:pt x="1" y="21212"/>
                  </a:lnTo>
                  <a:lnTo>
                    <a:pt x="43" y="21423"/>
                  </a:lnTo>
                  <a:lnTo>
                    <a:pt x="128" y="21846"/>
                  </a:lnTo>
                  <a:lnTo>
                    <a:pt x="255" y="22248"/>
                  </a:lnTo>
                  <a:lnTo>
                    <a:pt x="403" y="22629"/>
                  </a:lnTo>
                  <a:lnTo>
                    <a:pt x="551" y="22967"/>
                  </a:lnTo>
                  <a:lnTo>
                    <a:pt x="677" y="23221"/>
                  </a:lnTo>
                  <a:lnTo>
                    <a:pt x="804" y="23453"/>
                  </a:lnTo>
                  <a:lnTo>
                    <a:pt x="1650" y="23474"/>
                  </a:lnTo>
                  <a:lnTo>
                    <a:pt x="3702" y="23538"/>
                  </a:lnTo>
                  <a:lnTo>
                    <a:pt x="4992" y="23559"/>
                  </a:lnTo>
                  <a:lnTo>
                    <a:pt x="6324" y="23559"/>
                  </a:lnTo>
                  <a:lnTo>
                    <a:pt x="7635" y="23517"/>
                  </a:lnTo>
                  <a:lnTo>
                    <a:pt x="8248" y="23496"/>
                  </a:lnTo>
                  <a:lnTo>
                    <a:pt x="8819" y="23453"/>
                  </a:lnTo>
                  <a:lnTo>
                    <a:pt x="9834" y="23348"/>
                  </a:lnTo>
                  <a:lnTo>
                    <a:pt x="10680" y="23221"/>
                  </a:lnTo>
                  <a:lnTo>
                    <a:pt x="11399" y="23115"/>
                  </a:lnTo>
                  <a:lnTo>
                    <a:pt x="11991" y="22988"/>
                  </a:lnTo>
                  <a:lnTo>
                    <a:pt x="12520" y="22882"/>
                  </a:lnTo>
                  <a:lnTo>
                    <a:pt x="12985" y="22798"/>
                  </a:lnTo>
                  <a:lnTo>
                    <a:pt x="13451" y="22734"/>
                  </a:lnTo>
                  <a:lnTo>
                    <a:pt x="13916" y="22713"/>
                  </a:lnTo>
                  <a:lnTo>
                    <a:pt x="14444" y="22713"/>
                  </a:lnTo>
                  <a:lnTo>
                    <a:pt x="15037" y="22734"/>
                  </a:lnTo>
                  <a:lnTo>
                    <a:pt x="15713" y="22755"/>
                  </a:lnTo>
                  <a:lnTo>
                    <a:pt x="16496" y="22777"/>
                  </a:lnTo>
                  <a:lnTo>
                    <a:pt x="17384" y="22755"/>
                  </a:lnTo>
                  <a:lnTo>
                    <a:pt x="18399" y="22713"/>
                  </a:lnTo>
                  <a:lnTo>
                    <a:pt x="19541" y="22607"/>
                  </a:lnTo>
                  <a:lnTo>
                    <a:pt x="20810" y="22459"/>
                  </a:lnTo>
                  <a:lnTo>
                    <a:pt x="21677" y="22375"/>
                  </a:lnTo>
                  <a:lnTo>
                    <a:pt x="22523" y="22332"/>
                  </a:lnTo>
                  <a:lnTo>
                    <a:pt x="23347" y="22311"/>
                  </a:lnTo>
                  <a:lnTo>
                    <a:pt x="24151" y="22332"/>
                  </a:lnTo>
                  <a:lnTo>
                    <a:pt x="24891" y="22396"/>
                  </a:lnTo>
                  <a:lnTo>
                    <a:pt x="25568" y="22459"/>
                  </a:lnTo>
                  <a:lnTo>
                    <a:pt x="26181" y="22523"/>
                  </a:lnTo>
                  <a:lnTo>
                    <a:pt x="26710" y="22607"/>
                  </a:lnTo>
                  <a:lnTo>
                    <a:pt x="26710" y="1"/>
                  </a:lnTo>
                  <a:close/>
                </a:path>
              </a:pathLst>
            </a:cu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3" name="Google Shape;1683;p17"/>
          <p:cNvGrpSpPr/>
          <p:nvPr/>
        </p:nvGrpSpPr>
        <p:grpSpPr>
          <a:xfrm>
            <a:off x="406683" y="2986975"/>
            <a:ext cx="613086" cy="1174597"/>
            <a:chOff x="-493925" y="3055307"/>
            <a:chExt cx="1337740" cy="2562943"/>
          </a:xfrm>
        </p:grpSpPr>
        <p:sp>
          <p:nvSpPr>
            <p:cNvPr id="1684" name="Google Shape;1684;p17"/>
            <p:cNvSpPr/>
            <p:nvPr/>
          </p:nvSpPr>
          <p:spPr>
            <a:xfrm>
              <a:off x="36800" y="5029650"/>
              <a:ext cx="276300" cy="588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17"/>
            <p:cNvSpPr/>
            <p:nvPr/>
          </p:nvSpPr>
          <p:spPr>
            <a:xfrm>
              <a:off x="-493925" y="3055307"/>
              <a:ext cx="1337740" cy="2316781"/>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6" name="Google Shape;1686;p17"/>
          <p:cNvGrpSpPr/>
          <p:nvPr/>
        </p:nvGrpSpPr>
        <p:grpSpPr>
          <a:xfrm>
            <a:off x="-233265" y="3487887"/>
            <a:ext cx="2190740" cy="1843419"/>
            <a:chOff x="-233265" y="3487887"/>
            <a:chExt cx="2190740" cy="1843419"/>
          </a:xfrm>
        </p:grpSpPr>
        <p:sp>
          <p:nvSpPr>
            <p:cNvPr id="1687" name="Google Shape;1687;p17"/>
            <p:cNvSpPr/>
            <p:nvPr/>
          </p:nvSpPr>
          <p:spPr>
            <a:xfrm flipH="1">
              <a:off x="-233265" y="3487887"/>
              <a:ext cx="2190740" cy="1799605"/>
            </a:xfrm>
            <a:custGeom>
              <a:avLst/>
              <a:gdLst/>
              <a:ahLst/>
              <a:cxnLst/>
              <a:rect l="l" t="t" r="r" b="b"/>
              <a:pathLst>
                <a:path w="24045" h="19752" extrusionOk="0">
                  <a:moveTo>
                    <a:pt x="24045" y="0"/>
                  </a:moveTo>
                  <a:lnTo>
                    <a:pt x="23305" y="212"/>
                  </a:lnTo>
                  <a:lnTo>
                    <a:pt x="22438" y="529"/>
                  </a:lnTo>
                  <a:lnTo>
                    <a:pt x="21465" y="910"/>
                  </a:lnTo>
                  <a:lnTo>
                    <a:pt x="20365" y="1396"/>
                  </a:lnTo>
                  <a:lnTo>
                    <a:pt x="19139" y="1988"/>
                  </a:lnTo>
                  <a:lnTo>
                    <a:pt x="18462" y="2326"/>
                  </a:lnTo>
                  <a:lnTo>
                    <a:pt x="17764" y="2686"/>
                  </a:lnTo>
                  <a:lnTo>
                    <a:pt x="17045" y="3088"/>
                  </a:lnTo>
                  <a:lnTo>
                    <a:pt x="16284" y="3532"/>
                  </a:lnTo>
                  <a:lnTo>
                    <a:pt x="15480" y="3997"/>
                  </a:lnTo>
                  <a:lnTo>
                    <a:pt x="14655" y="4505"/>
                  </a:lnTo>
                  <a:lnTo>
                    <a:pt x="14381" y="4716"/>
                  </a:lnTo>
                  <a:lnTo>
                    <a:pt x="14042" y="4991"/>
                  </a:lnTo>
                  <a:lnTo>
                    <a:pt x="13662" y="5350"/>
                  </a:lnTo>
                  <a:lnTo>
                    <a:pt x="13239" y="5731"/>
                  </a:lnTo>
                  <a:lnTo>
                    <a:pt x="11356" y="7634"/>
                  </a:lnTo>
                  <a:lnTo>
                    <a:pt x="10849" y="8121"/>
                  </a:lnTo>
                  <a:lnTo>
                    <a:pt x="10363" y="8607"/>
                  </a:lnTo>
                  <a:lnTo>
                    <a:pt x="9876" y="9030"/>
                  </a:lnTo>
                  <a:lnTo>
                    <a:pt x="9411" y="9432"/>
                  </a:lnTo>
                  <a:lnTo>
                    <a:pt x="8967" y="9770"/>
                  </a:lnTo>
                  <a:lnTo>
                    <a:pt x="8565" y="10024"/>
                  </a:lnTo>
                  <a:lnTo>
                    <a:pt x="8375" y="10130"/>
                  </a:lnTo>
                  <a:lnTo>
                    <a:pt x="8184" y="10214"/>
                  </a:lnTo>
                  <a:lnTo>
                    <a:pt x="8015" y="10278"/>
                  </a:lnTo>
                  <a:lnTo>
                    <a:pt x="7867" y="10320"/>
                  </a:lnTo>
                  <a:lnTo>
                    <a:pt x="7296" y="10405"/>
                  </a:lnTo>
                  <a:lnTo>
                    <a:pt x="6831" y="10532"/>
                  </a:lnTo>
                  <a:lnTo>
                    <a:pt x="6429" y="10659"/>
                  </a:lnTo>
                  <a:lnTo>
                    <a:pt x="6070" y="10828"/>
                  </a:lnTo>
                  <a:lnTo>
                    <a:pt x="5710" y="11039"/>
                  </a:lnTo>
                  <a:lnTo>
                    <a:pt x="5372" y="11272"/>
                  </a:lnTo>
                  <a:lnTo>
                    <a:pt x="4589" y="11864"/>
                  </a:lnTo>
                  <a:lnTo>
                    <a:pt x="3701" y="12498"/>
                  </a:lnTo>
                  <a:lnTo>
                    <a:pt x="3278" y="12816"/>
                  </a:lnTo>
                  <a:lnTo>
                    <a:pt x="2876" y="13133"/>
                  </a:lnTo>
                  <a:lnTo>
                    <a:pt x="2538" y="13471"/>
                  </a:lnTo>
                  <a:lnTo>
                    <a:pt x="2369" y="13640"/>
                  </a:lnTo>
                  <a:lnTo>
                    <a:pt x="2242" y="13788"/>
                  </a:lnTo>
                  <a:lnTo>
                    <a:pt x="2136" y="13958"/>
                  </a:lnTo>
                  <a:lnTo>
                    <a:pt x="2052" y="14148"/>
                  </a:lnTo>
                  <a:lnTo>
                    <a:pt x="1967" y="14317"/>
                  </a:lnTo>
                  <a:lnTo>
                    <a:pt x="1925" y="14507"/>
                  </a:lnTo>
                  <a:lnTo>
                    <a:pt x="1882" y="14698"/>
                  </a:lnTo>
                  <a:lnTo>
                    <a:pt x="1798" y="14909"/>
                  </a:lnTo>
                  <a:lnTo>
                    <a:pt x="1692" y="15163"/>
                  </a:lnTo>
                  <a:lnTo>
                    <a:pt x="1565" y="15417"/>
                  </a:lnTo>
                  <a:lnTo>
                    <a:pt x="1248" y="15945"/>
                  </a:lnTo>
                  <a:lnTo>
                    <a:pt x="910" y="16474"/>
                  </a:lnTo>
                  <a:lnTo>
                    <a:pt x="571" y="17024"/>
                  </a:lnTo>
                  <a:lnTo>
                    <a:pt x="275" y="17510"/>
                  </a:lnTo>
                  <a:lnTo>
                    <a:pt x="170" y="17722"/>
                  </a:lnTo>
                  <a:lnTo>
                    <a:pt x="85" y="17912"/>
                  </a:lnTo>
                  <a:lnTo>
                    <a:pt x="21" y="18102"/>
                  </a:lnTo>
                  <a:lnTo>
                    <a:pt x="0" y="18229"/>
                  </a:lnTo>
                  <a:lnTo>
                    <a:pt x="21" y="18356"/>
                  </a:lnTo>
                  <a:lnTo>
                    <a:pt x="43" y="18504"/>
                  </a:lnTo>
                  <a:lnTo>
                    <a:pt x="127" y="18758"/>
                  </a:lnTo>
                  <a:lnTo>
                    <a:pt x="254" y="19012"/>
                  </a:lnTo>
                  <a:lnTo>
                    <a:pt x="381" y="19266"/>
                  </a:lnTo>
                  <a:lnTo>
                    <a:pt x="614" y="19625"/>
                  </a:lnTo>
                  <a:lnTo>
                    <a:pt x="719" y="19752"/>
                  </a:lnTo>
                  <a:lnTo>
                    <a:pt x="6112" y="19540"/>
                  </a:lnTo>
                  <a:lnTo>
                    <a:pt x="10066" y="19371"/>
                  </a:lnTo>
                  <a:lnTo>
                    <a:pt x="11547" y="19329"/>
                  </a:lnTo>
                  <a:lnTo>
                    <a:pt x="12372" y="19308"/>
                  </a:lnTo>
                  <a:lnTo>
                    <a:pt x="13365" y="19329"/>
                  </a:lnTo>
                  <a:lnTo>
                    <a:pt x="14677" y="19350"/>
                  </a:lnTo>
                  <a:lnTo>
                    <a:pt x="15459" y="19329"/>
                  </a:lnTo>
                  <a:lnTo>
                    <a:pt x="16368" y="19308"/>
                  </a:lnTo>
                  <a:lnTo>
                    <a:pt x="17362" y="19244"/>
                  </a:lnTo>
                  <a:lnTo>
                    <a:pt x="18504" y="19160"/>
                  </a:lnTo>
                  <a:lnTo>
                    <a:pt x="19033" y="19117"/>
                  </a:lnTo>
                  <a:lnTo>
                    <a:pt x="19562" y="19075"/>
                  </a:lnTo>
                  <a:lnTo>
                    <a:pt x="20577" y="19054"/>
                  </a:lnTo>
                  <a:lnTo>
                    <a:pt x="21634" y="19075"/>
                  </a:lnTo>
                  <a:lnTo>
                    <a:pt x="22586" y="19139"/>
                  </a:lnTo>
                  <a:lnTo>
                    <a:pt x="23410" y="19202"/>
                  </a:lnTo>
                  <a:lnTo>
                    <a:pt x="24045" y="19287"/>
                  </a:lnTo>
                  <a:lnTo>
                    <a:pt x="24045" y="0"/>
                  </a:lnTo>
                  <a:close/>
                </a:path>
              </a:pathLst>
            </a:custGeom>
            <a:gradFill>
              <a:gsLst>
                <a:gs pos="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17"/>
            <p:cNvSpPr/>
            <p:nvPr/>
          </p:nvSpPr>
          <p:spPr>
            <a:xfrm flipH="1">
              <a:off x="-177701" y="3867535"/>
              <a:ext cx="1781855" cy="1463771"/>
            </a:xfrm>
            <a:custGeom>
              <a:avLst/>
              <a:gdLst/>
              <a:ahLst/>
              <a:cxnLst/>
              <a:rect l="l" t="t" r="r" b="b"/>
              <a:pathLst>
                <a:path w="24045" h="19752" extrusionOk="0">
                  <a:moveTo>
                    <a:pt x="24045" y="0"/>
                  </a:moveTo>
                  <a:lnTo>
                    <a:pt x="23305" y="212"/>
                  </a:lnTo>
                  <a:lnTo>
                    <a:pt x="22438" y="529"/>
                  </a:lnTo>
                  <a:lnTo>
                    <a:pt x="21465" y="910"/>
                  </a:lnTo>
                  <a:lnTo>
                    <a:pt x="20365" y="1396"/>
                  </a:lnTo>
                  <a:lnTo>
                    <a:pt x="19139" y="1988"/>
                  </a:lnTo>
                  <a:lnTo>
                    <a:pt x="18462" y="2326"/>
                  </a:lnTo>
                  <a:lnTo>
                    <a:pt x="17764" y="2686"/>
                  </a:lnTo>
                  <a:lnTo>
                    <a:pt x="17045" y="3088"/>
                  </a:lnTo>
                  <a:lnTo>
                    <a:pt x="16284" y="3532"/>
                  </a:lnTo>
                  <a:lnTo>
                    <a:pt x="15480" y="3997"/>
                  </a:lnTo>
                  <a:lnTo>
                    <a:pt x="14655" y="4505"/>
                  </a:lnTo>
                  <a:lnTo>
                    <a:pt x="14381" y="4716"/>
                  </a:lnTo>
                  <a:lnTo>
                    <a:pt x="14042" y="4991"/>
                  </a:lnTo>
                  <a:lnTo>
                    <a:pt x="13662" y="5350"/>
                  </a:lnTo>
                  <a:lnTo>
                    <a:pt x="13239" y="5731"/>
                  </a:lnTo>
                  <a:lnTo>
                    <a:pt x="11356" y="7634"/>
                  </a:lnTo>
                  <a:lnTo>
                    <a:pt x="10849" y="8121"/>
                  </a:lnTo>
                  <a:lnTo>
                    <a:pt x="10363" y="8607"/>
                  </a:lnTo>
                  <a:lnTo>
                    <a:pt x="9876" y="9030"/>
                  </a:lnTo>
                  <a:lnTo>
                    <a:pt x="9411" y="9432"/>
                  </a:lnTo>
                  <a:lnTo>
                    <a:pt x="8967" y="9770"/>
                  </a:lnTo>
                  <a:lnTo>
                    <a:pt x="8565" y="10024"/>
                  </a:lnTo>
                  <a:lnTo>
                    <a:pt x="8375" y="10130"/>
                  </a:lnTo>
                  <a:lnTo>
                    <a:pt x="8184" y="10214"/>
                  </a:lnTo>
                  <a:lnTo>
                    <a:pt x="8015" y="10278"/>
                  </a:lnTo>
                  <a:lnTo>
                    <a:pt x="7867" y="10320"/>
                  </a:lnTo>
                  <a:lnTo>
                    <a:pt x="7296" y="10405"/>
                  </a:lnTo>
                  <a:lnTo>
                    <a:pt x="6831" y="10532"/>
                  </a:lnTo>
                  <a:lnTo>
                    <a:pt x="6429" y="10659"/>
                  </a:lnTo>
                  <a:lnTo>
                    <a:pt x="6070" y="10828"/>
                  </a:lnTo>
                  <a:lnTo>
                    <a:pt x="5710" y="11039"/>
                  </a:lnTo>
                  <a:lnTo>
                    <a:pt x="5372" y="11272"/>
                  </a:lnTo>
                  <a:lnTo>
                    <a:pt x="4589" y="11864"/>
                  </a:lnTo>
                  <a:lnTo>
                    <a:pt x="3701" y="12498"/>
                  </a:lnTo>
                  <a:lnTo>
                    <a:pt x="3278" y="12816"/>
                  </a:lnTo>
                  <a:lnTo>
                    <a:pt x="2876" y="13133"/>
                  </a:lnTo>
                  <a:lnTo>
                    <a:pt x="2538" y="13471"/>
                  </a:lnTo>
                  <a:lnTo>
                    <a:pt x="2369" y="13640"/>
                  </a:lnTo>
                  <a:lnTo>
                    <a:pt x="2242" y="13788"/>
                  </a:lnTo>
                  <a:lnTo>
                    <a:pt x="2136" y="13958"/>
                  </a:lnTo>
                  <a:lnTo>
                    <a:pt x="2052" y="14148"/>
                  </a:lnTo>
                  <a:lnTo>
                    <a:pt x="1967" y="14317"/>
                  </a:lnTo>
                  <a:lnTo>
                    <a:pt x="1925" y="14507"/>
                  </a:lnTo>
                  <a:lnTo>
                    <a:pt x="1882" y="14698"/>
                  </a:lnTo>
                  <a:lnTo>
                    <a:pt x="1798" y="14909"/>
                  </a:lnTo>
                  <a:lnTo>
                    <a:pt x="1692" y="15163"/>
                  </a:lnTo>
                  <a:lnTo>
                    <a:pt x="1565" y="15417"/>
                  </a:lnTo>
                  <a:lnTo>
                    <a:pt x="1248" y="15945"/>
                  </a:lnTo>
                  <a:lnTo>
                    <a:pt x="910" y="16474"/>
                  </a:lnTo>
                  <a:lnTo>
                    <a:pt x="571" y="17024"/>
                  </a:lnTo>
                  <a:lnTo>
                    <a:pt x="275" y="17510"/>
                  </a:lnTo>
                  <a:lnTo>
                    <a:pt x="170" y="17722"/>
                  </a:lnTo>
                  <a:lnTo>
                    <a:pt x="85" y="17912"/>
                  </a:lnTo>
                  <a:lnTo>
                    <a:pt x="21" y="18102"/>
                  </a:lnTo>
                  <a:lnTo>
                    <a:pt x="0" y="18229"/>
                  </a:lnTo>
                  <a:lnTo>
                    <a:pt x="21" y="18356"/>
                  </a:lnTo>
                  <a:lnTo>
                    <a:pt x="43" y="18504"/>
                  </a:lnTo>
                  <a:lnTo>
                    <a:pt x="127" y="18758"/>
                  </a:lnTo>
                  <a:lnTo>
                    <a:pt x="254" y="19012"/>
                  </a:lnTo>
                  <a:lnTo>
                    <a:pt x="381" y="19266"/>
                  </a:lnTo>
                  <a:lnTo>
                    <a:pt x="614" y="19625"/>
                  </a:lnTo>
                  <a:lnTo>
                    <a:pt x="719" y="19752"/>
                  </a:lnTo>
                  <a:lnTo>
                    <a:pt x="6112" y="19540"/>
                  </a:lnTo>
                  <a:lnTo>
                    <a:pt x="10066" y="19371"/>
                  </a:lnTo>
                  <a:lnTo>
                    <a:pt x="11547" y="19329"/>
                  </a:lnTo>
                  <a:lnTo>
                    <a:pt x="12372" y="19308"/>
                  </a:lnTo>
                  <a:lnTo>
                    <a:pt x="13365" y="19329"/>
                  </a:lnTo>
                  <a:lnTo>
                    <a:pt x="14677" y="19350"/>
                  </a:lnTo>
                  <a:lnTo>
                    <a:pt x="15459" y="19329"/>
                  </a:lnTo>
                  <a:lnTo>
                    <a:pt x="16368" y="19308"/>
                  </a:lnTo>
                  <a:lnTo>
                    <a:pt x="17362" y="19244"/>
                  </a:lnTo>
                  <a:lnTo>
                    <a:pt x="18504" y="19160"/>
                  </a:lnTo>
                  <a:lnTo>
                    <a:pt x="19033" y="19117"/>
                  </a:lnTo>
                  <a:lnTo>
                    <a:pt x="19562" y="19075"/>
                  </a:lnTo>
                  <a:lnTo>
                    <a:pt x="20577" y="19054"/>
                  </a:lnTo>
                  <a:lnTo>
                    <a:pt x="21634" y="19075"/>
                  </a:lnTo>
                  <a:lnTo>
                    <a:pt x="22586" y="19139"/>
                  </a:lnTo>
                  <a:lnTo>
                    <a:pt x="23410" y="19202"/>
                  </a:lnTo>
                  <a:lnTo>
                    <a:pt x="24045" y="19287"/>
                  </a:lnTo>
                  <a:lnTo>
                    <a:pt x="24045" y="0"/>
                  </a:lnTo>
                  <a:close/>
                </a:path>
              </a:pathLst>
            </a:custGeom>
            <a:solidFill>
              <a:srgbClr val="0B1D49">
                <a:alpha val="136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89" name="Google Shape;1689;p17"/>
          <p:cNvSpPr/>
          <p:nvPr/>
        </p:nvSpPr>
        <p:spPr>
          <a:xfrm>
            <a:off x="8153925" y="414200"/>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1690"/>
        <p:cNvGrpSpPr/>
        <p:nvPr/>
      </p:nvGrpSpPr>
      <p:grpSpPr>
        <a:xfrm>
          <a:off x="0" y="0"/>
          <a:ext cx="0" cy="0"/>
          <a:chOff x="0" y="0"/>
          <a:chExt cx="0" cy="0"/>
        </a:xfrm>
      </p:grpSpPr>
      <p:grpSp>
        <p:nvGrpSpPr>
          <p:cNvPr id="1691" name="Google Shape;1691;p18"/>
          <p:cNvGrpSpPr/>
          <p:nvPr/>
        </p:nvGrpSpPr>
        <p:grpSpPr>
          <a:xfrm flipH="1">
            <a:off x="75" y="4615399"/>
            <a:ext cx="9144000" cy="1113004"/>
            <a:chOff x="75" y="4615399"/>
            <a:chExt cx="9144000" cy="1113004"/>
          </a:xfrm>
        </p:grpSpPr>
        <p:sp>
          <p:nvSpPr>
            <p:cNvPr id="1692" name="Google Shape;1692;p18"/>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18"/>
            <p:cNvSpPr/>
            <p:nvPr/>
          </p:nvSpPr>
          <p:spPr>
            <a:xfrm>
              <a:off x="35839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94" name="Google Shape;1694;p18"/>
          <p:cNvSpPr/>
          <p:nvPr/>
        </p:nvSpPr>
        <p:spPr>
          <a:xfrm rot="-289830">
            <a:off x="8057223" y="3775727"/>
            <a:ext cx="604328" cy="1046603"/>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8"/>
          <p:cNvSpPr txBox="1">
            <a:spLocks noGrp="1"/>
          </p:cNvSpPr>
          <p:nvPr>
            <p:ph type="title"/>
          </p:nvPr>
        </p:nvSpPr>
        <p:spPr>
          <a:xfrm>
            <a:off x="2141661" y="1296556"/>
            <a:ext cx="19860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96" name="Google Shape;1696;p18"/>
          <p:cNvSpPr txBox="1">
            <a:spLocks noGrp="1"/>
          </p:cNvSpPr>
          <p:nvPr>
            <p:ph type="subTitle" idx="1"/>
          </p:nvPr>
        </p:nvSpPr>
        <p:spPr>
          <a:xfrm>
            <a:off x="2141661" y="1511606"/>
            <a:ext cx="19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97" name="Google Shape;1697;p18"/>
          <p:cNvSpPr txBox="1">
            <a:spLocks noGrp="1"/>
          </p:cNvSpPr>
          <p:nvPr>
            <p:ph type="title" idx="2"/>
          </p:nvPr>
        </p:nvSpPr>
        <p:spPr>
          <a:xfrm>
            <a:off x="6028126" y="1296556"/>
            <a:ext cx="19860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98" name="Google Shape;1698;p18"/>
          <p:cNvSpPr txBox="1">
            <a:spLocks noGrp="1"/>
          </p:cNvSpPr>
          <p:nvPr>
            <p:ph type="subTitle" idx="3"/>
          </p:nvPr>
        </p:nvSpPr>
        <p:spPr>
          <a:xfrm>
            <a:off x="6028126" y="1511606"/>
            <a:ext cx="19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99" name="Google Shape;1699;p18"/>
          <p:cNvSpPr txBox="1">
            <a:spLocks noGrp="1"/>
          </p:cNvSpPr>
          <p:nvPr>
            <p:ph type="title" idx="4"/>
          </p:nvPr>
        </p:nvSpPr>
        <p:spPr>
          <a:xfrm>
            <a:off x="2141661" y="2447825"/>
            <a:ext cx="19860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00" name="Google Shape;1700;p18"/>
          <p:cNvSpPr txBox="1">
            <a:spLocks noGrp="1"/>
          </p:cNvSpPr>
          <p:nvPr>
            <p:ph type="subTitle" idx="5"/>
          </p:nvPr>
        </p:nvSpPr>
        <p:spPr>
          <a:xfrm>
            <a:off x="2141661" y="2662875"/>
            <a:ext cx="19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01" name="Google Shape;1701;p18"/>
          <p:cNvSpPr txBox="1">
            <a:spLocks noGrp="1"/>
          </p:cNvSpPr>
          <p:nvPr>
            <p:ph type="title" idx="6"/>
          </p:nvPr>
        </p:nvSpPr>
        <p:spPr>
          <a:xfrm>
            <a:off x="6028126" y="2447825"/>
            <a:ext cx="19860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02" name="Google Shape;1702;p18"/>
          <p:cNvSpPr txBox="1">
            <a:spLocks noGrp="1"/>
          </p:cNvSpPr>
          <p:nvPr>
            <p:ph type="subTitle" idx="7"/>
          </p:nvPr>
        </p:nvSpPr>
        <p:spPr>
          <a:xfrm>
            <a:off x="6028126" y="2662875"/>
            <a:ext cx="19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03" name="Google Shape;1703;p18"/>
          <p:cNvSpPr txBox="1">
            <a:spLocks noGrp="1"/>
          </p:cNvSpPr>
          <p:nvPr>
            <p:ph type="title" idx="8"/>
          </p:nvPr>
        </p:nvSpPr>
        <p:spPr>
          <a:xfrm>
            <a:off x="6028126" y="3599107"/>
            <a:ext cx="19860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04" name="Google Shape;1704;p18"/>
          <p:cNvSpPr txBox="1">
            <a:spLocks noGrp="1"/>
          </p:cNvSpPr>
          <p:nvPr>
            <p:ph type="subTitle" idx="9"/>
          </p:nvPr>
        </p:nvSpPr>
        <p:spPr>
          <a:xfrm>
            <a:off x="6028126" y="3814157"/>
            <a:ext cx="19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05" name="Google Shape;1705;p18"/>
          <p:cNvSpPr txBox="1">
            <a:spLocks noGrp="1"/>
          </p:cNvSpPr>
          <p:nvPr>
            <p:ph type="title" idx="13"/>
          </p:nvPr>
        </p:nvSpPr>
        <p:spPr>
          <a:xfrm>
            <a:off x="2141661" y="3599107"/>
            <a:ext cx="19860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2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06" name="Google Shape;1706;p18"/>
          <p:cNvSpPr txBox="1">
            <a:spLocks noGrp="1"/>
          </p:cNvSpPr>
          <p:nvPr>
            <p:ph type="subTitle" idx="14"/>
          </p:nvPr>
        </p:nvSpPr>
        <p:spPr>
          <a:xfrm>
            <a:off x="2141661" y="3814157"/>
            <a:ext cx="19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07" name="Google Shape;1707;p18"/>
          <p:cNvSpPr txBox="1">
            <a:spLocks noGrp="1"/>
          </p:cNvSpPr>
          <p:nvPr>
            <p:ph type="title" idx="15"/>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708" name="Google Shape;1708;p18"/>
          <p:cNvSpPr/>
          <p:nvPr/>
        </p:nvSpPr>
        <p:spPr>
          <a:xfrm flipH="1">
            <a:off x="-7" y="-213382"/>
            <a:ext cx="1982867" cy="868800"/>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18"/>
          <p:cNvSpPr/>
          <p:nvPr/>
        </p:nvSpPr>
        <p:spPr>
          <a:xfrm>
            <a:off x="7161143" y="116418"/>
            <a:ext cx="1982867" cy="868800"/>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10" name="Google Shape;1710;p18"/>
          <p:cNvGrpSpPr/>
          <p:nvPr/>
        </p:nvGrpSpPr>
        <p:grpSpPr>
          <a:xfrm>
            <a:off x="787855" y="238126"/>
            <a:ext cx="7918191" cy="1824032"/>
            <a:chOff x="483050" y="238125"/>
            <a:chExt cx="6729150" cy="1550125"/>
          </a:xfrm>
        </p:grpSpPr>
        <p:sp>
          <p:nvSpPr>
            <p:cNvPr id="1711" name="Google Shape;1711;p18"/>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18"/>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18"/>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18"/>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18"/>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18"/>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18"/>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18"/>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18"/>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18"/>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18"/>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18"/>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18"/>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18"/>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18"/>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18"/>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18"/>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18"/>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18"/>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18"/>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18"/>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18"/>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18"/>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18"/>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18"/>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18"/>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18"/>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18"/>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18"/>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18"/>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18"/>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18"/>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18"/>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18"/>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18"/>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18"/>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18"/>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18"/>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18"/>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18"/>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8"/>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18"/>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18"/>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18"/>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18"/>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18"/>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18"/>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18"/>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18"/>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18"/>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18"/>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18"/>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18"/>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18"/>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18"/>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18"/>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18"/>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18"/>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18"/>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18"/>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1" name="Google Shape;1771;p18"/>
          <p:cNvSpPr/>
          <p:nvPr/>
        </p:nvSpPr>
        <p:spPr>
          <a:xfrm>
            <a:off x="2673" y="3057924"/>
            <a:ext cx="974776" cy="1688201"/>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18"/>
          <p:cNvSpPr/>
          <p:nvPr/>
        </p:nvSpPr>
        <p:spPr>
          <a:xfrm rot="-620827">
            <a:off x="8438231" y="3242324"/>
            <a:ext cx="604349" cy="1046634"/>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18"/>
          <p:cNvSpPr/>
          <p:nvPr/>
        </p:nvSpPr>
        <p:spPr>
          <a:xfrm>
            <a:off x="-225925" y="3400825"/>
            <a:ext cx="776787" cy="1345296"/>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18"/>
          <p:cNvSpPr/>
          <p:nvPr/>
        </p:nvSpPr>
        <p:spPr>
          <a:xfrm>
            <a:off x="6990350" y="3671525"/>
            <a:ext cx="2153650" cy="1471975"/>
          </a:xfrm>
          <a:custGeom>
            <a:avLst/>
            <a:gdLst/>
            <a:ahLst/>
            <a:cxnLst/>
            <a:rect l="l" t="t" r="r" b="b"/>
            <a:pathLst>
              <a:path w="86146" h="58879" extrusionOk="0">
                <a:moveTo>
                  <a:pt x="86146" y="1"/>
                </a:moveTo>
                <a:lnTo>
                  <a:pt x="85945" y="34"/>
                </a:lnTo>
                <a:lnTo>
                  <a:pt x="85745" y="67"/>
                </a:lnTo>
                <a:lnTo>
                  <a:pt x="85544" y="134"/>
                </a:lnTo>
                <a:lnTo>
                  <a:pt x="85377" y="201"/>
                </a:lnTo>
                <a:lnTo>
                  <a:pt x="85177" y="301"/>
                </a:lnTo>
                <a:lnTo>
                  <a:pt x="85010" y="435"/>
                </a:lnTo>
                <a:lnTo>
                  <a:pt x="84642" y="736"/>
                </a:lnTo>
                <a:lnTo>
                  <a:pt x="78026" y="6617"/>
                </a:lnTo>
                <a:lnTo>
                  <a:pt x="77725" y="6918"/>
                </a:lnTo>
                <a:lnTo>
                  <a:pt x="77625" y="7051"/>
                </a:lnTo>
                <a:lnTo>
                  <a:pt x="77525" y="7252"/>
                </a:lnTo>
                <a:lnTo>
                  <a:pt x="77491" y="7452"/>
                </a:lnTo>
                <a:lnTo>
                  <a:pt x="77525" y="7619"/>
                </a:lnTo>
                <a:lnTo>
                  <a:pt x="77558" y="7820"/>
                </a:lnTo>
                <a:lnTo>
                  <a:pt x="77625" y="8020"/>
                </a:lnTo>
                <a:lnTo>
                  <a:pt x="77759" y="8388"/>
                </a:lnTo>
                <a:lnTo>
                  <a:pt x="77825" y="8588"/>
                </a:lnTo>
                <a:lnTo>
                  <a:pt x="77892" y="8789"/>
                </a:lnTo>
                <a:lnTo>
                  <a:pt x="77892" y="8956"/>
                </a:lnTo>
                <a:lnTo>
                  <a:pt x="77892" y="9156"/>
                </a:lnTo>
                <a:lnTo>
                  <a:pt x="77825" y="9524"/>
                </a:lnTo>
                <a:lnTo>
                  <a:pt x="77692" y="9858"/>
                </a:lnTo>
                <a:lnTo>
                  <a:pt x="77525" y="10192"/>
                </a:lnTo>
                <a:lnTo>
                  <a:pt x="77124" y="10861"/>
                </a:lnTo>
                <a:lnTo>
                  <a:pt x="76689" y="11496"/>
                </a:lnTo>
                <a:lnTo>
                  <a:pt x="76221" y="12130"/>
                </a:lnTo>
                <a:lnTo>
                  <a:pt x="75687" y="12698"/>
                </a:lnTo>
                <a:lnTo>
                  <a:pt x="75152" y="13233"/>
                </a:lnTo>
                <a:lnTo>
                  <a:pt x="74551" y="13734"/>
                </a:lnTo>
                <a:lnTo>
                  <a:pt x="73949" y="14202"/>
                </a:lnTo>
                <a:lnTo>
                  <a:pt x="73281" y="14603"/>
                </a:lnTo>
                <a:lnTo>
                  <a:pt x="72011" y="15338"/>
                </a:lnTo>
                <a:lnTo>
                  <a:pt x="71410" y="15739"/>
                </a:lnTo>
                <a:lnTo>
                  <a:pt x="71109" y="15940"/>
                </a:lnTo>
                <a:lnTo>
                  <a:pt x="70842" y="16207"/>
                </a:lnTo>
                <a:lnTo>
                  <a:pt x="70574" y="16474"/>
                </a:lnTo>
                <a:lnTo>
                  <a:pt x="70374" y="16775"/>
                </a:lnTo>
                <a:lnTo>
                  <a:pt x="70173" y="17109"/>
                </a:lnTo>
                <a:lnTo>
                  <a:pt x="70040" y="17444"/>
                </a:lnTo>
                <a:lnTo>
                  <a:pt x="69939" y="17778"/>
                </a:lnTo>
                <a:lnTo>
                  <a:pt x="69939" y="18145"/>
                </a:lnTo>
                <a:lnTo>
                  <a:pt x="69973" y="18513"/>
                </a:lnTo>
                <a:lnTo>
                  <a:pt x="70073" y="18847"/>
                </a:lnTo>
                <a:lnTo>
                  <a:pt x="69605" y="18880"/>
                </a:lnTo>
                <a:lnTo>
                  <a:pt x="69137" y="18981"/>
                </a:lnTo>
                <a:lnTo>
                  <a:pt x="68669" y="19148"/>
                </a:lnTo>
                <a:lnTo>
                  <a:pt x="68268" y="19348"/>
                </a:lnTo>
                <a:lnTo>
                  <a:pt x="67868" y="19616"/>
                </a:lnTo>
                <a:lnTo>
                  <a:pt x="67500" y="19916"/>
                </a:lnTo>
                <a:lnTo>
                  <a:pt x="67166" y="20284"/>
                </a:lnTo>
                <a:lnTo>
                  <a:pt x="66898" y="20651"/>
                </a:lnTo>
                <a:lnTo>
                  <a:pt x="66765" y="20919"/>
                </a:lnTo>
                <a:lnTo>
                  <a:pt x="66631" y="21219"/>
                </a:lnTo>
                <a:lnTo>
                  <a:pt x="66397" y="21788"/>
                </a:lnTo>
                <a:lnTo>
                  <a:pt x="66163" y="22322"/>
                </a:lnTo>
                <a:lnTo>
                  <a:pt x="66030" y="22623"/>
                </a:lnTo>
                <a:lnTo>
                  <a:pt x="65863" y="22857"/>
                </a:lnTo>
                <a:lnTo>
                  <a:pt x="65629" y="23158"/>
                </a:lnTo>
                <a:lnTo>
                  <a:pt x="65395" y="23458"/>
                </a:lnTo>
                <a:lnTo>
                  <a:pt x="65127" y="23692"/>
                </a:lnTo>
                <a:lnTo>
                  <a:pt x="64827" y="23960"/>
                </a:lnTo>
                <a:lnTo>
                  <a:pt x="64225" y="24427"/>
                </a:lnTo>
                <a:lnTo>
                  <a:pt x="63624" y="24895"/>
                </a:lnTo>
                <a:lnTo>
                  <a:pt x="63022" y="25363"/>
                </a:lnTo>
                <a:lnTo>
                  <a:pt x="62755" y="25630"/>
                </a:lnTo>
                <a:lnTo>
                  <a:pt x="62521" y="25898"/>
                </a:lnTo>
                <a:lnTo>
                  <a:pt x="62321" y="26165"/>
                </a:lnTo>
                <a:lnTo>
                  <a:pt x="62153" y="26466"/>
                </a:lnTo>
                <a:lnTo>
                  <a:pt x="62020" y="26800"/>
                </a:lnTo>
                <a:lnTo>
                  <a:pt x="61953" y="27134"/>
                </a:lnTo>
                <a:lnTo>
                  <a:pt x="61886" y="27602"/>
                </a:lnTo>
                <a:lnTo>
                  <a:pt x="61886" y="28036"/>
                </a:lnTo>
                <a:lnTo>
                  <a:pt x="61819" y="28471"/>
                </a:lnTo>
                <a:lnTo>
                  <a:pt x="61786" y="28671"/>
                </a:lnTo>
                <a:lnTo>
                  <a:pt x="61686" y="28872"/>
                </a:lnTo>
                <a:lnTo>
                  <a:pt x="61585" y="29072"/>
                </a:lnTo>
                <a:lnTo>
                  <a:pt x="61418" y="29206"/>
                </a:lnTo>
                <a:lnTo>
                  <a:pt x="61285" y="29340"/>
                </a:lnTo>
                <a:lnTo>
                  <a:pt x="61118" y="29473"/>
                </a:lnTo>
                <a:lnTo>
                  <a:pt x="60750" y="29674"/>
                </a:lnTo>
                <a:lnTo>
                  <a:pt x="60349" y="29874"/>
                </a:lnTo>
                <a:lnTo>
                  <a:pt x="60048" y="30075"/>
                </a:lnTo>
                <a:lnTo>
                  <a:pt x="59747" y="30275"/>
                </a:lnTo>
                <a:lnTo>
                  <a:pt x="59447" y="30509"/>
                </a:lnTo>
                <a:lnTo>
                  <a:pt x="59179" y="30743"/>
                </a:lnTo>
                <a:lnTo>
                  <a:pt x="58678" y="31278"/>
                </a:lnTo>
                <a:lnTo>
                  <a:pt x="58210" y="31879"/>
                </a:lnTo>
                <a:lnTo>
                  <a:pt x="57776" y="32481"/>
                </a:lnTo>
                <a:lnTo>
                  <a:pt x="57375" y="33149"/>
                </a:lnTo>
                <a:lnTo>
                  <a:pt x="56640" y="34519"/>
                </a:lnTo>
                <a:lnTo>
                  <a:pt x="55905" y="35889"/>
                </a:lnTo>
                <a:lnTo>
                  <a:pt x="55537" y="36557"/>
                </a:lnTo>
                <a:lnTo>
                  <a:pt x="55103" y="37192"/>
                </a:lnTo>
                <a:lnTo>
                  <a:pt x="54668" y="37794"/>
                </a:lnTo>
                <a:lnTo>
                  <a:pt x="54200" y="38362"/>
                </a:lnTo>
                <a:lnTo>
                  <a:pt x="53933" y="38629"/>
                </a:lnTo>
                <a:lnTo>
                  <a:pt x="53666" y="38896"/>
                </a:lnTo>
                <a:lnTo>
                  <a:pt x="53365" y="39130"/>
                </a:lnTo>
                <a:lnTo>
                  <a:pt x="53064" y="39331"/>
                </a:lnTo>
                <a:lnTo>
                  <a:pt x="52697" y="39565"/>
                </a:lnTo>
                <a:lnTo>
                  <a:pt x="52363" y="39765"/>
                </a:lnTo>
                <a:lnTo>
                  <a:pt x="51627" y="40133"/>
                </a:lnTo>
                <a:lnTo>
                  <a:pt x="50892" y="40500"/>
                </a:lnTo>
                <a:lnTo>
                  <a:pt x="50525" y="40701"/>
                </a:lnTo>
                <a:lnTo>
                  <a:pt x="50191" y="40901"/>
                </a:lnTo>
                <a:lnTo>
                  <a:pt x="49856" y="41169"/>
                </a:lnTo>
                <a:lnTo>
                  <a:pt x="49556" y="41436"/>
                </a:lnTo>
                <a:lnTo>
                  <a:pt x="49288" y="41770"/>
                </a:lnTo>
                <a:lnTo>
                  <a:pt x="49054" y="42104"/>
                </a:lnTo>
                <a:lnTo>
                  <a:pt x="48887" y="42472"/>
                </a:lnTo>
                <a:lnTo>
                  <a:pt x="48787" y="42839"/>
                </a:lnTo>
                <a:lnTo>
                  <a:pt x="48754" y="43240"/>
                </a:lnTo>
                <a:lnTo>
                  <a:pt x="48754" y="43441"/>
                </a:lnTo>
                <a:lnTo>
                  <a:pt x="48787" y="43641"/>
                </a:lnTo>
                <a:lnTo>
                  <a:pt x="48119" y="43508"/>
                </a:lnTo>
                <a:lnTo>
                  <a:pt x="47818" y="43474"/>
                </a:lnTo>
                <a:lnTo>
                  <a:pt x="47517" y="43474"/>
                </a:lnTo>
                <a:lnTo>
                  <a:pt x="47250" y="43508"/>
                </a:lnTo>
                <a:lnTo>
                  <a:pt x="46983" y="43608"/>
                </a:lnTo>
                <a:lnTo>
                  <a:pt x="46749" y="43775"/>
                </a:lnTo>
                <a:lnTo>
                  <a:pt x="46515" y="44042"/>
                </a:lnTo>
                <a:lnTo>
                  <a:pt x="46248" y="44377"/>
                </a:lnTo>
                <a:lnTo>
                  <a:pt x="45947" y="44644"/>
                </a:lnTo>
                <a:lnTo>
                  <a:pt x="45613" y="44878"/>
                </a:lnTo>
                <a:lnTo>
                  <a:pt x="45212" y="45078"/>
                </a:lnTo>
                <a:lnTo>
                  <a:pt x="44811" y="45245"/>
                </a:lnTo>
                <a:lnTo>
                  <a:pt x="44410" y="45412"/>
                </a:lnTo>
                <a:lnTo>
                  <a:pt x="43574" y="45713"/>
                </a:lnTo>
                <a:lnTo>
                  <a:pt x="42739" y="45981"/>
                </a:lnTo>
                <a:lnTo>
                  <a:pt x="42305" y="46148"/>
                </a:lnTo>
                <a:lnTo>
                  <a:pt x="41937" y="46348"/>
                </a:lnTo>
                <a:lnTo>
                  <a:pt x="41569" y="46549"/>
                </a:lnTo>
                <a:lnTo>
                  <a:pt x="41235" y="46816"/>
                </a:lnTo>
                <a:lnTo>
                  <a:pt x="40968" y="47083"/>
                </a:lnTo>
                <a:lnTo>
                  <a:pt x="40701" y="47451"/>
                </a:lnTo>
                <a:lnTo>
                  <a:pt x="40500" y="47785"/>
                </a:lnTo>
                <a:lnTo>
                  <a:pt x="40300" y="48186"/>
                </a:lnTo>
                <a:lnTo>
                  <a:pt x="40199" y="48353"/>
                </a:lnTo>
                <a:lnTo>
                  <a:pt x="40066" y="48520"/>
                </a:lnTo>
                <a:lnTo>
                  <a:pt x="39932" y="48654"/>
                </a:lnTo>
                <a:lnTo>
                  <a:pt x="39765" y="48754"/>
                </a:lnTo>
                <a:lnTo>
                  <a:pt x="39531" y="48854"/>
                </a:lnTo>
                <a:lnTo>
                  <a:pt x="39264" y="48921"/>
                </a:lnTo>
                <a:lnTo>
                  <a:pt x="38963" y="48888"/>
                </a:lnTo>
                <a:lnTo>
                  <a:pt x="38696" y="48854"/>
                </a:lnTo>
                <a:lnTo>
                  <a:pt x="38128" y="48787"/>
                </a:lnTo>
                <a:lnTo>
                  <a:pt x="37827" y="48754"/>
                </a:lnTo>
                <a:lnTo>
                  <a:pt x="37559" y="48787"/>
                </a:lnTo>
                <a:lnTo>
                  <a:pt x="37326" y="48821"/>
                </a:lnTo>
                <a:lnTo>
                  <a:pt x="37125" y="48921"/>
                </a:lnTo>
                <a:lnTo>
                  <a:pt x="36958" y="49021"/>
                </a:lnTo>
                <a:lnTo>
                  <a:pt x="36791" y="49155"/>
                </a:lnTo>
                <a:lnTo>
                  <a:pt x="36457" y="49456"/>
                </a:lnTo>
                <a:lnTo>
                  <a:pt x="36189" y="49823"/>
                </a:lnTo>
                <a:lnTo>
                  <a:pt x="35655" y="50592"/>
                </a:lnTo>
                <a:lnTo>
                  <a:pt x="35354" y="50959"/>
                </a:lnTo>
                <a:lnTo>
                  <a:pt x="35053" y="51294"/>
                </a:lnTo>
                <a:lnTo>
                  <a:pt x="34886" y="51461"/>
                </a:lnTo>
                <a:lnTo>
                  <a:pt x="34719" y="51561"/>
                </a:lnTo>
                <a:lnTo>
                  <a:pt x="34318" y="51795"/>
                </a:lnTo>
                <a:lnTo>
                  <a:pt x="33917" y="51929"/>
                </a:lnTo>
                <a:lnTo>
                  <a:pt x="33483" y="51995"/>
                </a:lnTo>
                <a:lnTo>
                  <a:pt x="33015" y="51995"/>
                </a:lnTo>
                <a:lnTo>
                  <a:pt x="32581" y="51929"/>
                </a:lnTo>
                <a:lnTo>
                  <a:pt x="32180" y="51795"/>
                </a:lnTo>
                <a:lnTo>
                  <a:pt x="31979" y="51695"/>
                </a:lnTo>
                <a:lnTo>
                  <a:pt x="31812" y="51561"/>
                </a:lnTo>
                <a:lnTo>
                  <a:pt x="31411" y="51294"/>
                </a:lnTo>
                <a:lnTo>
                  <a:pt x="31210" y="51160"/>
                </a:lnTo>
                <a:lnTo>
                  <a:pt x="30977" y="51093"/>
                </a:lnTo>
                <a:lnTo>
                  <a:pt x="30843" y="51060"/>
                </a:lnTo>
                <a:lnTo>
                  <a:pt x="30709" y="51026"/>
                </a:lnTo>
                <a:lnTo>
                  <a:pt x="30409" y="51060"/>
                </a:lnTo>
                <a:lnTo>
                  <a:pt x="30141" y="51160"/>
                </a:lnTo>
                <a:lnTo>
                  <a:pt x="29874" y="51294"/>
                </a:lnTo>
                <a:lnTo>
                  <a:pt x="29339" y="51594"/>
                </a:lnTo>
                <a:lnTo>
                  <a:pt x="29072" y="51728"/>
                </a:lnTo>
                <a:lnTo>
                  <a:pt x="28771" y="51828"/>
                </a:lnTo>
                <a:lnTo>
                  <a:pt x="28404" y="51895"/>
                </a:lnTo>
                <a:lnTo>
                  <a:pt x="28036" y="51862"/>
                </a:lnTo>
                <a:lnTo>
                  <a:pt x="27635" y="51828"/>
                </a:lnTo>
                <a:lnTo>
                  <a:pt x="27267" y="51761"/>
                </a:lnTo>
                <a:lnTo>
                  <a:pt x="26900" y="51695"/>
                </a:lnTo>
                <a:lnTo>
                  <a:pt x="26499" y="51628"/>
                </a:lnTo>
                <a:lnTo>
                  <a:pt x="26131" y="51594"/>
                </a:lnTo>
                <a:lnTo>
                  <a:pt x="25730" y="51628"/>
                </a:lnTo>
                <a:lnTo>
                  <a:pt x="25463" y="51695"/>
                </a:lnTo>
                <a:lnTo>
                  <a:pt x="25229" y="51795"/>
                </a:lnTo>
                <a:lnTo>
                  <a:pt x="24995" y="51895"/>
                </a:lnTo>
                <a:lnTo>
                  <a:pt x="24761" y="52062"/>
                </a:lnTo>
                <a:lnTo>
                  <a:pt x="24293" y="52396"/>
                </a:lnTo>
                <a:lnTo>
                  <a:pt x="23892" y="52764"/>
                </a:lnTo>
                <a:lnTo>
                  <a:pt x="23458" y="53132"/>
                </a:lnTo>
                <a:lnTo>
                  <a:pt x="23024" y="53466"/>
                </a:lnTo>
                <a:lnTo>
                  <a:pt x="22790" y="53633"/>
                </a:lnTo>
                <a:lnTo>
                  <a:pt x="22522" y="53733"/>
                </a:lnTo>
                <a:lnTo>
                  <a:pt x="22289" y="53833"/>
                </a:lnTo>
                <a:lnTo>
                  <a:pt x="22021" y="53867"/>
                </a:lnTo>
                <a:lnTo>
                  <a:pt x="21821" y="53900"/>
                </a:lnTo>
                <a:lnTo>
                  <a:pt x="21587" y="53900"/>
                </a:lnTo>
                <a:lnTo>
                  <a:pt x="21186" y="53833"/>
                </a:lnTo>
                <a:lnTo>
                  <a:pt x="20785" y="53733"/>
                </a:lnTo>
                <a:lnTo>
                  <a:pt x="20384" y="53633"/>
                </a:lnTo>
                <a:lnTo>
                  <a:pt x="19949" y="53499"/>
                </a:lnTo>
                <a:lnTo>
                  <a:pt x="19548" y="53399"/>
                </a:lnTo>
                <a:lnTo>
                  <a:pt x="19147" y="53332"/>
                </a:lnTo>
                <a:lnTo>
                  <a:pt x="18947" y="53332"/>
                </a:lnTo>
                <a:lnTo>
                  <a:pt x="18746" y="53365"/>
                </a:lnTo>
                <a:lnTo>
                  <a:pt x="18379" y="53432"/>
                </a:lnTo>
                <a:lnTo>
                  <a:pt x="18045" y="53566"/>
                </a:lnTo>
                <a:lnTo>
                  <a:pt x="17744" y="53666"/>
                </a:lnTo>
                <a:lnTo>
                  <a:pt x="17376" y="53733"/>
                </a:lnTo>
                <a:lnTo>
                  <a:pt x="17142" y="53766"/>
                </a:lnTo>
                <a:lnTo>
                  <a:pt x="16875" y="53766"/>
                </a:lnTo>
                <a:lnTo>
                  <a:pt x="16374" y="53700"/>
                </a:lnTo>
                <a:lnTo>
                  <a:pt x="15873" y="53633"/>
                </a:lnTo>
                <a:lnTo>
                  <a:pt x="15605" y="53599"/>
                </a:lnTo>
                <a:lnTo>
                  <a:pt x="15338" y="53566"/>
                </a:lnTo>
                <a:lnTo>
                  <a:pt x="15071" y="53599"/>
                </a:lnTo>
                <a:lnTo>
                  <a:pt x="14837" y="53666"/>
                </a:lnTo>
                <a:lnTo>
                  <a:pt x="14569" y="53766"/>
                </a:lnTo>
                <a:lnTo>
                  <a:pt x="14369" y="53933"/>
                </a:lnTo>
                <a:lnTo>
                  <a:pt x="14168" y="54101"/>
                </a:lnTo>
                <a:lnTo>
                  <a:pt x="14035" y="54301"/>
                </a:lnTo>
                <a:lnTo>
                  <a:pt x="13968" y="54502"/>
                </a:lnTo>
                <a:lnTo>
                  <a:pt x="13968" y="54635"/>
                </a:lnTo>
                <a:lnTo>
                  <a:pt x="13968" y="54769"/>
                </a:lnTo>
                <a:lnTo>
                  <a:pt x="13634" y="54669"/>
                </a:lnTo>
                <a:lnTo>
                  <a:pt x="13233" y="54602"/>
                </a:lnTo>
                <a:lnTo>
                  <a:pt x="12832" y="54635"/>
                </a:lnTo>
                <a:lnTo>
                  <a:pt x="12431" y="54669"/>
                </a:lnTo>
                <a:lnTo>
                  <a:pt x="12063" y="54802"/>
                </a:lnTo>
                <a:lnTo>
                  <a:pt x="11696" y="54969"/>
                </a:lnTo>
                <a:lnTo>
                  <a:pt x="11395" y="55203"/>
                </a:lnTo>
                <a:lnTo>
                  <a:pt x="11261" y="55337"/>
                </a:lnTo>
                <a:lnTo>
                  <a:pt x="11161" y="55471"/>
                </a:lnTo>
                <a:lnTo>
                  <a:pt x="8354" y="56206"/>
                </a:lnTo>
                <a:lnTo>
                  <a:pt x="7987" y="56306"/>
                </a:lnTo>
                <a:lnTo>
                  <a:pt x="7619" y="56373"/>
                </a:lnTo>
                <a:lnTo>
                  <a:pt x="7251" y="56406"/>
                </a:lnTo>
                <a:lnTo>
                  <a:pt x="6850" y="56373"/>
                </a:lnTo>
                <a:lnTo>
                  <a:pt x="6617" y="56306"/>
                </a:lnTo>
                <a:lnTo>
                  <a:pt x="6416" y="56206"/>
                </a:lnTo>
                <a:lnTo>
                  <a:pt x="6216" y="56039"/>
                </a:lnTo>
                <a:lnTo>
                  <a:pt x="6048" y="55872"/>
                </a:lnTo>
                <a:lnTo>
                  <a:pt x="5948" y="55738"/>
                </a:lnTo>
                <a:lnTo>
                  <a:pt x="5848" y="55638"/>
                </a:lnTo>
                <a:lnTo>
                  <a:pt x="5714" y="55537"/>
                </a:lnTo>
                <a:lnTo>
                  <a:pt x="5581" y="55537"/>
                </a:lnTo>
                <a:lnTo>
                  <a:pt x="5480" y="55571"/>
                </a:lnTo>
                <a:lnTo>
                  <a:pt x="5414" y="55638"/>
                </a:lnTo>
                <a:lnTo>
                  <a:pt x="5313" y="55771"/>
                </a:lnTo>
                <a:lnTo>
                  <a:pt x="5146" y="56005"/>
                </a:lnTo>
                <a:lnTo>
                  <a:pt x="4946" y="56206"/>
                </a:lnTo>
                <a:lnTo>
                  <a:pt x="4712" y="56339"/>
                </a:lnTo>
                <a:lnTo>
                  <a:pt x="4445" y="56473"/>
                </a:lnTo>
                <a:lnTo>
                  <a:pt x="4177" y="56573"/>
                </a:lnTo>
                <a:lnTo>
                  <a:pt x="3910" y="56640"/>
                </a:lnTo>
                <a:lnTo>
                  <a:pt x="3342" y="56640"/>
                </a:lnTo>
                <a:lnTo>
                  <a:pt x="2841" y="56506"/>
                </a:lnTo>
                <a:lnTo>
                  <a:pt x="2573" y="56473"/>
                </a:lnTo>
                <a:lnTo>
                  <a:pt x="2306" y="56506"/>
                </a:lnTo>
                <a:lnTo>
                  <a:pt x="2172" y="56540"/>
                </a:lnTo>
                <a:lnTo>
                  <a:pt x="2039" y="56607"/>
                </a:lnTo>
                <a:lnTo>
                  <a:pt x="1805" y="56807"/>
                </a:lnTo>
                <a:lnTo>
                  <a:pt x="1604" y="57041"/>
                </a:lnTo>
                <a:lnTo>
                  <a:pt x="1404" y="57308"/>
                </a:lnTo>
                <a:lnTo>
                  <a:pt x="1103" y="57743"/>
                </a:lnTo>
                <a:lnTo>
                  <a:pt x="769" y="58177"/>
                </a:lnTo>
                <a:lnTo>
                  <a:pt x="401" y="58545"/>
                </a:lnTo>
                <a:lnTo>
                  <a:pt x="201" y="58745"/>
                </a:lnTo>
                <a:lnTo>
                  <a:pt x="0" y="58879"/>
                </a:lnTo>
                <a:lnTo>
                  <a:pt x="86146" y="58879"/>
                </a:lnTo>
                <a:lnTo>
                  <a:pt x="8614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18"/>
          <p:cNvSpPr/>
          <p:nvPr/>
        </p:nvSpPr>
        <p:spPr>
          <a:xfrm>
            <a:off x="-38050"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76" name="Google Shape;1776;p18"/>
          <p:cNvGrpSpPr/>
          <p:nvPr/>
        </p:nvGrpSpPr>
        <p:grpSpPr>
          <a:xfrm>
            <a:off x="2794972" y="-1838171"/>
            <a:ext cx="4006002" cy="2280109"/>
            <a:chOff x="1194750" y="3927025"/>
            <a:chExt cx="1671675" cy="954300"/>
          </a:xfrm>
        </p:grpSpPr>
        <p:sp>
          <p:nvSpPr>
            <p:cNvPr id="1777" name="Google Shape;1777;p18"/>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18"/>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18"/>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18"/>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18"/>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18"/>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18"/>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8"/>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18"/>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18"/>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18"/>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18"/>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18"/>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18"/>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18"/>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18"/>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18"/>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4" name="Google Shape;1794;p18"/>
          <p:cNvSpPr/>
          <p:nvPr/>
        </p:nvSpPr>
        <p:spPr>
          <a:xfrm>
            <a:off x="268200" y="633275"/>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1795"/>
        <p:cNvGrpSpPr/>
        <p:nvPr/>
      </p:nvGrpSpPr>
      <p:grpSpPr>
        <a:xfrm>
          <a:off x="0" y="0"/>
          <a:ext cx="0" cy="0"/>
          <a:chOff x="0" y="0"/>
          <a:chExt cx="0" cy="0"/>
        </a:xfrm>
      </p:grpSpPr>
      <p:sp>
        <p:nvSpPr>
          <p:cNvPr id="1796" name="Google Shape;1796;p19"/>
          <p:cNvSpPr txBox="1">
            <a:spLocks noGrp="1"/>
          </p:cNvSpPr>
          <p:nvPr>
            <p:ph type="title" hasCustomPrompt="1"/>
          </p:nvPr>
        </p:nvSpPr>
        <p:spPr>
          <a:xfrm>
            <a:off x="732000" y="543649"/>
            <a:ext cx="3717600" cy="777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97" name="Google Shape;1797;p19"/>
          <p:cNvSpPr txBox="1">
            <a:spLocks noGrp="1"/>
          </p:cNvSpPr>
          <p:nvPr>
            <p:ph type="subTitle" idx="1"/>
          </p:nvPr>
        </p:nvSpPr>
        <p:spPr>
          <a:xfrm>
            <a:off x="732000" y="1262180"/>
            <a:ext cx="3717600" cy="365700"/>
          </a:xfrm>
          <a:prstGeom prst="rect">
            <a:avLst/>
          </a:prstGeom>
          <a:noFill/>
        </p:spPr>
        <p:txBody>
          <a:bodyPr spcFirstLastPara="1" wrap="square" lIns="91425" tIns="91425" rIns="91425" bIns="91425" anchor="t" anchorCtr="0">
            <a:noAutofit/>
          </a:bodyPr>
          <a:lstStyle>
            <a:lvl1pPr lvl="0" algn="r" rtl="0">
              <a:lnSpc>
                <a:spcPct val="100000"/>
              </a:lnSpc>
              <a:spcBef>
                <a:spcPts val="0"/>
              </a:spcBef>
              <a:spcAft>
                <a:spcPts val="0"/>
              </a:spcAft>
              <a:buSzPts val="2400"/>
              <a:buFont typeface="PT Sans"/>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1798" name="Google Shape;1798;p19"/>
          <p:cNvSpPr txBox="1">
            <a:spLocks noGrp="1"/>
          </p:cNvSpPr>
          <p:nvPr>
            <p:ph type="title" idx="2" hasCustomPrompt="1"/>
          </p:nvPr>
        </p:nvSpPr>
        <p:spPr>
          <a:xfrm>
            <a:off x="732000" y="1914476"/>
            <a:ext cx="3717600" cy="777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99" name="Google Shape;1799;p19"/>
          <p:cNvSpPr txBox="1">
            <a:spLocks noGrp="1"/>
          </p:cNvSpPr>
          <p:nvPr>
            <p:ph type="subTitle" idx="3"/>
          </p:nvPr>
        </p:nvSpPr>
        <p:spPr>
          <a:xfrm>
            <a:off x="732000" y="2633948"/>
            <a:ext cx="3717600" cy="365700"/>
          </a:xfrm>
          <a:prstGeom prst="rect">
            <a:avLst/>
          </a:prstGeom>
          <a:noFill/>
        </p:spPr>
        <p:txBody>
          <a:bodyPr spcFirstLastPara="1" wrap="square" lIns="91425" tIns="91425" rIns="91425" bIns="91425" anchor="t" anchorCtr="0">
            <a:noAutofit/>
          </a:bodyPr>
          <a:lstStyle>
            <a:lvl1pPr lvl="0" algn="r" rtl="0">
              <a:lnSpc>
                <a:spcPct val="100000"/>
              </a:lnSpc>
              <a:spcBef>
                <a:spcPts val="0"/>
              </a:spcBef>
              <a:spcAft>
                <a:spcPts val="0"/>
              </a:spcAft>
              <a:buSzPts val="2400"/>
              <a:buFont typeface="PT Sans"/>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1800" name="Google Shape;1800;p19"/>
          <p:cNvSpPr/>
          <p:nvPr/>
        </p:nvSpPr>
        <p:spPr>
          <a:xfrm>
            <a:off x="6529117" y="390627"/>
            <a:ext cx="2614894" cy="1145736"/>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19"/>
          <p:cNvSpPr/>
          <p:nvPr/>
        </p:nvSpPr>
        <p:spPr>
          <a:xfrm flipH="1">
            <a:off x="32124" y="390623"/>
            <a:ext cx="1362211" cy="596847"/>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2" name="Google Shape;1802;p19"/>
          <p:cNvGrpSpPr/>
          <p:nvPr/>
        </p:nvGrpSpPr>
        <p:grpSpPr>
          <a:xfrm flipH="1">
            <a:off x="787855" y="238126"/>
            <a:ext cx="7918191" cy="1824032"/>
            <a:chOff x="483050" y="238125"/>
            <a:chExt cx="6729150" cy="1550125"/>
          </a:xfrm>
        </p:grpSpPr>
        <p:sp>
          <p:nvSpPr>
            <p:cNvPr id="1803" name="Google Shape;1803;p19"/>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19"/>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19"/>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19"/>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19"/>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19"/>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19"/>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19"/>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19"/>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19"/>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19"/>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19"/>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19"/>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19"/>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19"/>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19"/>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19"/>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19"/>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19"/>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19"/>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19"/>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19"/>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19"/>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19"/>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19"/>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19"/>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19"/>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19"/>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19"/>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19"/>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19"/>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19"/>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19"/>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19"/>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19"/>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19"/>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19"/>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19"/>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19"/>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19"/>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19"/>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19"/>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19"/>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19"/>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19"/>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19"/>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19"/>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19"/>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19"/>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19"/>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19"/>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19"/>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19"/>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19"/>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19"/>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19"/>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19"/>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19"/>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19"/>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19"/>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3" name="Google Shape;1863;p19"/>
          <p:cNvGrpSpPr/>
          <p:nvPr/>
        </p:nvGrpSpPr>
        <p:grpSpPr>
          <a:xfrm>
            <a:off x="75" y="4615399"/>
            <a:ext cx="9144000" cy="1113004"/>
            <a:chOff x="75" y="4615399"/>
            <a:chExt cx="9144000" cy="1113004"/>
          </a:xfrm>
        </p:grpSpPr>
        <p:sp>
          <p:nvSpPr>
            <p:cNvPr id="1864" name="Google Shape;1864;p19"/>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19"/>
            <p:cNvSpPr/>
            <p:nvPr/>
          </p:nvSpPr>
          <p:spPr>
            <a:xfrm>
              <a:off x="35839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6" name="Google Shape;1866;p19"/>
          <p:cNvGrpSpPr/>
          <p:nvPr/>
        </p:nvGrpSpPr>
        <p:grpSpPr>
          <a:xfrm>
            <a:off x="4906797" y="76579"/>
            <a:ext cx="4006002" cy="2280109"/>
            <a:chOff x="1194750" y="3927025"/>
            <a:chExt cx="1671675" cy="954300"/>
          </a:xfrm>
        </p:grpSpPr>
        <p:sp>
          <p:nvSpPr>
            <p:cNvPr id="1867" name="Google Shape;1867;p19"/>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19"/>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19"/>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19"/>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19"/>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19"/>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19"/>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19"/>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19"/>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19"/>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19"/>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19"/>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19"/>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19"/>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19"/>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19"/>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19"/>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4" name="Google Shape;1884;p19"/>
          <p:cNvSpPr/>
          <p:nvPr/>
        </p:nvSpPr>
        <p:spPr>
          <a:xfrm>
            <a:off x="8153925" y="414200"/>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1885"/>
        <p:cNvGrpSpPr/>
        <p:nvPr/>
      </p:nvGrpSpPr>
      <p:grpSpPr>
        <a:xfrm>
          <a:off x="0" y="0"/>
          <a:ext cx="0" cy="0"/>
          <a:chOff x="0" y="0"/>
          <a:chExt cx="0" cy="0"/>
        </a:xfrm>
      </p:grpSpPr>
      <p:sp>
        <p:nvSpPr>
          <p:cNvPr id="1886" name="Google Shape;1886;p20"/>
          <p:cNvSpPr txBox="1">
            <a:spLocks noGrp="1"/>
          </p:cNvSpPr>
          <p:nvPr>
            <p:ph type="title"/>
          </p:nvPr>
        </p:nvSpPr>
        <p:spPr>
          <a:xfrm>
            <a:off x="715875" y="551050"/>
            <a:ext cx="3799500" cy="1093200"/>
          </a:xfrm>
          <a:prstGeom prst="rect">
            <a:avLst/>
          </a:prstGeom>
          <a:noFill/>
        </p:spPr>
        <p:txBody>
          <a:bodyPr spcFirstLastPara="1" wrap="square" lIns="91425" tIns="91425" rIns="91425" bIns="91425" anchor="t" anchorCtr="0">
            <a:noAutofit/>
          </a:bodyPr>
          <a:lstStyle>
            <a:lvl1pPr lvl="0" algn="l" rtl="0">
              <a:spcBef>
                <a:spcPts val="0"/>
              </a:spcBef>
              <a:spcAft>
                <a:spcPts val="0"/>
              </a:spcAft>
              <a:buSzPts val="3500"/>
              <a:buNone/>
              <a:defRPr sz="7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87" name="Google Shape;1887;p20"/>
          <p:cNvSpPr txBox="1">
            <a:spLocks noGrp="1"/>
          </p:cNvSpPr>
          <p:nvPr>
            <p:ph type="subTitle" idx="1"/>
          </p:nvPr>
        </p:nvSpPr>
        <p:spPr>
          <a:xfrm>
            <a:off x="715875" y="1649598"/>
            <a:ext cx="3802200" cy="91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88" name="Google Shape;1888;p20"/>
          <p:cNvSpPr/>
          <p:nvPr/>
        </p:nvSpPr>
        <p:spPr>
          <a:xfrm>
            <a:off x="6474046" y="268827"/>
            <a:ext cx="2669967" cy="1169834"/>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20"/>
          <p:cNvSpPr/>
          <p:nvPr/>
        </p:nvSpPr>
        <p:spPr>
          <a:xfrm flipH="1">
            <a:off x="-7" y="-213382"/>
            <a:ext cx="1982867" cy="868800"/>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0" name="Google Shape;1890;p20"/>
          <p:cNvGrpSpPr/>
          <p:nvPr/>
        </p:nvGrpSpPr>
        <p:grpSpPr>
          <a:xfrm rot="10800000" flipH="1">
            <a:off x="787855" y="238126"/>
            <a:ext cx="7918191" cy="1824032"/>
            <a:chOff x="483050" y="238125"/>
            <a:chExt cx="6729150" cy="1550125"/>
          </a:xfrm>
        </p:grpSpPr>
        <p:sp>
          <p:nvSpPr>
            <p:cNvPr id="1891" name="Google Shape;1891;p20"/>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20"/>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20"/>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20"/>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20"/>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20"/>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20"/>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20"/>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20"/>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20"/>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20"/>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20"/>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20"/>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20"/>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20"/>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20"/>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20"/>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20"/>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20"/>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20"/>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20"/>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20"/>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20"/>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20"/>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20"/>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20"/>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20"/>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20"/>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20"/>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20"/>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20"/>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20"/>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20"/>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20"/>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20"/>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20"/>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20"/>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20"/>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20"/>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20"/>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20"/>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20"/>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20"/>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20"/>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20"/>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20"/>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20"/>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20"/>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20"/>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20"/>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20"/>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20"/>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20"/>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20"/>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20"/>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20"/>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20"/>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20"/>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20"/>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20"/>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1" name="Google Shape;1951;p20"/>
          <p:cNvGrpSpPr/>
          <p:nvPr/>
        </p:nvGrpSpPr>
        <p:grpSpPr>
          <a:xfrm flipH="1">
            <a:off x="75" y="4615399"/>
            <a:ext cx="9144000" cy="1113004"/>
            <a:chOff x="75" y="4615399"/>
            <a:chExt cx="9144000" cy="1113004"/>
          </a:xfrm>
        </p:grpSpPr>
        <p:sp>
          <p:nvSpPr>
            <p:cNvPr id="1952" name="Google Shape;1952;p20"/>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20"/>
            <p:cNvSpPr/>
            <p:nvPr/>
          </p:nvSpPr>
          <p:spPr>
            <a:xfrm>
              <a:off x="57175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54" name="Google Shape;1954;p20"/>
          <p:cNvSpPr txBox="1"/>
          <p:nvPr/>
        </p:nvSpPr>
        <p:spPr>
          <a:xfrm>
            <a:off x="715875" y="3446525"/>
            <a:ext cx="3700800" cy="73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chemeClr val="dk1"/>
                </a:solidFill>
                <a:latin typeface="Barlow Medium"/>
                <a:ea typeface="Barlow Medium"/>
                <a:cs typeface="Barlow Medium"/>
                <a:sym typeface="Barlow Medium"/>
              </a:rPr>
              <a:t>CREDITS: This presentation template was created by </a:t>
            </a:r>
            <a:r>
              <a:rPr lang="en" sz="1300">
                <a:solidFill>
                  <a:schemeClr val="dk1"/>
                </a:solidFill>
                <a:uFill>
                  <a:noFill/>
                </a:uFill>
                <a:latin typeface="Barlow Medium"/>
                <a:ea typeface="Barlow Medium"/>
                <a:cs typeface="Barlow Medium"/>
                <a:sym typeface="Barlow Medium"/>
                <a:hlinkClick r:id="rId2">
                  <a:extLst>
                    <a:ext uri="{A12FA001-AC4F-418D-AE19-62706E023703}">
                      <ahyp:hlinkClr xmlns:ahyp="http://schemas.microsoft.com/office/drawing/2018/hyperlinkcolor" val="tx"/>
                    </a:ext>
                  </a:extLst>
                </a:hlinkClick>
              </a:rPr>
              <a:t>Slidesgo</a:t>
            </a:r>
            <a:r>
              <a:rPr lang="en" sz="1300">
                <a:solidFill>
                  <a:schemeClr val="dk1"/>
                </a:solidFill>
                <a:latin typeface="Barlow Medium"/>
                <a:ea typeface="Barlow Medium"/>
                <a:cs typeface="Barlow Medium"/>
                <a:sym typeface="Barlow Medium"/>
              </a:rPr>
              <a:t>, including icons by </a:t>
            </a:r>
            <a:r>
              <a:rPr lang="en" sz="1300">
                <a:solidFill>
                  <a:schemeClr val="dk1"/>
                </a:solidFill>
                <a:uFill>
                  <a:noFill/>
                </a:uFill>
                <a:latin typeface="Barlow Medium"/>
                <a:ea typeface="Barlow Medium"/>
                <a:cs typeface="Barlow Medium"/>
                <a:sym typeface="Barlow Medium"/>
                <a:hlinkClick r:id="rId3">
                  <a:extLst>
                    <a:ext uri="{A12FA001-AC4F-418D-AE19-62706E023703}">
                      <ahyp:hlinkClr xmlns:ahyp="http://schemas.microsoft.com/office/drawing/2018/hyperlinkcolor" val="tx"/>
                    </a:ext>
                  </a:extLst>
                </a:hlinkClick>
              </a:rPr>
              <a:t>Flaticon</a:t>
            </a:r>
            <a:r>
              <a:rPr lang="en" sz="1300">
                <a:solidFill>
                  <a:schemeClr val="dk1"/>
                </a:solidFill>
                <a:latin typeface="Barlow Medium"/>
                <a:ea typeface="Barlow Medium"/>
                <a:cs typeface="Barlow Medium"/>
                <a:sym typeface="Barlow Medium"/>
              </a:rPr>
              <a:t>, infographics &amp; images by </a:t>
            </a:r>
            <a:r>
              <a:rPr lang="en" sz="1300">
                <a:solidFill>
                  <a:schemeClr val="dk1"/>
                </a:solidFill>
                <a:uFill>
                  <a:noFill/>
                </a:uFill>
                <a:latin typeface="Barlow Medium"/>
                <a:ea typeface="Barlow Medium"/>
                <a:cs typeface="Barlow Medium"/>
                <a:sym typeface="Barlow Medium"/>
                <a:hlinkClick r:id="rId4">
                  <a:extLst>
                    <a:ext uri="{A12FA001-AC4F-418D-AE19-62706E023703}">
                      <ahyp:hlinkClr xmlns:ahyp="http://schemas.microsoft.com/office/drawing/2018/hyperlinkcolor" val="tx"/>
                    </a:ext>
                  </a:extLst>
                </a:hlinkClick>
              </a:rPr>
              <a:t>Freepik</a:t>
            </a:r>
            <a:endParaRPr sz="1300">
              <a:solidFill>
                <a:schemeClr val="dk1"/>
              </a:solidFill>
              <a:latin typeface="Barlow Medium"/>
              <a:ea typeface="Barlow Medium"/>
              <a:cs typeface="Barlow Medium"/>
              <a:sym typeface="Barlow Medium"/>
            </a:endParaRPr>
          </a:p>
        </p:txBody>
      </p:sp>
      <p:grpSp>
        <p:nvGrpSpPr>
          <p:cNvPr id="1955" name="Google Shape;1955;p20"/>
          <p:cNvGrpSpPr/>
          <p:nvPr/>
        </p:nvGrpSpPr>
        <p:grpSpPr>
          <a:xfrm>
            <a:off x="4746672" y="248029"/>
            <a:ext cx="4006002" cy="2280109"/>
            <a:chOff x="1194750" y="3927025"/>
            <a:chExt cx="1671675" cy="954300"/>
          </a:xfrm>
        </p:grpSpPr>
        <p:sp>
          <p:nvSpPr>
            <p:cNvPr id="1956" name="Google Shape;1956;p20"/>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20"/>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20"/>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20"/>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20"/>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20"/>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20"/>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20"/>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20"/>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20"/>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20"/>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20"/>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20"/>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20"/>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20"/>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20"/>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20"/>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3" name="Google Shape;1973;p20"/>
          <p:cNvSpPr/>
          <p:nvPr/>
        </p:nvSpPr>
        <p:spPr>
          <a:xfrm>
            <a:off x="8401575" y="690425"/>
            <a:ext cx="451800" cy="451800"/>
          </a:xfrm>
          <a:prstGeom prst="ellipse">
            <a:avLst/>
          </a:prstGeom>
          <a:solidFill>
            <a:schemeClr val="dk1"/>
          </a:solidFill>
          <a:ln>
            <a:noFill/>
          </a:ln>
          <a:effectLst>
            <a:outerShdw blurRad="142875" dist="4762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974"/>
        <p:cNvGrpSpPr/>
        <p:nvPr/>
      </p:nvGrpSpPr>
      <p:grpSpPr>
        <a:xfrm>
          <a:off x="0" y="0"/>
          <a:ext cx="0" cy="0"/>
          <a:chOff x="0" y="0"/>
          <a:chExt cx="0" cy="0"/>
        </a:xfrm>
      </p:grpSpPr>
      <p:sp>
        <p:nvSpPr>
          <p:cNvPr id="1975" name="Google Shape;1975;p21"/>
          <p:cNvSpPr/>
          <p:nvPr/>
        </p:nvSpPr>
        <p:spPr>
          <a:xfrm>
            <a:off x="6529117" y="390627"/>
            <a:ext cx="2614894" cy="1145736"/>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21"/>
          <p:cNvSpPr/>
          <p:nvPr/>
        </p:nvSpPr>
        <p:spPr>
          <a:xfrm flipH="1">
            <a:off x="32124" y="390623"/>
            <a:ext cx="1362211" cy="596847"/>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7" name="Google Shape;1977;p21"/>
          <p:cNvGrpSpPr/>
          <p:nvPr/>
        </p:nvGrpSpPr>
        <p:grpSpPr>
          <a:xfrm>
            <a:off x="75" y="4615399"/>
            <a:ext cx="9144000" cy="1113004"/>
            <a:chOff x="75" y="4615399"/>
            <a:chExt cx="9144000" cy="1113004"/>
          </a:xfrm>
        </p:grpSpPr>
        <p:sp>
          <p:nvSpPr>
            <p:cNvPr id="1978" name="Google Shape;1978;p21"/>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21"/>
            <p:cNvSpPr/>
            <p:nvPr/>
          </p:nvSpPr>
          <p:spPr>
            <a:xfrm>
              <a:off x="35839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80" name="Google Shape;1980;p21"/>
          <p:cNvSpPr/>
          <p:nvPr/>
        </p:nvSpPr>
        <p:spPr>
          <a:xfrm rot="-289830">
            <a:off x="8057223" y="3775727"/>
            <a:ext cx="604328" cy="1046603"/>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21"/>
          <p:cNvSpPr/>
          <p:nvPr/>
        </p:nvSpPr>
        <p:spPr>
          <a:xfrm>
            <a:off x="2673" y="3057924"/>
            <a:ext cx="974776" cy="1688201"/>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21"/>
          <p:cNvSpPr/>
          <p:nvPr/>
        </p:nvSpPr>
        <p:spPr>
          <a:xfrm rot="-620827">
            <a:off x="8438231" y="3242324"/>
            <a:ext cx="604349" cy="1046634"/>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21"/>
          <p:cNvSpPr/>
          <p:nvPr/>
        </p:nvSpPr>
        <p:spPr>
          <a:xfrm>
            <a:off x="-225925" y="3400825"/>
            <a:ext cx="776787" cy="1345296"/>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21"/>
          <p:cNvSpPr/>
          <p:nvPr/>
        </p:nvSpPr>
        <p:spPr>
          <a:xfrm>
            <a:off x="6990350" y="3671525"/>
            <a:ext cx="2153650" cy="1471975"/>
          </a:xfrm>
          <a:custGeom>
            <a:avLst/>
            <a:gdLst/>
            <a:ahLst/>
            <a:cxnLst/>
            <a:rect l="l" t="t" r="r" b="b"/>
            <a:pathLst>
              <a:path w="86146" h="58879" extrusionOk="0">
                <a:moveTo>
                  <a:pt x="86146" y="1"/>
                </a:moveTo>
                <a:lnTo>
                  <a:pt x="85945" y="34"/>
                </a:lnTo>
                <a:lnTo>
                  <a:pt x="85745" y="67"/>
                </a:lnTo>
                <a:lnTo>
                  <a:pt x="85544" y="134"/>
                </a:lnTo>
                <a:lnTo>
                  <a:pt x="85377" y="201"/>
                </a:lnTo>
                <a:lnTo>
                  <a:pt x="85177" y="301"/>
                </a:lnTo>
                <a:lnTo>
                  <a:pt x="85010" y="435"/>
                </a:lnTo>
                <a:lnTo>
                  <a:pt x="84642" y="736"/>
                </a:lnTo>
                <a:lnTo>
                  <a:pt x="78026" y="6617"/>
                </a:lnTo>
                <a:lnTo>
                  <a:pt x="77725" y="6918"/>
                </a:lnTo>
                <a:lnTo>
                  <a:pt x="77625" y="7051"/>
                </a:lnTo>
                <a:lnTo>
                  <a:pt x="77525" y="7252"/>
                </a:lnTo>
                <a:lnTo>
                  <a:pt x="77491" y="7452"/>
                </a:lnTo>
                <a:lnTo>
                  <a:pt x="77525" y="7619"/>
                </a:lnTo>
                <a:lnTo>
                  <a:pt x="77558" y="7820"/>
                </a:lnTo>
                <a:lnTo>
                  <a:pt x="77625" y="8020"/>
                </a:lnTo>
                <a:lnTo>
                  <a:pt x="77759" y="8388"/>
                </a:lnTo>
                <a:lnTo>
                  <a:pt x="77825" y="8588"/>
                </a:lnTo>
                <a:lnTo>
                  <a:pt x="77892" y="8789"/>
                </a:lnTo>
                <a:lnTo>
                  <a:pt x="77892" y="8956"/>
                </a:lnTo>
                <a:lnTo>
                  <a:pt x="77892" y="9156"/>
                </a:lnTo>
                <a:lnTo>
                  <a:pt x="77825" y="9524"/>
                </a:lnTo>
                <a:lnTo>
                  <a:pt x="77692" y="9858"/>
                </a:lnTo>
                <a:lnTo>
                  <a:pt x="77525" y="10192"/>
                </a:lnTo>
                <a:lnTo>
                  <a:pt x="77124" y="10861"/>
                </a:lnTo>
                <a:lnTo>
                  <a:pt x="76689" y="11496"/>
                </a:lnTo>
                <a:lnTo>
                  <a:pt x="76221" y="12130"/>
                </a:lnTo>
                <a:lnTo>
                  <a:pt x="75687" y="12698"/>
                </a:lnTo>
                <a:lnTo>
                  <a:pt x="75152" y="13233"/>
                </a:lnTo>
                <a:lnTo>
                  <a:pt x="74551" y="13734"/>
                </a:lnTo>
                <a:lnTo>
                  <a:pt x="73949" y="14202"/>
                </a:lnTo>
                <a:lnTo>
                  <a:pt x="73281" y="14603"/>
                </a:lnTo>
                <a:lnTo>
                  <a:pt x="72011" y="15338"/>
                </a:lnTo>
                <a:lnTo>
                  <a:pt x="71410" y="15739"/>
                </a:lnTo>
                <a:lnTo>
                  <a:pt x="71109" y="15940"/>
                </a:lnTo>
                <a:lnTo>
                  <a:pt x="70842" y="16207"/>
                </a:lnTo>
                <a:lnTo>
                  <a:pt x="70574" y="16474"/>
                </a:lnTo>
                <a:lnTo>
                  <a:pt x="70374" y="16775"/>
                </a:lnTo>
                <a:lnTo>
                  <a:pt x="70173" y="17109"/>
                </a:lnTo>
                <a:lnTo>
                  <a:pt x="70040" y="17444"/>
                </a:lnTo>
                <a:lnTo>
                  <a:pt x="69939" y="17778"/>
                </a:lnTo>
                <a:lnTo>
                  <a:pt x="69939" y="18145"/>
                </a:lnTo>
                <a:lnTo>
                  <a:pt x="69973" y="18513"/>
                </a:lnTo>
                <a:lnTo>
                  <a:pt x="70073" y="18847"/>
                </a:lnTo>
                <a:lnTo>
                  <a:pt x="69605" y="18880"/>
                </a:lnTo>
                <a:lnTo>
                  <a:pt x="69137" y="18981"/>
                </a:lnTo>
                <a:lnTo>
                  <a:pt x="68669" y="19148"/>
                </a:lnTo>
                <a:lnTo>
                  <a:pt x="68268" y="19348"/>
                </a:lnTo>
                <a:lnTo>
                  <a:pt x="67868" y="19616"/>
                </a:lnTo>
                <a:lnTo>
                  <a:pt x="67500" y="19916"/>
                </a:lnTo>
                <a:lnTo>
                  <a:pt x="67166" y="20284"/>
                </a:lnTo>
                <a:lnTo>
                  <a:pt x="66898" y="20651"/>
                </a:lnTo>
                <a:lnTo>
                  <a:pt x="66765" y="20919"/>
                </a:lnTo>
                <a:lnTo>
                  <a:pt x="66631" y="21219"/>
                </a:lnTo>
                <a:lnTo>
                  <a:pt x="66397" y="21788"/>
                </a:lnTo>
                <a:lnTo>
                  <a:pt x="66163" y="22322"/>
                </a:lnTo>
                <a:lnTo>
                  <a:pt x="66030" y="22623"/>
                </a:lnTo>
                <a:lnTo>
                  <a:pt x="65863" y="22857"/>
                </a:lnTo>
                <a:lnTo>
                  <a:pt x="65629" y="23158"/>
                </a:lnTo>
                <a:lnTo>
                  <a:pt x="65395" y="23458"/>
                </a:lnTo>
                <a:lnTo>
                  <a:pt x="65127" y="23692"/>
                </a:lnTo>
                <a:lnTo>
                  <a:pt x="64827" y="23960"/>
                </a:lnTo>
                <a:lnTo>
                  <a:pt x="64225" y="24427"/>
                </a:lnTo>
                <a:lnTo>
                  <a:pt x="63624" y="24895"/>
                </a:lnTo>
                <a:lnTo>
                  <a:pt x="63022" y="25363"/>
                </a:lnTo>
                <a:lnTo>
                  <a:pt x="62755" y="25630"/>
                </a:lnTo>
                <a:lnTo>
                  <a:pt x="62521" y="25898"/>
                </a:lnTo>
                <a:lnTo>
                  <a:pt x="62321" y="26165"/>
                </a:lnTo>
                <a:lnTo>
                  <a:pt x="62153" y="26466"/>
                </a:lnTo>
                <a:lnTo>
                  <a:pt x="62020" y="26800"/>
                </a:lnTo>
                <a:lnTo>
                  <a:pt x="61953" y="27134"/>
                </a:lnTo>
                <a:lnTo>
                  <a:pt x="61886" y="27602"/>
                </a:lnTo>
                <a:lnTo>
                  <a:pt x="61886" y="28036"/>
                </a:lnTo>
                <a:lnTo>
                  <a:pt x="61819" y="28471"/>
                </a:lnTo>
                <a:lnTo>
                  <a:pt x="61786" y="28671"/>
                </a:lnTo>
                <a:lnTo>
                  <a:pt x="61686" y="28872"/>
                </a:lnTo>
                <a:lnTo>
                  <a:pt x="61585" y="29072"/>
                </a:lnTo>
                <a:lnTo>
                  <a:pt x="61418" y="29206"/>
                </a:lnTo>
                <a:lnTo>
                  <a:pt x="61285" y="29340"/>
                </a:lnTo>
                <a:lnTo>
                  <a:pt x="61118" y="29473"/>
                </a:lnTo>
                <a:lnTo>
                  <a:pt x="60750" y="29674"/>
                </a:lnTo>
                <a:lnTo>
                  <a:pt x="60349" y="29874"/>
                </a:lnTo>
                <a:lnTo>
                  <a:pt x="60048" y="30075"/>
                </a:lnTo>
                <a:lnTo>
                  <a:pt x="59747" y="30275"/>
                </a:lnTo>
                <a:lnTo>
                  <a:pt x="59447" y="30509"/>
                </a:lnTo>
                <a:lnTo>
                  <a:pt x="59179" y="30743"/>
                </a:lnTo>
                <a:lnTo>
                  <a:pt x="58678" y="31278"/>
                </a:lnTo>
                <a:lnTo>
                  <a:pt x="58210" y="31879"/>
                </a:lnTo>
                <a:lnTo>
                  <a:pt x="57776" y="32481"/>
                </a:lnTo>
                <a:lnTo>
                  <a:pt x="57375" y="33149"/>
                </a:lnTo>
                <a:lnTo>
                  <a:pt x="56640" y="34519"/>
                </a:lnTo>
                <a:lnTo>
                  <a:pt x="55905" y="35889"/>
                </a:lnTo>
                <a:lnTo>
                  <a:pt x="55537" y="36557"/>
                </a:lnTo>
                <a:lnTo>
                  <a:pt x="55103" y="37192"/>
                </a:lnTo>
                <a:lnTo>
                  <a:pt x="54668" y="37794"/>
                </a:lnTo>
                <a:lnTo>
                  <a:pt x="54200" y="38362"/>
                </a:lnTo>
                <a:lnTo>
                  <a:pt x="53933" y="38629"/>
                </a:lnTo>
                <a:lnTo>
                  <a:pt x="53666" y="38896"/>
                </a:lnTo>
                <a:lnTo>
                  <a:pt x="53365" y="39130"/>
                </a:lnTo>
                <a:lnTo>
                  <a:pt x="53064" y="39331"/>
                </a:lnTo>
                <a:lnTo>
                  <a:pt x="52697" y="39565"/>
                </a:lnTo>
                <a:lnTo>
                  <a:pt x="52363" y="39765"/>
                </a:lnTo>
                <a:lnTo>
                  <a:pt x="51627" y="40133"/>
                </a:lnTo>
                <a:lnTo>
                  <a:pt x="50892" y="40500"/>
                </a:lnTo>
                <a:lnTo>
                  <a:pt x="50525" y="40701"/>
                </a:lnTo>
                <a:lnTo>
                  <a:pt x="50191" y="40901"/>
                </a:lnTo>
                <a:lnTo>
                  <a:pt x="49856" y="41169"/>
                </a:lnTo>
                <a:lnTo>
                  <a:pt x="49556" y="41436"/>
                </a:lnTo>
                <a:lnTo>
                  <a:pt x="49288" y="41770"/>
                </a:lnTo>
                <a:lnTo>
                  <a:pt x="49054" y="42104"/>
                </a:lnTo>
                <a:lnTo>
                  <a:pt x="48887" y="42472"/>
                </a:lnTo>
                <a:lnTo>
                  <a:pt x="48787" y="42839"/>
                </a:lnTo>
                <a:lnTo>
                  <a:pt x="48754" y="43240"/>
                </a:lnTo>
                <a:lnTo>
                  <a:pt x="48754" y="43441"/>
                </a:lnTo>
                <a:lnTo>
                  <a:pt x="48787" y="43641"/>
                </a:lnTo>
                <a:lnTo>
                  <a:pt x="48119" y="43508"/>
                </a:lnTo>
                <a:lnTo>
                  <a:pt x="47818" y="43474"/>
                </a:lnTo>
                <a:lnTo>
                  <a:pt x="47517" y="43474"/>
                </a:lnTo>
                <a:lnTo>
                  <a:pt x="47250" y="43508"/>
                </a:lnTo>
                <a:lnTo>
                  <a:pt x="46983" y="43608"/>
                </a:lnTo>
                <a:lnTo>
                  <a:pt x="46749" y="43775"/>
                </a:lnTo>
                <a:lnTo>
                  <a:pt x="46515" y="44042"/>
                </a:lnTo>
                <a:lnTo>
                  <a:pt x="46248" y="44377"/>
                </a:lnTo>
                <a:lnTo>
                  <a:pt x="45947" y="44644"/>
                </a:lnTo>
                <a:lnTo>
                  <a:pt x="45613" y="44878"/>
                </a:lnTo>
                <a:lnTo>
                  <a:pt x="45212" y="45078"/>
                </a:lnTo>
                <a:lnTo>
                  <a:pt x="44811" y="45245"/>
                </a:lnTo>
                <a:lnTo>
                  <a:pt x="44410" y="45412"/>
                </a:lnTo>
                <a:lnTo>
                  <a:pt x="43574" y="45713"/>
                </a:lnTo>
                <a:lnTo>
                  <a:pt x="42739" y="45981"/>
                </a:lnTo>
                <a:lnTo>
                  <a:pt x="42305" y="46148"/>
                </a:lnTo>
                <a:lnTo>
                  <a:pt x="41937" y="46348"/>
                </a:lnTo>
                <a:lnTo>
                  <a:pt x="41569" y="46549"/>
                </a:lnTo>
                <a:lnTo>
                  <a:pt x="41235" y="46816"/>
                </a:lnTo>
                <a:lnTo>
                  <a:pt x="40968" y="47083"/>
                </a:lnTo>
                <a:lnTo>
                  <a:pt x="40701" y="47451"/>
                </a:lnTo>
                <a:lnTo>
                  <a:pt x="40500" y="47785"/>
                </a:lnTo>
                <a:lnTo>
                  <a:pt x="40300" y="48186"/>
                </a:lnTo>
                <a:lnTo>
                  <a:pt x="40199" y="48353"/>
                </a:lnTo>
                <a:lnTo>
                  <a:pt x="40066" y="48520"/>
                </a:lnTo>
                <a:lnTo>
                  <a:pt x="39932" y="48654"/>
                </a:lnTo>
                <a:lnTo>
                  <a:pt x="39765" y="48754"/>
                </a:lnTo>
                <a:lnTo>
                  <a:pt x="39531" y="48854"/>
                </a:lnTo>
                <a:lnTo>
                  <a:pt x="39264" y="48921"/>
                </a:lnTo>
                <a:lnTo>
                  <a:pt x="38963" y="48888"/>
                </a:lnTo>
                <a:lnTo>
                  <a:pt x="38696" y="48854"/>
                </a:lnTo>
                <a:lnTo>
                  <a:pt x="38128" y="48787"/>
                </a:lnTo>
                <a:lnTo>
                  <a:pt x="37827" y="48754"/>
                </a:lnTo>
                <a:lnTo>
                  <a:pt x="37559" y="48787"/>
                </a:lnTo>
                <a:lnTo>
                  <a:pt x="37326" y="48821"/>
                </a:lnTo>
                <a:lnTo>
                  <a:pt x="37125" y="48921"/>
                </a:lnTo>
                <a:lnTo>
                  <a:pt x="36958" y="49021"/>
                </a:lnTo>
                <a:lnTo>
                  <a:pt x="36791" y="49155"/>
                </a:lnTo>
                <a:lnTo>
                  <a:pt x="36457" y="49456"/>
                </a:lnTo>
                <a:lnTo>
                  <a:pt x="36189" y="49823"/>
                </a:lnTo>
                <a:lnTo>
                  <a:pt x="35655" y="50592"/>
                </a:lnTo>
                <a:lnTo>
                  <a:pt x="35354" y="50959"/>
                </a:lnTo>
                <a:lnTo>
                  <a:pt x="35053" y="51294"/>
                </a:lnTo>
                <a:lnTo>
                  <a:pt x="34886" y="51461"/>
                </a:lnTo>
                <a:lnTo>
                  <a:pt x="34719" y="51561"/>
                </a:lnTo>
                <a:lnTo>
                  <a:pt x="34318" y="51795"/>
                </a:lnTo>
                <a:lnTo>
                  <a:pt x="33917" y="51929"/>
                </a:lnTo>
                <a:lnTo>
                  <a:pt x="33483" y="51995"/>
                </a:lnTo>
                <a:lnTo>
                  <a:pt x="33015" y="51995"/>
                </a:lnTo>
                <a:lnTo>
                  <a:pt x="32581" y="51929"/>
                </a:lnTo>
                <a:lnTo>
                  <a:pt x="32180" y="51795"/>
                </a:lnTo>
                <a:lnTo>
                  <a:pt x="31979" y="51695"/>
                </a:lnTo>
                <a:lnTo>
                  <a:pt x="31812" y="51561"/>
                </a:lnTo>
                <a:lnTo>
                  <a:pt x="31411" y="51294"/>
                </a:lnTo>
                <a:lnTo>
                  <a:pt x="31210" y="51160"/>
                </a:lnTo>
                <a:lnTo>
                  <a:pt x="30977" y="51093"/>
                </a:lnTo>
                <a:lnTo>
                  <a:pt x="30843" y="51060"/>
                </a:lnTo>
                <a:lnTo>
                  <a:pt x="30709" y="51026"/>
                </a:lnTo>
                <a:lnTo>
                  <a:pt x="30409" y="51060"/>
                </a:lnTo>
                <a:lnTo>
                  <a:pt x="30141" y="51160"/>
                </a:lnTo>
                <a:lnTo>
                  <a:pt x="29874" y="51294"/>
                </a:lnTo>
                <a:lnTo>
                  <a:pt x="29339" y="51594"/>
                </a:lnTo>
                <a:lnTo>
                  <a:pt x="29072" y="51728"/>
                </a:lnTo>
                <a:lnTo>
                  <a:pt x="28771" y="51828"/>
                </a:lnTo>
                <a:lnTo>
                  <a:pt x="28404" y="51895"/>
                </a:lnTo>
                <a:lnTo>
                  <a:pt x="28036" y="51862"/>
                </a:lnTo>
                <a:lnTo>
                  <a:pt x="27635" y="51828"/>
                </a:lnTo>
                <a:lnTo>
                  <a:pt x="27267" y="51761"/>
                </a:lnTo>
                <a:lnTo>
                  <a:pt x="26900" y="51695"/>
                </a:lnTo>
                <a:lnTo>
                  <a:pt x="26499" y="51628"/>
                </a:lnTo>
                <a:lnTo>
                  <a:pt x="26131" y="51594"/>
                </a:lnTo>
                <a:lnTo>
                  <a:pt x="25730" y="51628"/>
                </a:lnTo>
                <a:lnTo>
                  <a:pt x="25463" y="51695"/>
                </a:lnTo>
                <a:lnTo>
                  <a:pt x="25229" y="51795"/>
                </a:lnTo>
                <a:lnTo>
                  <a:pt x="24995" y="51895"/>
                </a:lnTo>
                <a:lnTo>
                  <a:pt x="24761" y="52062"/>
                </a:lnTo>
                <a:lnTo>
                  <a:pt x="24293" y="52396"/>
                </a:lnTo>
                <a:lnTo>
                  <a:pt x="23892" y="52764"/>
                </a:lnTo>
                <a:lnTo>
                  <a:pt x="23458" y="53132"/>
                </a:lnTo>
                <a:lnTo>
                  <a:pt x="23024" y="53466"/>
                </a:lnTo>
                <a:lnTo>
                  <a:pt x="22790" y="53633"/>
                </a:lnTo>
                <a:lnTo>
                  <a:pt x="22522" y="53733"/>
                </a:lnTo>
                <a:lnTo>
                  <a:pt x="22289" y="53833"/>
                </a:lnTo>
                <a:lnTo>
                  <a:pt x="22021" y="53867"/>
                </a:lnTo>
                <a:lnTo>
                  <a:pt x="21821" y="53900"/>
                </a:lnTo>
                <a:lnTo>
                  <a:pt x="21587" y="53900"/>
                </a:lnTo>
                <a:lnTo>
                  <a:pt x="21186" y="53833"/>
                </a:lnTo>
                <a:lnTo>
                  <a:pt x="20785" y="53733"/>
                </a:lnTo>
                <a:lnTo>
                  <a:pt x="20384" y="53633"/>
                </a:lnTo>
                <a:lnTo>
                  <a:pt x="19949" y="53499"/>
                </a:lnTo>
                <a:lnTo>
                  <a:pt x="19548" y="53399"/>
                </a:lnTo>
                <a:lnTo>
                  <a:pt x="19147" y="53332"/>
                </a:lnTo>
                <a:lnTo>
                  <a:pt x="18947" y="53332"/>
                </a:lnTo>
                <a:lnTo>
                  <a:pt x="18746" y="53365"/>
                </a:lnTo>
                <a:lnTo>
                  <a:pt x="18379" y="53432"/>
                </a:lnTo>
                <a:lnTo>
                  <a:pt x="18045" y="53566"/>
                </a:lnTo>
                <a:lnTo>
                  <a:pt x="17744" y="53666"/>
                </a:lnTo>
                <a:lnTo>
                  <a:pt x="17376" y="53733"/>
                </a:lnTo>
                <a:lnTo>
                  <a:pt x="17142" y="53766"/>
                </a:lnTo>
                <a:lnTo>
                  <a:pt x="16875" y="53766"/>
                </a:lnTo>
                <a:lnTo>
                  <a:pt x="16374" y="53700"/>
                </a:lnTo>
                <a:lnTo>
                  <a:pt x="15873" y="53633"/>
                </a:lnTo>
                <a:lnTo>
                  <a:pt x="15605" y="53599"/>
                </a:lnTo>
                <a:lnTo>
                  <a:pt x="15338" y="53566"/>
                </a:lnTo>
                <a:lnTo>
                  <a:pt x="15071" y="53599"/>
                </a:lnTo>
                <a:lnTo>
                  <a:pt x="14837" y="53666"/>
                </a:lnTo>
                <a:lnTo>
                  <a:pt x="14569" y="53766"/>
                </a:lnTo>
                <a:lnTo>
                  <a:pt x="14369" y="53933"/>
                </a:lnTo>
                <a:lnTo>
                  <a:pt x="14168" y="54101"/>
                </a:lnTo>
                <a:lnTo>
                  <a:pt x="14035" y="54301"/>
                </a:lnTo>
                <a:lnTo>
                  <a:pt x="13968" y="54502"/>
                </a:lnTo>
                <a:lnTo>
                  <a:pt x="13968" y="54635"/>
                </a:lnTo>
                <a:lnTo>
                  <a:pt x="13968" y="54769"/>
                </a:lnTo>
                <a:lnTo>
                  <a:pt x="13634" y="54669"/>
                </a:lnTo>
                <a:lnTo>
                  <a:pt x="13233" y="54602"/>
                </a:lnTo>
                <a:lnTo>
                  <a:pt x="12832" y="54635"/>
                </a:lnTo>
                <a:lnTo>
                  <a:pt x="12431" y="54669"/>
                </a:lnTo>
                <a:lnTo>
                  <a:pt x="12063" y="54802"/>
                </a:lnTo>
                <a:lnTo>
                  <a:pt x="11696" y="54969"/>
                </a:lnTo>
                <a:lnTo>
                  <a:pt x="11395" y="55203"/>
                </a:lnTo>
                <a:lnTo>
                  <a:pt x="11261" y="55337"/>
                </a:lnTo>
                <a:lnTo>
                  <a:pt x="11161" y="55471"/>
                </a:lnTo>
                <a:lnTo>
                  <a:pt x="8354" y="56206"/>
                </a:lnTo>
                <a:lnTo>
                  <a:pt x="7987" y="56306"/>
                </a:lnTo>
                <a:lnTo>
                  <a:pt x="7619" y="56373"/>
                </a:lnTo>
                <a:lnTo>
                  <a:pt x="7251" y="56406"/>
                </a:lnTo>
                <a:lnTo>
                  <a:pt x="6850" y="56373"/>
                </a:lnTo>
                <a:lnTo>
                  <a:pt x="6617" y="56306"/>
                </a:lnTo>
                <a:lnTo>
                  <a:pt x="6416" y="56206"/>
                </a:lnTo>
                <a:lnTo>
                  <a:pt x="6216" y="56039"/>
                </a:lnTo>
                <a:lnTo>
                  <a:pt x="6048" y="55872"/>
                </a:lnTo>
                <a:lnTo>
                  <a:pt x="5948" y="55738"/>
                </a:lnTo>
                <a:lnTo>
                  <a:pt x="5848" y="55638"/>
                </a:lnTo>
                <a:lnTo>
                  <a:pt x="5714" y="55537"/>
                </a:lnTo>
                <a:lnTo>
                  <a:pt x="5581" y="55537"/>
                </a:lnTo>
                <a:lnTo>
                  <a:pt x="5480" y="55571"/>
                </a:lnTo>
                <a:lnTo>
                  <a:pt x="5414" y="55638"/>
                </a:lnTo>
                <a:lnTo>
                  <a:pt x="5313" y="55771"/>
                </a:lnTo>
                <a:lnTo>
                  <a:pt x="5146" y="56005"/>
                </a:lnTo>
                <a:lnTo>
                  <a:pt x="4946" y="56206"/>
                </a:lnTo>
                <a:lnTo>
                  <a:pt x="4712" y="56339"/>
                </a:lnTo>
                <a:lnTo>
                  <a:pt x="4445" y="56473"/>
                </a:lnTo>
                <a:lnTo>
                  <a:pt x="4177" y="56573"/>
                </a:lnTo>
                <a:lnTo>
                  <a:pt x="3910" y="56640"/>
                </a:lnTo>
                <a:lnTo>
                  <a:pt x="3342" y="56640"/>
                </a:lnTo>
                <a:lnTo>
                  <a:pt x="2841" y="56506"/>
                </a:lnTo>
                <a:lnTo>
                  <a:pt x="2573" y="56473"/>
                </a:lnTo>
                <a:lnTo>
                  <a:pt x="2306" y="56506"/>
                </a:lnTo>
                <a:lnTo>
                  <a:pt x="2172" y="56540"/>
                </a:lnTo>
                <a:lnTo>
                  <a:pt x="2039" y="56607"/>
                </a:lnTo>
                <a:lnTo>
                  <a:pt x="1805" y="56807"/>
                </a:lnTo>
                <a:lnTo>
                  <a:pt x="1604" y="57041"/>
                </a:lnTo>
                <a:lnTo>
                  <a:pt x="1404" y="57308"/>
                </a:lnTo>
                <a:lnTo>
                  <a:pt x="1103" y="57743"/>
                </a:lnTo>
                <a:lnTo>
                  <a:pt x="769" y="58177"/>
                </a:lnTo>
                <a:lnTo>
                  <a:pt x="401" y="58545"/>
                </a:lnTo>
                <a:lnTo>
                  <a:pt x="201" y="58745"/>
                </a:lnTo>
                <a:lnTo>
                  <a:pt x="0" y="58879"/>
                </a:lnTo>
                <a:lnTo>
                  <a:pt x="86146" y="58879"/>
                </a:lnTo>
                <a:lnTo>
                  <a:pt x="8614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21"/>
          <p:cNvSpPr/>
          <p:nvPr/>
        </p:nvSpPr>
        <p:spPr>
          <a:xfrm>
            <a:off x="-38050"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86" name="Google Shape;1986;p21"/>
          <p:cNvGrpSpPr/>
          <p:nvPr/>
        </p:nvGrpSpPr>
        <p:grpSpPr>
          <a:xfrm flipH="1">
            <a:off x="787855" y="238126"/>
            <a:ext cx="7918191" cy="1824032"/>
            <a:chOff x="483050" y="238125"/>
            <a:chExt cx="6729150" cy="1550125"/>
          </a:xfrm>
        </p:grpSpPr>
        <p:sp>
          <p:nvSpPr>
            <p:cNvPr id="1987" name="Google Shape;1987;p21"/>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21"/>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21"/>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21"/>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21"/>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21"/>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21"/>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21"/>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21"/>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21"/>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21"/>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21"/>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21"/>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21"/>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21"/>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21"/>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21"/>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21"/>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21"/>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21"/>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21"/>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21"/>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21"/>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21"/>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21"/>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21"/>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21"/>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21"/>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21"/>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21"/>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21"/>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21"/>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21"/>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21"/>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21"/>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21"/>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21"/>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21"/>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21"/>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21"/>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21"/>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21"/>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21"/>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21"/>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21"/>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21"/>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21"/>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21"/>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21"/>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21"/>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21"/>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21"/>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21"/>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21"/>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21"/>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21"/>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21"/>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21"/>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21"/>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21"/>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7" name="Google Shape;2047;p21"/>
          <p:cNvGrpSpPr/>
          <p:nvPr/>
        </p:nvGrpSpPr>
        <p:grpSpPr>
          <a:xfrm>
            <a:off x="4906797" y="76579"/>
            <a:ext cx="4006002" cy="2280109"/>
            <a:chOff x="1194750" y="3927025"/>
            <a:chExt cx="1671675" cy="954300"/>
          </a:xfrm>
        </p:grpSpPr>
        <p:sp>
          <p:nvSpPr>
            <p:cNvPr id="2048" name="Google Shape;2048;p21"/>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21"/>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21"/>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21"/>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21"/>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21"/>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21"/>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21"/>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21"/>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21"/>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21"/>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21"/>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21"/>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21"/>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21"/>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21"/>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21"/>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065"/>
        <p:cNvGrpSpPr/>
        <p:nvPr/>
      </p:nvGrpSpPr>
      <p:grpSpPr>
        <a:xfrm>
          <a:off x="0" y="0"/>
          <a:ext cx="0" cy="0"/>
          <a:chOff x="0" y="0"/>
          <a:chExt cx="0" cy="0"/>
        </a:xfrm>
      </p:grpSpPr>
      <p:sp>
        <p:nvSpPr>
          <p:cNvPr id="2066" name="Google Shape;2066;p22"/>
          <p:cNvSpPr/>
          <p:nvPr/>
        </p:nvSpPr>
        <p:spPr>
          <a:xfrm>
            <a:off x="7161143" y="192618"/>
            <a:ext cx="1982867" cy="868800"/>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22"/>
          <p:cNvSpPr/>
          <p:nvPr/>
        </p:nvSpPr>
        <p:spPr>
          <a:xfrm flipH="1">
            <a:off x="22" y="396228"/>
            <a:ext cx="2823739" cy="1237246"/>
          </a:xfrm>
          <a:custGeom>
            <a:avLst/>
            <a:gdLst/>
            <a:ahLst/>
            <a:cxnLst/>
            <a:rect l="l" t="t" r="r" b="b"/>
            <a:pathLst>
              <a:path w="30940" h="13557" extrusionOk="0">
                <a:moveTo>
                  <a:pt x="18314" y="1"/>
                </a:moveTo>
                <a:lnTo>
                  <a:pt x="15459" y="22"/>
                </a:lnTo>
                <a:lnTo>
                  <a:pt x="12583" y="64"/>
                </a:lnTo>
                <a:lnTo>
                  <a:pt x="9792" y="149"/>
                </a:lnTo>
                <a:lnTo>
                  <a:pt x="8460" y="212"/>
                </a:lnTo>
                <a:lnTo>
                  <a:pt x="7191" y="275"/>
                </a:lnTo>
                <a:lnTo>
                  <a:pt x="5985" y="360"/>
                </a:lnTo>
                <a:lnTo>
                  <a:pt x="4843" y="445"/>
                </a:lnTo>
                <a:lnTo>
                  <a:pt x="3807" y="572"/>
                </a:lnTo>
                <a:lnTo>
                  <a:pt x="2877" y="677"/>
                </a:lnTo>
                <a:lnTo>
                  <a:pt x="2052" y="825"/>
                </a:lnTo>
                <a:lnTo>
                  <a:pt x="1354" y="973"/>
                </a:lnTo>
                <a:lnTo>
                  <a:pt x="1037" y="1058"/>
                </a:lnTo>
                <a:lnTo>
                  <a:pt x="783" y="1142"/>
                </a:lnTo>
                <a:lnTo>
                  <a:pt x="550" y="1248"/>
                </a:lnTo>
                <a:lnTo>
                  <a:pt x="360" y="1333"/>
                </a:lnTo>
                <a:lnTo>
                  <a:pt x="191" y="1439"/>
                </a:lnTo>
                <a:lnTo>
                  <a:pt x="85" y="1544"/>
                </a:lnTo>
                <a:lnTo>
                  <a:pt x="22" y="1671"/>
                </a:lnTo>
                <a:lnTo>
                  <a:pt x="1" y="1777"/>
                </a:lnTo>
                <a:lnTo>
                  <a:pt x="1" y="1883"/>
                </a:lnTo>
                <a:lnTo>
                  <a:pt x="43" y="1988"/>
                </a:lnTo>
                <a:lnTo>
                  <a:pt x="127" y="2094"/>
                </a:lnTo>
                <a:lnTo>
                  <a:pt x="233" y="2200"/>
                </a:lnTo>
                <a:lnTo>
                  <a:pt x="381" y="2284"/>
                </a:lnTo>
                <a:lnTo>
                  <a:pt x="550" y="2390"/>
                </a:lnTo>
                <a:lnTo>
                  <a:pt x="762" y="2475"/>
                </a:lnTo>
                <a:lnTo>
                  <a:pt x="973" y="2559"/>
                </a:lnTo>
                <a:lnTo>
                  <a:pt x="1502" y="2707"/>
                </a:lnTo>
                <a:lnTo>
                  <a:pt x="2136" y="2855"/>
                </a:lnTo>
                <a:lnTo>
                  <a:pt x="2834" y="2982"/>
                </a:lnTo>
                <a:lnTo>
                  <a:pt x="3638" y="3088"/>
                </a:lnTo>
                <a:lnTo>
                  <a:pt x="4505" y="3194"/>
                </a:lnTo>
                <a:lnTo>
                  <a:pt x="5414" y="3278"/>
                </a:lnTo>
                <a:lnTo>
                  <a:pt x="6387" y="3363"/>
                </a:lnTo>
                <a:lnTo>
                  <a:pt x="7402" y="3426"/>
                </a:lnTo>
                <a:lnTo>
                  <a:pt x="9538" y="3553"/>
                </a:lnTo>
                <a:lnTo>
                  <a:pt x="11737" y="3617"/>
                </a:lnTo>
                <a:lnTo>
                  <a:pt x="13937" y="3680"/>
                </a:lnTo>
                <a:lnTo>
                  <a:pt x="16073" y="3701"/>
                </a:lnTo>
                <a:lnTo>
                  <a:pt x="19858" y="3701"/>
                </a:lnTo>
                <a:lnTo>
                  <a:pt x="22544" y="3680"/>
                </a:lnTo>
                <a:lnTo>
                  <a:pt x="23559" y="3659"/>
                </a:lnTo>
                <a:lnTo>
                  <a:pt x="23559" y="3659"/>
                </a:lnTo>
                <a:lnTo>
                  <a:pt x="22967" y="3680"/>
                </a:lnTo>
                <a:lnTo>
                  <a:pt x="21444" y="3765"/>
                </a:lnTo>
                <a:lnTo>
                  <a:pt x="19266" y="3913"/>
                </a:lnTo>
                <a:lnTo>
                  <a:pt x="18039" y="4019"/>
                </a:lnTo>
                <a:lnTo>
                  <a:pt x="16792" y="4145"/>
                </a:lnTo>
                <a:lnTo>
                  <a:pt x="15523" y="4293"/>
                </a:lnTo>
                <a:lnTo>
                  <a:pt x="14296" y="4463"/>
                </a:lnTo>
                <a:lnTo>
                  <a:pt x="13133" y="4653"/>
                </a:lnTo>
                <a:lnTo>
                  <a:pt x="12604" y="4759"/>
                </a:lnTo>
                <a:lnTo>
                  <a:pt x="12097" y="4864"/>
                </a:lnTo>
                <a:lnTo>
                  <a:pt x="11632" y="4970"/>
                </a:lnTo>
                <a:lnTo>
                  <a:pt x="11230" y="5097"/>
                </a:lnTo>
                <a:lnTo>
                  <a:pt x="10849" y="5224"/>
                </a:lnTo>
                <a:lnTo>
                  <a:pt x="10532" y="5351"/>
                </a:lnTo>
                <a:lnTo>
                  <a:pt x="10278" y="5499"/>
                </a:lnTo>
                <a:lnTo>
                  <a:pt x="10088" y="5647"/>
                </a:lnTo>
                <a:lnTo>
                  <a:pt x="10024" y="5710"/>
                </a:lnTo>
                <a:lnTo>
                  <a:pt x="9961" y="5795"/>
                </a:lnTo>
                <a:lnTo>
                  <a:pt x="9940" y="5880"/>
                </a:lnTo>
                <a:lnTo>
                  <a:pt x="9919" y="5964"/>
                </a:lnTo>
                <a:lnTo>
                  <a:pt x="9919" y="5985"/>
                </a:lnTo>
                <a:lnTo>
                  <a:pt x="7910" y="6070"/>
                </a:lnTo>
                <a:lnTo>
                  <a:pt x="6070" y="6197"/>
                </a:lnTo>
                <a:lnTo>
                  <a:pt x="4378" y="6345"/>
                </a:lnTo>
                <a:lnTo>
                  <a:pt x="3617" y="6429"/>
                </a:lnTo>
                <a:lnTo>
                  <a:pt x="2919" y="6514"/>
                </a:lnTo>
                <a:lnTo>
                  <a:pt x="2284" y="6620"/>
                </a:lnTo>
                <a:lnTo>
                  <a:pt x="1714" y="6725"/>
                </a:lnTo>
                <a:lnTo>
                  <a:pt x="1206" y="6852"/>
                </a:lnTo>
                <a:lnTo>
                  <a:pt x="783" y="6979"/>
                </a:lnTo>
                <a:lnTo>
                  <a:pt x="445" y="7127"/>
                </a:lnTo>
                <a:lnTo>
                  <a:pt x="318" y="7191"/>
                </a:lnTo>
                <a:lnTo>
                  <a:pt x="212" y="7275"/>
                </a:lnTo>
                <a:lnTo>
                  <a:pt x="106" y="7360"/>
                </a:lnTo>
                <a:lnTo>
                  <a:pt x="43" y="7444"/>
                </a:lnTo>
                <a:lnTo>
                  <a:pt x="1" y="7529"/>
                </a:lnTo>
                <a:lnTo>
                  <a:pt x="1" y="7614"/>
                </a:lnTo>
                <a:lnTo>
                  <a:pt x="1" y="7719"/>
                </a:lnTo>
                <a:lnTo>
                  <a:pt x="43" y="7825"/>
                </a:lnTo>
                <a:lnTo>
                  <a:pt x="127" y="7931"/>
                </a:lnTo>
                <a:lnTo>
                  <a:pt x="233" y="8037"/>
                </a:lnTo>
                <a:lnTo>
                  <a:pt x="381" y="8121"/>
                </a:lnTo>
                <a:lnTo>
                  <a:pt x="550" y="8227"/>
                </a:lnTo>
                <a:lnTo>
                  <a:pt x="762" y="8311"/>
                </a:lnTo>
                <a:lnTo>
                  <a:pt x="973" y="8396"/>
                </a:lnTo>
                <a:lnTo>
                  <a:pt x="1502" y="8544"/>
                </a:lnTo>
                <a:lnTo>
                  <a:pt x="2136" y="8692"/>
                </a:lnTo>
                <a:lnTo>
                  <a:pt x="2834" y="8819"/>
                </a:lnTo>
                <a:lnTo>
                  <a:pt x="3638" y="8925"/>
                </a:lnTo>
                <a:lnTo>
                  <a:pt x="4505" y="9030"/>
                </a:lnTo>
                <a:lnTo>
                  <a:pt x="5414" y="9115"/>
                </a:lnTo>
                <a:lnTo>
                  <a:pt x="6387" y="9200"/>
                </a:lnTo>
                <a:lnTo>
                  <a:pt x="7402" y="9263"/>
                </a:lnTo>
                <a:lnTo>
                  <a:pt x="9538" y="9390"/>
                </a:lnTo>
                <a:lnTo>
                  <a:pt x="11737" y="9453"/>
                </a:lnTo>
                <a:lnTo>
                  <a:pt x="13937" y="9517"/>
                </a:lnTo>
                <a:lnTo>
                  <a:pt x="16073" y="9538"/>
                </a:lnTo>
                <a:lnTo>
                  <a:pt x="19858" y="9538"/>
                </a:lnTo>
                <a:lnTo>
                  <a:pt x="22544" y="9517"/>
                </a:lnTo>
                <a:lnTo>
                  <a:pt x="23559" y="9496"/>
                </a:lnTo>
                <a:lnTo>
                  <a:pt x="23559" y="9496"/>
                </a:lnTo>
                <a:lnTo>
                  <a:pt x="22967" y="9517"/>
                </a:lnTo>
                <a:lnTo>
                  <a:pt x="21444" y="9601"/>
                </a:lnTo>
                <a:lnTo>
                  <a:pt x="19266" y="9749"/>
                </a:lnTo>
                <a:lnTo>
                  <a:pt x="18039" y="9855"/>
                </a:lnTo>
                <a:lnTo>
                  <a:pt x="16792" y="9982"/>
                </a:lnTo>
                <a:lnTo>
                  <a:pt x="15523" y="10130"/>
                </a:lnTo>
                <a:lnTo>
                  <a:pt x="14296" y="10299"/>
                </a:lnTo>
                <a:lnTo>
                  <a:pt x="13133" y="10490"/>
                </a:lnTo>
                <a:lnTo>
                  <a:pt x="12604" y="10595"/>
                </a:lnTo>
                <a:lnTo>
                  <a:pt x="12097" y="10701"/>
                </a:lnTo>
                <a:lnTo>
                  <a:pt x="11632" y="10807"/>
                </a:lnTo>
                <a:lnTo>
                  <a:pt x="11230" y="10934"/>
                </a:lnTo>
                <a:lnTo>
                  <a:pt x="10849" y="11061"/>
                </a:lnTo>
                <a:lnTo>
                  <a:pt x="10532" y="11188"/>
                </a:lnTo>
                <a:lnTo>
                  <a:pt x="10278" y="11336"/>
                </a:lnTo>
                <a:lnTo>
                  <a:pt x="10088" y="11484"/>
                </a:lnTo>
                <a:lnTo>
                  <a:pt x="10024" y="11547"/>
                </a:lnTo>
                <a:lnTo>
                  <a:pt x="9961" y="11632"/>
                </a:lnTo>
                <a:lnTo>
                  <a:pt x="9940" y="11716"/>
                </a:lnTo>
                <a:lnTo>
                  <a:pt x="9919" y="11801"/>
                </a:lnTo>
                <a:lnTo>
                  <a:pt x="9919" y="11864"/>
                </a:lnTo>
                <a:lnTo>
                  <a:pt x="9940" y="11949"/>
                </a:lnTo>
                <a:lnTo>
                  <a:pt x="9982" y="12012"/>
                </a:lnTo>
                <a:lnTo>
                  <a:pt x="10024" y="12076"/>
                </a:lnTo>
                <a:lnTo>
                  <a:pt x="10172" y="12203"/>
                </a:lnTo>
                <a:lnTo>
                  <a:pt x="10384" y="12329"/>
                </a:lnTo>
                <a:lnTo>
                  <a:pt x="10659" y="12435"/>
                </a:lnTo>
                <a:lnTo>
                  <a:pt x="10976" y="12562"/>
                </a:lnTo>
                <a:lnTo>
                  <a:pt x="11357" y="12647"/>
                </a:lnTo>
                <a:lnTo>
                  <a:pt x="11780" y="12752"/>
                </a:lnTo>
                <a:lnTo>
                  <a:pt x="12245" y="12837"/>
                </a:lnTo>
                <a:lnTo>
                  <a:pt x="12774" y="12922"/>
                </a:lnTo>
                <a:lnTo>
                  <a:pt x="13937" y="13070"/>
                </a:lnTo>
                <a:lnTo>
                  <a:pt x="15248" y="13197"/>
                </a:lnTo>
                <a:lnTo>
                  <a:pt x="16707" y="13302"/>
                </a:lnTo>
                <a:lnTo>
                  <a:pt x="18272" y="13387"/>
                </a:lnTo>
                <a:lnTo>
                  <a:pt x="19943" y="13450"/>
                </a:lnTo>
                <a:lnTo>
                  <a:pt x="21698" y="13493"/>
                </a:lnTo>
                <a:lnTo>
                  <a:pt x="23495" y="13535"/>
                </a:lnTo>
                <a:lnTo>
                  <a:pt x="25335" y="13556"/>
                </a:lnTo>
                <a:lnTo>
                  <a:pt x="27217" y="13556"/>
                </a:lnTo>
                <a:lnTo>
                  <a:pt x="30939" y="13535"/>
                </a:lnTo>
                <a:lnTo>
                  <a:pt x="30939" y="191"/>
                </a:lnTo>
                <a:lnTo>
                  <a:pt x="30833" y="149"/>
                </a:lnTo>
                <a:lnTo>
                  <a:pt x="29522" y="106"/>
                </a:lnTo>
                <a:lnTo>
                  <a:pt x="26033" y="43"/>
                </a:lnTo>
                <a:lnTo>
                  <a:pt x="23707" y="22"/>
                </a:lnTo>
                <a:lnTo>
                  <a:pt x="21106" y="1"/>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68" name="Google Shape;2068;p22"/>
          <p:cNvGrpSpPr/>
          <p:nvPr/>
        </p:nvGrpSpPr>
        <p:grpSpPr>
          <a:xfrm>
            <a:off x="787855" y="238126"/>
            <a:ext cx="7918191" cy="1824032"/>
            <a:chOff x="483050" y="238125"/>
            <a:chExt cx="6729150" cy="1550125"/>
          </a:xfrm>
        </p:grpSpPr>
        <p:sp>
          <p:nvSpPr>
            <p:cNvPr id="2069" name="Google Shape;2069;p22"/>
            <p:cNvSpPr/>
            <p:nvPr/>
          </p:nvSpPr>
          <p:spPr>
            <a:xfrm>
              <a:off x="7016850" y="735100"/>
              <a:ext cx="28700" cy="28700"/>
            </a:xfrm>
            <a:custGeom>
              <a:avLst/>
              <a:gdLst/>
              <a:ahLst/>
              <a:cxnLst/>
              <a:rect l="l" t="t" r="r" b="b"/>
              <a:pathLst>
                <a:path w="1148" h="1148" extrusionOk="0">
                  <a:moveTo>
                    <a:pt x="574" y="1"/>
                  </a:moveTo>
                  <a:lnTo>
                    <a:pt x="455" y="25"/>
                  </a:lnTo>
                  <a:lnTo>
                    <a:pt x="359" y="49"/>
                  </a:lnTo>
                  <a:lnTo>
                    <a:pt x="264" y="96"/>
                  </a:lnTo>
                  <a:lnTo>
                    <a:pt x="168" y="168"/>
                  </a:lnTo>
                  <a:lnTo>
                    <a:pt x="96" y="264"/>
                  </a:lnTo>
                  <a:lnTo>
                    <a:pt x="48" y="359"/>
                  </a:lnTo>
                  <a:lnTo>
                    <a:pt x="25" y="455"/>
                  </a:lnTo>
                  <a:lnTo>
                    <a:pt x="1" y="574"/>
                  </a:lnTo>
                  <a:lnTo>
                    <a:pt x="25" y="694"/>
                  </a:lnTo>
                  <a:lnTo>
                    <a:pt x="48" y="789"/>
                  </a:lnTo>
                  <a:lnTo>
                    <a:pt x="96" y="885"/>
                  </a:lnTo>
                  <a:lnTo>
                    <a:pt x="168" y="980"/>
                  </a:lnTo>
                  <a:lnTo>
                    <a:pt x="264" y="1052"/>
                  </a:lnTo>
                  <a:lnTo>
                    <a:pt x="359" y="1100"/>
                  </a:lnTo>
                  <a:lnTo>
                    <a:pt x="455" y="1124"/>
                  </a:lnTo>
                  <a:lnTo>
                    <a:pt x="574" y="1148"/>
                  </a:lnTo>
                  <a:lnTo>
                    <a:pt x="694" y="1124"/>
                  </a:lnTo>
                  <a:lnTo>
                    <a:pt x="789" y="1100"/>
                  </a:lnTo>
                  <a:lnTo>
                    <a:pt x="885" y="1052"/>
                  </a:lnTo>
                  <a:lnTo>
                    <a:pt x="980" y="980"/>
                  </a:lnTo>
                  <a:lnTo>
                    <a:pt x="1052" y="885"/>
                  </a:lnTo>
                  <a:lnTo>
                    <a:pt x="1100" y="789"/>
                  </a:lnTo>
                  <a:lnTo>
                    <a:pt x="1124" y="694"/>
                  </a:lnTo>
                  <a:lnTo>
                    <a:pt x="1148" y="574"/>
                  </a:lnTo>
                  <a:lnTo>
                    <a:pt x="1124" y="455"/>
                  </a:lnTo>
                  <a:lnTo>
                    <a:pt x="1100" y="359"/>
                  </a:lnTo>
                  <a:lnTo>
                    <a:pt x="1052" y="264"/>
                  </a:lnTo>
                  <a:lnTo>
                    <a:pt x="980" y="168"/>
                  </a:lnTo>
                  <a:lnTo>
                    <a:pt x="885" y="96"/>
                  </a:lnTo>
                  <a:lnTo>
                    <a:pt x="789" y="49"/>
                  </a:lnTo>
                  <a:lnTo>
                    <a:pt x="694" y="25"/>
                  </a:lnTo>
                  <a:lnTo>
                    <a:pt x="57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22"/>
            <p:cNvSpPr/>
            <p:nvPr/>
          </p:nvSpPr>
          <p:spPr>
            <a:xfrm>
              <a:off x="7016850" y="735100"/>
              <a:ext cx="28700" cy="28700"/>
            </a:xfrm>
            <a:custGeom>
              <a:avLst/>
              <a:gdLst/>
              <a:ahLst/>
              <a:cxnLst/>
              <a:rect l="l" t="t" r="r" b="b"/>
              <a:pathLst>
                <a:path w="1148" h="1148" fill="none" extrusionOk="0">
                  <a:moveTo>
                    <a:pt x="574" y="1"/>
                  </a:moveTo>
                  <a:lnTo>
                    <a:pt x="574" y="1"/>
                  </a:lnTo>
                  <a:lnTo>
                    <a:pt x="455" y="25"/>
                  </a:lnTo>
                  <a:lnTo>
                    <a:pt x="359" y="49"/>
                  </a:lnTo>
                  <a:lnTo>
                    <a:pt x="264" y="96"/>
                  </a:lnTo>
                  <a:lnTo>
                    <a:pt x="168" y="168"/>
                  </a:lnTo>
                  <a:lnTo>
                    <a:pt x="96" y="264"/>
                  </a:lnTo>
                  <a:lnTo>
                    <a:pt x="48" y="359"/>
                  </a:lnTo>
                  <a:lnTo>
                    <a:pt x="25" y="455"/>
                  </a:lnTo>
                  <a:lnTo>
                    <a:pt x="1" y="574"/>
                  </a:lnTo>
                  <a:lnTo>
                    <a:pt x="1" y="574"/>
                  </a:lnTo>
                  <a:lnTo>
                    <a:pt x="25" y="694"/>
                  </a:lnTo>
                  <a:lnTo>
                    <a:pt x="48" y="789"/>
                  </a:lnTo>
                  <a:lnTo>
                    <a:pt x="96" y="885"/>
                  </a:lnTo>
                  <a:lnTo>
                    <a:pt x="168" y="980"/>
                  </a:lnTo>
                  <a:lnTo>
                    <a:pt x="264" y="1052"/>
                  </a:lnTo>
                  <a:lnTo>
                    <a:pt x="359" y="1100"/>
                  </a:lnTo>
                  <a:lnTo>
                    <a:pt x="455" y="1124"/>
                  </a:lnTo>
                  <a:lnTo>
                    <a:pt x="574" y="1148"/>
                  </a:lnTo>
                  <a:lnTo>
                    <a:pt x="574" y="1148"/>
                  </a:lnTo>
                  <a:lnTo>
                    <a:pt x="694" y="1124"/>
                  </a:lnTo>
                  <a:lnTo>
                    <a:pt x="789" y="1100"/>
                  </a:lnTo>
                  <a:lnTo>
                    <a:pt x="885" y="1052"/>
                  </a:lnTo>
                  <a:lnTo>
                    <a:pt x="980" y="980"/>
                  </a:lnTo>
                  <a:lnTo>
                    <a:pt x="1052" y="885"/>
                  </a:lnTo>
                  <a:lnTo>
                    <a:pt x="1100" y="789"/>
                  </a:lnTo>
                  <a:lnTo>
                    <a:pt x="1124" y="694"/>
                  </a:lnTo>
                  <a:lnTo>
                    <a:pt x="1148" y="574"/>
                  </a:lnTo>
                  <a:lnTo>
                    <a:pt x="1148" y="574"/>
                  </a:lnTo>
                  <a:lnTo>
                    <a:pt x="1124" y="455"/>
                  </a:lnTo>
                  <a:lnTo>
                    <a:pt x="1100" y="359"/>
                  </a:lnTo>
                  <a:lnTo>
                    <a:pt x="1052" y="264"/>
                  </a:lnTo>
                  <a:lnTo>
                    <a:pt x="980" y="168"/>
                  </a:lnTo>
                  <a:lnTo>
                    <a:pt x="885" y="96"/>
                  </a:lnTo>
                  <a:lnTo>
                    <a:pt x="789" y="49"/>
                  </a:lnTo>
                  <a:lnTo>
                    <a:pt x="694" y="25"/>
                  </a:lnTo>
                  <a:lnTo>
                    <a:pt x="57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22"/>
            <p:cNvSpPr/>
            <p:nvPr/>
          </p:nvSpPr>
          <p:spPr>
            <a:xfrm>
              <a:off x="6626200" y="1254200"/>
              <a:ext cx="42425" cy="42450"/>
            </a:xfrm>
            <a:custGeom>
              <a:avLst/>
              <a:gdLst/>
              <a:ahLst/>
              <a:cxnLst/>
              <a:rect l="l" t="t" r="r" b="b"/>
              <a:pathLst>
                <a:path w="1697" h="1698" extrusionOk="0">
                  <a:moveTo>
                    <a:pt x="693" y="1"/>
                  </a:moveTo>
                  <a:lnTo>
                    <a:pt x="526" y="72"/>
                  </a:lnTo>
                  <a:lnTo>
                    <a:pt x="382" y="144"/>
                  </a:lnTo>
                  <a:lnTo>
                    <a:pt x="239" y="240"/>
                  </a:lnTo>
                  <a:lnTo>
                    <a:pt x="143" y="359"/>
                  </a:lnTo>
                  <a:lnTo>
                    <a:pt x="72" y="526"/>
                  </a:lnTo>
                  <a:lnTo>
                    <a:pt x="24" y="670"/>
                  </a:lnTo>
                  <a:lnTo>
                    <a:pt x="0" y="837"/>
                  </a:lnTo>
                  <a:lnTo>
                    <a:pt x="24" y="1028"/>
                  </a:lnTo>
                  <a:lnTo>
                    <a:pt x="72" y="1171"/>
                  </a:lnTo>
                  <a:lnTo>
                    <a:pt x="143" y="1315"/>
                  </a:lnTo>
                  <a:lnTo>
                    <a:pt x="239" y="1458"/>
                  </a:lnTo>
                  <a:lnTo>
                    <a:pt x="382" y="1554"/>
                  </a:lnTo>
                  <a:lnTo>
                    <a:pt x="526" y="1625"/>
                  </a:lnTo>
                  <a:lnTo>
                    <a:pt x="693" y="1673"/>
                  </a:lnTo>
                  <a:lnTo>
                    <a:pt x="860" y="1697"/>
                  </a:lnTo>
                  <a:lnTo>
                    <a:pt x="1027" y="1673"/>
                  </a:lnTo>
                  <a:lnTo>
                    <a:pt x="1195" y="1625"/>
                  </a:lnTo>
                  <a:lnTo>
                    <a:pt x="1338" y="1554"/>
                  </a:lnTo>
                  <a:lnTo>
                    <a:pt x="1458" y="1458"/>
                  </a:lnTo>
                  <a:lnTo>
                    <a:pt x="1553" y="1315"/>
                  </a:lnTo>
                  <a:lnTo>
                    <a:pt x="1649" y="1171"/>
                  </a:lnTo>
                  <a:lnTo>
                    <a:pt x="1697" y="1028"/>
                  </a:lnTo>
                  <a:lnTo>
                    <a:pt x="1697" y="837"/>
                  </a:lnTo>
                  <a:lnTo>
                    <a:pt x="1697" y="670"/>
                  </a:lnTo>
                  <a:lnTo>
                    <a:pt x="1649" y="526"/>
                  </a:lnTo>
                  <a:lnTo>
                    <a:pt x="1553" y="359"/>
                  </a:lnTo>
                  <a:lnTo>
                    <a:pt x="1458" y="240"/>
                  </a:lnTo>
                  <a:lnTo>
                    <a:pt x="1338" y="144"/>
                  </a:lnTo>
                  <a:lnTo>
                    <a:pt x="1195" y="72"/>
                  </a:lnTo>
                  <a:lnTo>
                    <a:pt x="102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22"/>
            <p:cNvSpPr/>
            <p:nvPr/>
          </p:nvSpPr>
          <p:spPr>
            <a:xfrm>
              <a:off x="6626200" y="1254200"/>
              <a:ext cx="42425" cy="42450"/>
            </a:xfrm>
            <a:custGeom>
              <a:avLst/>
              <a:gdLst/>
              <a:ahLst/>
              <a:cxnLst/>
              <a:rect l="l" t="t" r="r" b="b"/>
              <a:pathLst>
                <a:path w="1697" h="1698" fill="none" extrusionOk="0">
                  <a:moveTo>
                    <a:pt x="860" y="1"/>
                  </a:moveTo>
                  <a:lnTo>
                    <a:pt x="860" y="1"/>
                  </a:lnTo>
                  <a:lnTo>
                    <a:pt x="693" y="1"/>
                  </a:lnTo>
                  <a:lnTo>
                    <a:pt x="526" y="72"/>
                  </a:lnTo>
                  <a:lnTo>
                    <a:pt x="382" y="144"/>
                  </a:lnTo>
                  <a:lnTo>
                    <a:pt x="239" y="240"/>
                  </a:lnTo>
                  <a:lnTo>
                    <a:pt x="143" y="359"/>
                  </a:lnTo>
                  <a:lnTo>
                    <a:pt x="72" y="526"/>
                  </a:lnTo>
                  <a:lnTo>
                    <a:pt x="24" y="670"/>
                  </a:lnTo>
                  <a:lnTo>
                    <a:pt x="0" y="837"/>
                  </a:lnTo>
                  <a:lnTo>
                    <a:pt x="0" y="837"/>
                  </a:lnTo>
                  <a:lnTo>
                    <a:pt x="24" y="1028"/>
                  </a:lnTo>
                  <a:lnTo>
                    <a:pt x="72" y="1171"/>
                  </a:lnTo>
                  <a:lnTo>
                    <a:pt x="143" y="1315"/>
                  </a:lnTo>
                  <a:lnTo>
                    <a:pt x="239" y="1458"/>
                  </a:lnTo>
                  <a:lnTo>
                    <a:pt x="382" y="1554"/>
                  </a:lnTo>
                  <a:lnTo>
                    <a:pt x="526" y="1625"/>
                  </a:lnTo>
                  <a:lnTo>
                    <a:pt x="693" y="1673"/>
                  </a:lnTo>
                  <a:lnTo>
                    <a:pt x="860" y="1697"/>
                  </a:lnTo>
                  <a:lnTo>
                    <a:pt x="860" y="1697"/>
                  </a:lnTo>
                  <a:lnTo>
                    <a:pt x="1027" y="1673"/>
                  </a:lnTo>
                  <a:lnTo>
                    <a:pt x="1195" y="1625"/>
                  </a:lnTo>
                  <a:lnTo>
                    <a:pt x="1338" y="1554"/>
                  </a:lnTo>
                  <a:lnTo>
                    <a:pt x="1458" y="1458"/>
                  </a:lnTo>
                  <a:lnTo>
                    <a:pt x="1553" y="1315"/>
                  </a:lnTo>
                  <a:lnTo>
                    <a:pt x="1649" y="1171"/>
                  </a:lnTo>
                  <a:lnTo>
                    <a:pt x="1697" y="1028"/>
                  </a:lnTo>
                  <a:lnTo>
                    <a:pt x="1697" y="837"/>
                  </a:lnTo>
                  <a:lnTo>
                    <a:pt x="1697" y="837"/>
                  </a:lnTo>
                  <a:lnTo>
                    <a:pt x="1697" y="670"/>
                  </a:lnTo>
                  <a:lnTo>
                    <a:pt x="1649" y="526"/>
                  </a:lnTo>
                  <a:lnTo>
                    <a:pt x="1553" y="359"/>
                  </a:lnTo>
                  <a:lnTo>
                    <a:pt x="1458" y="240"/>
                  </a:lnTo>
                  <a:lnTo>
                    <a:pt x="1338" y="144"/>
                  </a:lnTo>
                  <a:lnTo>
                    <a:pt x="1195" y="72"/>
                  </a:lnTo>
                  <a:lnTo>
                    <a:pt x="1027" y="1"/>
                  </a:lnTo>
                  <a:lnTo>
                    <a:pt x="86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22"/>
            <p:cNvSpPr/>
            <p:nvPr/>
          </p:nvSpPr>
          <p:spPr>
            <a:xfrm>
              <a:off x="6651275" y="521850"/>
              <a:ext cx="13775" cy="14375"/>
            </a:xfrm>
            <a:custGeom>
              <a:avLst/>
              <a:gdLst/>
              <a:ahLst/>
              <a:cxnLst/>
              <a:rect l="l" t="t" r="r" b="b"/>
              <a:pathLst>
                <a:path w="551" h="575" extrusionOk="0">
                  <a:moveTo>
                    <a:pt x="287" y="1"/>
                  </a:moveTo>
                  <a:lnTo>
                    <a:pt x="168" y="25"/>
                  </a:lnTo>
                  <a:lnTo>
                    <a:pt x="72" y="96"/>
                  </a:lnTo>
                  <a:lnTo>
                    <a:pt x="24" y="192"/>
                  </a:lnTo>
                  <a:lnTo>
                    <a:pt x="1" y="287"/>
                  </a:lnTo>
                  <a:lnTo>
                    <a:pt x="24" y="407"/>
                  </a:lnTo>
                  <a:lnTo>
                    <a:pt x="72" y="502"/>
                  </a:lnTo>
                  <a:lnTo>
                    <a:pt x="168" y="550"/>
                  </a:lnTo>
                  <a:lnTo>
                    <a:pt x="287" y="574"/>
                  </a:lnTo>
                  <a:lnTo>
                    <a:pt x="383" y="550"/>
                  </a:lnTo>
                  <a:lnTo>
                    <a:pt x="478" y="502"/>
                  </a:lnTo>
                  <a:lnTo>
                    <a:pt x="550" y="407"/>
                  </a:lnTo>
                  <a:lnTo>
                    <a:pt x="550" y="287"/>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22"/>
            <p:cNvSpPr/>
            <p:nvPr/>
          </p:nvSpPr>
          <p:spPr>
            <a:xfrm>
              <a:off x="6651275" y="521850"/>
              <a:ext cx="13775" cy="14375"/>
            </a:xfrm>
            <a:custGeom>
              <a:avLst/>
              <a:gdLst/>
              <a:ahLst/>
              <a:cxnLst/>
              <a:rect l="l" t="t" r="r" b="b"/>
              <a:pathLst>
                <a:path w="551" h="575" fill="none" extrusionOk="0">
                  <a:moveTo>
                    <a:pt x="287" y="1"/>
                  </a:moveTo>
                  <a:lnTo>
                    <a:pt x="287" y="1"/>
                  </a:lnTo>
                  <a:lnTo>
                    <a:pt x="168" y="25"/>
                  </a:lnTo>
                  <a:lnTo>
                    <a:pt x="72" y="96"/>
                  </a:lnTo>
                  <a:lnTo>
                    <a:pt x="24" y="192"/>
                  </a:lnTo>
                  <a:lnTo>
                    <a:pt x="1" y="287"/>
                  </a:lnTo>
                  <a:lnTo>
                    <a:pt x="1" y="287"/>
                  </a:lnTo>
                  <a:lnTo>
                    <a:pt x="24" y="407"/>
                  </a:lnTo>
                  <a:lnTo>
                    <a:pt x="72" y="502"/>
                  </a:lnTo>
                  <a:lnTo>
                    <a:pt x="168" y="550"/>
                  </a:lnTo>
                  <a:lnTo>
                    <a:pt x="287" y="574"/>
                  </a:lnTo>
                  <a:lnTo>
                    <a:pt x="287" y="574"/>
                  </a:lnTo>
                  <a:lnTo>
                    <a:pt x="383" y="550"/>
                  </a:lnTo>
                  <a:lnTo>
                    <a:pt x="478" y="502"/>
                  </a:lnTo>
                  <a:lnTo>
                    <a:pt x="550" y="407"/>
                  </a:lnTo>
                  <a:lnTo>
                    <a:pt x="550" y="287"/>
                  </a:lnTo>
                  <a:lnTo>
                    <a:pt x="550" y="287"/>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22"/>
            <p:cNvSpPr/>
            <p:nvPr/>
          </p:nvSpPr>
          <p:spPr>
            <a:xfrm>
              <a:off x="6317350" y="880850"/>
              <a:ext cx="28100" cy="28700"/>
            </a:xfrm>
            <a:custGeom>
              <a:avLst/>
              <a:gdLst/>
              <a:ahLst/>
              <a:cxnLst/>
              <a:rect l="l" t="t" r="r" b="b"/>
              <a:pathLst>
                <a:path w="1124" h="1148" extrusionOk="0">
                  <a:moveTo>
                    <a:pt x="550" y="1"/>
                  </a:moveTo>
                  <a:lnTo>
                    <a:pt x="455" y="25"/>
                  </a:lnTo>
                  <a:lnTo>
                    <a:pt x="335" y="49"/>
                  </a:lnTo>
                  <a:lnTo>
                    <a:pt x="240" y="96"/>
                  </a:lnTo>
                  <a:lnTo>
                    <a:pt x="168" y="168"/>
                  </a:lnTo>
                  <a:lnTo>
                    <a:pt x="96" y="264"/>
                  </a:lnTo>
                  <a:lnTo>
                    <a:pt x="25" y="359"/>
                  </a:lnTo>
                  <a:lnTo>
                    <a:pt x="1" y="455"/>
                  </a:lnTo>
                  <a:lnTo>
                    <a:pt x="1" y="574"/>
                  </a:lnTo>
                  <a:lnTo>
                    <a:pt x="1" y="694"/>
                  </a:lnTo>
                  <a:lnTo>
                    <a:pt x="25" y="789"/>
                  </a:lnTo>
                  <a:lnTo>
                    <a:pt x="96" y="885"/>
                  </a:lnTo>
                  <a:lnTo>
                    <a:pt x="168" y="981"/>
                  </a:lnTo>
                  <a:lnTo>
                    <a:pt x="240" y="1052"/>
                  </a:lnTo>
                  <a:lnTo>
                    <a:pt x="335" y="1100"/>
                  </a:lnTo>
                  <a:lnTo>
                    <a:pt x="455" y="1124"/>
                  </a:lnTo>
                  <a:lnTo>
                    <a:pt x="550" y="1148"/>
                  </a:lnTo>
                  <a:lnTo>
                    <a:pt x="670" y="1124"/>
                  </a:lnTo>
                  <a:lnTo>
                    <a:pt x="789" y="1100"/>
                  </a:lnTo>
                  <a:lnTo>
                    <a:pt x="885" y="1052"/>
                  </a:lnTo>
                  <a:lnTo>
                    <a:pt x="957" y="981"/>
                  </a:lnTo>
                  <a:lnTo>
                    <a:pt x="1028" y="885"/>
                  </a:lnTo>
                  <a:lnTo>
                    <a:pt x="1076" y="789"/>
                  </a:lnTo>
                  <a:lnTo>
                    <a:pt x="1124" y="694"/>
                  </a:lnTo>
                  <a:lnTo>
                    <a:pt x="1124" y="574"/>
                  </a:lnTo>
                  <a:lnTo>
                    <a:pt x="1124" y="455"/>
                  </a:lnTo>
                  <a:lnTo>
                    <a:pt x="1076" y="359"/>
                  </a:lnTo>
                  <a:lnTo>
                    <a:pt x="1028" y="264"/>
                  </a:lnTo>
                  <a:lnTo>
                    <a:pt x="957" y="168"/>
                  </a:lnTo>
                  <a:lnTo>
                    <a:pt x="885" y="96"/>
                  </a:lnTo>
                  <a:lnTo>
                    <a:pt x="789" y="49"/>
                  </a:lnTo>
                  <a:lnTo>
                    <a:pt x="670" y="25"/>
                  </a:lnTo>
                  <a:lnTo>
                    <a:pt x="550"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22"/>
            <p:cNvSpPr/>
            <p:nvPr/>
          </p:nvSpPr>
          <p:spPr>
            <a:xfrm>
              <a:off x="6317350" y="880850"/>
              <a:ext cx="28100" cy="28700"/>
            </a:xfrm>
            <a:custGeom>
              <a:avLst/>
              <a:gdLst/>
              <a:ahLst/>
              <a:cxnLst/>
              <a:rect l="l" t="t" r="r" b="b"/>
              <a:pathLst>
                <a:path w="1124" h="1148" fill="none" extrusionOk="0">
                  <a:moveTo>
                    <a:pt x="550" y="1"/>
                  </a:moveTo>
                  <a:lnTo>
                    <a:pt x="550" y="1"/>
                  </a:lnTo>
                  <a:lnTo>
                    <a:pt x="455" y="25"/>
                  </a:lnTo>
                  <a:lnTo>
                    <a:pt x="335" y="49"/>
                  </a:lnTo>
                  <a:lnTo>
                    <a:pt x="240" y="96"/>
                  </a:lnTo>
                  <a:lnTo>
                    <a:pt x="168" y="168"/>
                  </a:lnTo>
                  <a:lnTo>
                    <a:pt x="96" y="264"/>
                  </a:lnTo>
                  <a:lnTo>
                    <a:pt x="25" y="359"/>
                  </a:lnTo>
                  <a:lnTo>
                    <a:pt x="1" y="455"/>
                  </a:lnTo>
                  <a:lnTo>
                    <a:pt x="1" y="574"/>
                  </a:lnTo>
                  <a:lnTo>
                    <a:pt x="1" y="574"/>
                  </a:lnTo>
                  <a:lnTo>
                    <a:pt x="1" y="694"/>
                  </a:lnTo>
                  <a:lnTo>
                    <a:pt x="25" y="789"/>
                  </a:lnTo>
                  <a:lnTo>
                    <a:pt x="96" y="885"/>
                  </a:lnTo>
                  <a:lnTo>
                    <a:pt x="168" y="981"/>
                  </a:lnTo>
                  <a:lnTo>
                    <a:pt x="240" y="1052"/>
                  </a:lnTo>
                  <a:lnTo>
                    <a:pt x="335" y="1100"/>
                  </a:lnTo>
                  <a:lnTo>
                    <a:pt x="455" y="1124"/>
                  </a:lnTo>
                  <a:lnTo>
                    <a:pt x="550" y="1148"/>
                  </a:lnTo>
                  <a:lnTo>
                    <a:pt x="550" y="1148"/>
                  </a:lnTo>
                  <a:lnTo>
                    <a:pt x="670" y="1124"/>
                  </a:lnTo>
                  <a:lnTo>
                    <a:pt x="789" y="1100"/>
                  </a:lnTo>
                  <a:lnTo>
                    <a:pt x="885" y="1052"/>
                  </a:lnTo>
                  <a:lnTo>
                    <a:pt x="957" y="981"/>
                  </a:lnTo>
                  <a:lnTo>
                    <a:pt x="1028" y="885"/>
                  </a:lnTo>
                  <a:lnTo>
                    <a:pt x="1076" y="789"/>
                  </a:lnTo>
                  <a:lnTo>
                    <a:pt x="1124" y="694"/>
                  </a:lnTo>
                  <a:lnTo>
                    <a:pt x="1124" y="574"/>
                  </a:lnTo>
                  <a:lnTo>
                    <a:pt x="1124" y="574"/>
                  </a:lnTo>
                  <a:lnTo>
                    <a:pt x="1124" y="455"/>
                  </a:lnTo>
                  <a:lnTo>
                    <a:pt x="1076" y="359"/>
                  </a:lnTo>
                  <a:lnTo>
                    <a:pt x="1028" y="264"/>
                  </a:lnTo>
                  <a:lnTo>
                    <a:pt x="957" y="168"/>
                  </a:lnTo>
                  <a:lnTo>
                    <a:pt x="885" y="96"/>
                  </a:lnTo>
                  <a:lnTo>
                    <a:pt x="789" y="49"/>
                  </a:lnTo>
                  <a:lnTo>
                    <a:pt x="670" y="25"/>
                  </a:lnTo>
                  <a:lnTo>
                    <a:pt x="550"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22"/>
            <p:cNvSpPr/>
            <p:nvPr/>
          </p:nvSpPr>
          <p:spPr>
            <a:xfrm>
              <a:off x="7113025" y="362350"/>
              <a:ext cx="14375" cy="14375"/>
            </a:xfrm>
            <a:custGeom>
              <a:avLst/>
              <a:gdLst/>
              <a:ahLst/>
              <a:cxnLst/>
              <a:rect l="l" t="t" r="r" b="b"/>
              <a:pathLst>
                <a:path w="575" h="575" extrusionOk="0">
                  <a:moveTo>
                    <a:pt x="287" y="1"/>
                  </a:moveTo>
                  <a:lnTo>
                    <a:pt x="168" y="25"/>
                  </a:lnTo>
                  <a:lnTo>
                    <a:pt x="72" y="73"/>
                  </a:lnTo>
                  <a:lnTo>
                    <a:pt x="25" y="168"/>
                  </a:lnTo>
                  <a:lnTo>
                    <a:pt x="1" y="288"/>
                  </a:lnTo>
                  <a:lnTo>
                    <a:pt x="25" y="383"/>
                  </a:lnTo>
                  <a:lnTo>
                    <a:pt x="72" y="479"/>
                  </a:lnTo>
                  <a:lnTo>
                    <a:pt x="168" y="551"/>
                  </a:lnTo>
                  <a:lnTo>
                    <a:pt x="287" y="574"/>
                  </a:lnTo>
                  <a:lnTo>
                    <a:pt x="383" y="551"/>
                  </a:lnTo>
                  <a:lnTo>
                    <a:pt x="478" y="479"/>
                  </a:lnTo>
                  <a:lnTo>
                    <a:pt x="550" y="383"/>
                  </a:lnTo>
                  <a:lnTo>
                    <a:pt x="574" y="288"/>
                  </a:lnTo>
                  <a:lnTo>
                    <a:pt x="550" y="168"/>
                  </a:lnTo>
                  <a:lnTo>
                    <a:pt x="478" y="73"/>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22"/>
            <p:cNvSpPr/>
            <p:nvPr/>
          </p:nvSpPr>
          <p:spPr>
            <a:xfrm>
              <a:off x="7113025" y="362350"/>
              <a:ext cx="14375" cy="14375"/>
            </a:xfrm>
            <a:custGeom>
              <a:avLst/>
              <a:gdLst/>
              <a:ahLst/>
              <a:cxnLst/>
              <a:rect l="l" t="t" r="r" b="b"/>
              <a:pathLst>
                <a:path w="575" h="575" fill="none" extrusionOk="0">
                  <a:moveTo>
                    <a:pt x="287" y="1"/>
                  </a:moveTo>
                  <a:lnTo>
                    <a:pt x="287" y="1"/>
                  </a:lnTo>
                  <a:lnTo>
                    <a:pt x="168" y="25"/>
                  </a:lnTo>
                  <a:lnTo>
                    <a:pt x="72" y="73"/>
                  </a:lnTo>
                  <a:lnTo>
                    <a:pt x="25" y="168"/>
                  </a:lnTo>
                  <a:lnTo>
                    <a:pt x="1" y="288"/>
                  </a:lnTo>
                  <a:lnTo>
                    <a:pt x="1" y="288"/>
                  </a:lnTo>
                  <a:lnTo>
                    <a:pt x="25" y="383"/>
                  </a:lnTo>
                  <a:lnTo>
                    <a:pt x="72" y="479"/>
                  </a:lnTo>
                  <a:lnTo>
                    <a:pt x="168" y="551"/>
                  </a:lnTo>
                  <a:lnTo>
                    <a:pt x="287" y="574"/>
                  </a:lnTo>
                  <a:lnTo>
                    <a:pt x="287" y="574"/>
                  </a:lnTo>
                  <a:lnTo>
                    <a:pt x="383" y="551"/>
                  </a:lnTo>
                  <a:lnTo>
                    <a:pt x="478" y="479"/>
                  </a:lnTo>
                  <a:lnTo>
                    <a:pt x="550" y="383"/>
                  </a:lnTo>
                  <a:lnTo>
                    <a:pt x="574" y="288"/>
                  </a:lnTo>
                  <a:lnTo>
                    <a:pt x="574" y="288"/>
                  </a:lnTo>
                  <a:lnTo>
                    <a:pt x="550" y="168"/>
                  </a:lnTo>
                  <a:lnTo>
                    <a:pt x="478" y="73"/>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22"/>
            <p:cNvSpPr/>
            <p:nvPr/>
          </p:nvSpPr>
          <p:spPr>
            <a:xfrm>
              <a:off x="7198450" y="1072600"/>
              <a:ext cx="13750" cy="14375"/>
            </a:xfrm>
            <a:custGeom>
              <a:avLst/>
              <a:gdLst/>
              <a:ahLst/>
              <a:cxnLst/>
              <a:rect l="l" t="t" r="r" b="b"/>
              <a:pathLst>
                <a:path w="550" h="575" extrusionOk="0">
                  <a:moveTo>
                    <a:pt x="287" y="1"/>
                  </a:moveTo>
                  <a:lnTo>
                    <a:pt x="168" y="25"/>
                  </a:lnTo>
                  <a:lnTo>
                    <a:pt x="72" y="96"/>
                  </a:lnTo>
                  <a:lnTo>
                    <a:pt x="24" y="192"/>
                  </a:lnTo>
                  <a:lnTo>
                    <a:pt x="0" y="288"/>
                  </a:lnTo>
                  <a:lnTo>
                    <a:pt x="24" y="407"/>
                  </a:lnTo>
                  <a:lnTo>
                    <a:pt x="72" y="503"/>
                  </a:lnTo>
                  <a:lnTo>
                    <a:pt x="168" y="550"/>
                  </a:lnTo>
                  <a:lnTo>
                    <a:pt x="287" y="574"/>
                  </a:lnTo>
                  <a:lnTo>
                    <a:pt x="383" y="550"/>
                  </a:lnTo>
                  <a:lnTo>
                    <a:pt x="478" y="503"/>
                  </a:lnTo>
                  <a:lnTo>
                    <a:pt x="550" y="407"/>
                  </a:lnTo>
                  <a:lnTo>
                    <a:pt x="550" y="288"/>
                  </a:lnTo>
                  <a:lnTo>
                    <a:pt x="550" y="192"/>
                  </a:lnTo>
                  <a:lnTo>
                    <a:pt x="478" y="96"/>
                  </a:lnTo>
                  <a:lnTo>
                    <a:pt x="383" y="25"/>
                  </a:lnTo>
                  <a:lnTo>
                    <a:pt x="287"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22"/>
            <p:cNvSpPr/>
            <p:nvPr/>
          </p:nvSpPr>
          <p:spPr>
            <a:xfrm>
              <a:off x="7198450" y="1072600"/>
              <a:ext cx="13750" cy="14375"/>
            </a:xfrm>
            <a:custGeom>
              <a:avLst/>
              <a:gdLst/>
              <a:ahLst/>
              <a:cxnLst/>
              <a:rect l="l" t="t" r="r" b="b"/>
              <a:pathLst>
                <a:path w="550" h="575" fill="none" extrusionOk="0">
                  <a:moveTo>
                    <a:pt x="287" y="1"/>
                  </a:moveTo>
                  <a:lnTo>
                    <a:pt x="287" y="1"/>
                  </a:lnTo>
                  <a:lnTo>
                    <a:pt x="168" y="25"/>
                  </a:lnTo>
                  <a:lnTo>
                    <a:pt x="72" y="96"/>
                  </a:lnTo>
                  <a:lnTo>
                    <a:pt x="24" y="192"/>
                  </a:lnTo>
                  <a:lnTo>
                    <a:pt x="0" y="288"/>
                  </a:lnTo>
                  <a:lnTo>
                    <a:pt x="0" y="288"/>
                  </a:lnTo>
                  <a:lnTo>
                    <a:pt x="24" y="407"/>
                  </a:lnTo>
                  <a:lnTo>
                    <a:pt x="72" y="503"/>
                  </a:lnTo>
                  <a:lnTo>
                    <a:pt x="168" y="550"/>
                  </a:lnTo>
                  <a:lnTo>
                    <a:pt x="287" y="574"/>
                  </a:lnTo>
                  <a:lnTo>
                    <a:pt x="287" y="574"/>
                  </a:lnTo>
                  <a:lnTo>
                    <a:pt x="383" y="550"/>
                  </a:lnTo>
                  <a:lnTo>
                    <a:pt x="478" y="503"/>
                  </a:lnTo>
                  <a:lnTo>
                    <a:pt x="550" y="407"/>
                  </a:lnTo>
                  <a:lnTo>
                    <a:pt x="550" y="288"/>
                  </a:lnTo>
                  <a:lnTo>
                    <a:pt x="550" y="288"/>
                  </a:lnTo>
                  <a:lnTo>
                    <a:pt x="550" y="192"/>
                  </a:lnTo>
                  <a:lnTo>
                    <a:pt x="478" y="96"/>
                  </a:lnTo>
                  <a:lnTo>
                    <a:pt x="383" y="25"/>
                  </a:lnTo>
                  <a:lnTo>
                    <a:pt x="28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22"/>
            <p:cNvSpPr/>
            <p:nvPr/>
          </p:nvSpPr>
          <p:spPr>
            <a:xfrm>
              <a:off x="5798275" y="351600"/>
              <a:ext cx="28675" cy="28700"/>
            </a:xfrm>
            <a:custGeom>
              <a:avLst/>
              <a:gdLst/>
              <a:ahLst/>
              <a:cxnLst/>
              <a:rect l="l" t="t" r="r" b="b"/>
              <a:pathLst>
                <a:path w="1147" h="1148" extrusionOk="0">
                  <a:moveTo>
                    <a:pt x="454" y="1"/>
                  </a:moveTo>
                  <a:lnTo>
                    <a:pt x="358" y="49"/>
                  </a:lnTo>
                  <a:lnTo>
                    <a:pt x="263" y="96"/>
                  </a:lnTo>
                  <a:lnTo>
                    <a:pt x="167" y="168"/>
                  </a:lnTo>
                  <a:lnTo>
                    <a:pt x="96" y="240"/>
                  </a:lnTo>
                  <a:lnTo>
                    <a:pt x="48" y="359"/>
                  </a:lnTo>
                  <a:lnTo>
                    <a:pt x="24" y="455"/>
                  </a:lnTo>
                  <a:lnTo>
                    <a:pt x="0" y="574"/>
                  </a:lnTo>
                  <a:lnTo>
                    <a:pt x="24" y="694"/>
                  </a:lnTo>
                  <a:lnTo>
                    <a:pt x="48" y="789"/>
                  </a:lnTo>
                  <a:lnTo>
                    <a:pt x="96" y="885"/>
                  </a:lnTo>
                  <a:lnTo>
                    <a:pt x="167" y="981"/>
                  </a:lnTo>
                  <a:lnTo>
                    <a:pt x="263" y="1052"/>
                  </a:lnTo>
                  <a:lnTo>
                    <a:pt x="358" y="1100"/>
                  </a:lnTo>
                  <a:lnTo>
                    <a:pt x="454" y="1124"/>
                  </a:lnTo>
                  <a:lnTo>
                    <a:pt x="573" y="1148"/>
                  </a:lnTo>
                  <a:lnTo>
                    <a:pt x="693" y="1124"/>
                  </a:lnTo>
                  <a:lnTo>
                    <a:pt x="789" y="1100"/>
                  </a:lnTo>
                  <a:lnTo>
                    <a:pt x="884" y="1052"/>
                  </a:lnTo>
                  <a:lnTo>
                    <a:pt x="980" y="981"/>
                  </a:lnTo>
                  <a:lnTo>
                    <a:pt x="1051" y="885"/>
                  </a:lnTo>
                  <a:lnTo>
                    <a:pt x="1099" y="789"/>
                  </a:lnTo>
                  <a:lnTo>
                    <a:pt x="1123" y="694"/>
                  </a:lnTo>
                  <a:lnTo>
                    <a:pt x="1147" y="574"/>
                  </a:lnTo>
                  <a:lnTo>
                    <a:pt x="1123" y="455"/>
                  </a:lnTo>
                  <a:lnTo>
                    <a:pt x="1099" y="359"/>
                  </a:lnTo>
                  <a:lnTo>
                    <a:pt x="1051" y="240"/>
                  </a:lnTo>
                  <a:lnTo>
                    <a:pt x="980" y="168"/>
                  </a:lnTo>
                  <a:lnTo>
                    <a:pt x="884" y="96"/>
                  </a:lnTo>
                  <a:lnTo>
                    <a:pt x="789" y="49"/>
                  </a:lnTo>
                  <a:lnTo>
                    <a:pt x="69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22"/>
            <p:cNvSpPr/>
            <p:nvPr/>
          </p:nvSpPr>
          <p:spPr>
            <a:xfrm>
              <a:off x="5798275" y="351600"/>
              <a:ext cx="28675" cy="28700"/>
            </a:xfrm>
            <a:custGeom>
              <a:avLst/>
              <a:gdLst/>
              <a:ahLst/>
              <a:cxnLst/>
              <a:rect l="l" t="t" r="r" b="b"/>
              <a:pathLst>
                <a:path w="1147" h="1148" fill="none" extrusionOk="0">
                  <a:moveTo>
                    <a:pt x="573" y="1"/>
                  </a:moveTo>
                  <a:lnTo>
                    <a:pt x="573" y="1"/>
                  </a:lnTo>
                  <a:lnTo>
                    <a:pt x="454" y="1"/>
                  </a:lnTo>
                  <a:lnTo>
                    <a:pt x="358" y="49"/>
                  </a:lnTo>
                  <a:lnTo>
                    <a:pt x="263" y="96"/>
                  </a:lnTo>
                  <a:lnTo>
                    <a:pt x="167" y="168"/>
                  </a:lnTo>
                  <a:lnTo>
                    <a:pt x="96" y="240"/>
                  </a:lnTo>
                  <a:lnTo>
                    <a:pt x="48" y="359"/>
                  </a:lnTo>
                  <a:lnTo>
                    <a:pt x="24" y="455"/>
                  </a:lnTo>
                  <a:lnTo>
                    <a:pt x="0" y="574"/>
                  </a:lnTo>
                  <a:lnTo>
                    <a:pt x="0" y="574"/>
                  </a:lnTo>
                  <a:lnTo>
                    <a:pt x="24" y="694"/>
                  </a:lnTo>
                  <a:lnTo>
                    <a:pt x="48" y="789"/>
                  </a:lnTo>
                  <a:lnTo>
                    <a:pt x="96" y="885"/>
                  </a:lnTo>
                  <a:lnTo>
                    <a:pt x="167" y="981"/>
                  </a:lnTo>
                  <a:lnTo>
                    <a:pt x="263" y="1052"/>
                  </a:lnTo>
                  <a:lnTo>
                    <a:pt x="358" y="1100"/>
                  </a:lnTo>
                  <a:lnTo>
                    <a:pt x="454" y="1124"/>
                  </a:lnTo>
                  <a:lnTo>
                    <a:pt x="573" y="1148"/>
                  </a:lnTo>
                  <a:lnTo>
                    <a:pt x="573" y="1148"/>
                  </a:lnTo>
                  <a:lnTo>
                    <a:pt x="693" y="1124"/>
                  </a:lnTo>
                  <a:lnTo>
                    <a:pt x="789" y="1100"/>
                  </a:lnTo>
                  <a:lnTo>
                    <a:pt x="884" y="1052"/>
                  </a:lnTo>
                  <a:lnTo>
                    <a:pt x="980" y="981"/>
                  </a:lnTo>
                  <a:lnTo>
                    <a:pt x="1051" y="885"/>
                  </a:lnTo>
                  <a:lnTo>
                    <a:pt x="1099" y="789"/>
                  </a:lnTo>
                  <a:lnTo>
                    <a:pt x="1123" y="694"/>
                  </a:lnTo>
                  <a:lnTo>
                    <a:pt x="1147" y="574"/>
                  </a:lnTo>
                  <a:lnTo>
                    <a:pt x="1147" y="574"/>
                  </a:lnTo>
                  <a:lnTo>
                    <a:pt x="1123" y="455"/>
                  </a:lnTo>
                  <a:lnTo>
                    <a:pt x="1099" y="359"/>
                  </a:lnTo>
                  <a:lnTo>
                    <a:pt x="1051" y="240"/>
                  </a:lnTo>
                  <a:lnTo>
                    <a:pt x="980" y="168"/>
                  </a:lnTo>
                  <a:lnTo>
                    <a:pt x="884" y="96"/>
                  </a:lnTo>
                  <a:lnTo>
                    <a:pt x="789" y="49"/>
                  </a:lnTo>
                  <a:lnTo>
                    <a:pt x="693" y="1"/>
                  </a:lnTo>
                  <a:lnTo>
                    <a:pt x="573"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22"/>
            <p:cNvSpPr/>
            <p:nvPr/>
          </p:nvSpPr>
          <p:spPr>
            <a:xfrm>
              <a:off x="4480500" y="785275"/>
              <a:ext cx="20950" cy="20950"/>
            </a:xfrm>
            <a:custGeom>
              <a:avLst/>
              <a:gdLst/>
              <a:ahLst/>
              <a:cxnLst/>
              <a:rect l="l" t="t" r="r" b="b"/>
              <a:pathLst>
                <a:path w="838" h="838" extrusionOk="0">
                  <a:moveTo>
                    <a:pt x="335" y="1"/>
                  </a:moveTo>
                  <a:lnTo>
                    <a:pt x="240" y="25"/>
                  </a:lnTo>
                  <a:lnTo>
                    <a:pt x="168" y="73"/>
                  </a:lnTo>
                  <a:lnTo>
                    <a:pt x="120" y="120"/>
                  </a:lnTo>
                  <a:lnTo>
                    <a:pt x="73" y="168"/>
                  </a:lnTo>
                  <a:lnTo>
                    <a:pt x="25" y="264"/>
                  </a:lnTo>
                  <a:lnTo>
                    <a:pt x="1" y="335"/>
                  </a:lnTo>
                  <a:lnTo>
                    <a:pt x="1" y="407"/>
                  </a:lnTo>
                  <a:lnTo>
                    <a:pt x="1" y="503"/>
                  </a:lnTo>
                  <a:lnTo>
                    <a:pt x="25" y="574"/>
                  </a:lnTo>
                  <a:lnTo>
                    <a:pt x="73" y="646"/>
                  </a:lnTo>
                  <a:lnTo>
                    <a:pt x="120" y="718"/>
                  </a:lnTo>
                  <a:lnTo>
                    <a:pt x="168" y="765"/>
                  </a:lnTo>
                  <a:lnTo>
                    <a:pt x="240" y="813"/>
                  </a:lnTo>
                  <a:lnTo>
                    <a:pt x="335" y="837"/>
                  </a:lnTo>
                  <a:lnTo>
                    <a:pt x="503" y="837"/>
                  </a:lnTo>
                  <a:lnTo>
                    <a:pt x="574" y="813"/>
                  </a:lnTo>
                  <a:lnTo>
                    <a:pt x="646" y="765"/>
                  </a:lnTo>
                  <a:lnTo>
                    <a:pt x="718" y="718"/>
                  </a:lnTo>
                  <a:lnTo>
                    <a:pt x="766" y="646"/>
                  </a:lnTo>
                  <a:lnTo>
                    <a:pt x="813" y="574"/>
                  </a:lnTo>
                  <a:lnTo>
                    <a:pt x="837" y="503"/>
                  </a:lnTo>
                  <a:lnTo>
                    <a:pt x="837" y="407"/>
                  </a:lnTo>
                  <a:lnTo>
                    <a:pt x="837" y="335"/>
                  </a:lnTo>
                  <a:lnTo>
                    <a:pt x="813" y="264"/>
                  </a:lnTo>
                  <a:lnTo>
                    <a:pt x="766" y="168"/>
                  </a:lnTo>
                  <a:lnTo>
                    <a:pt x="718" y="120"/>
                  </a:lnTo>
                  <a:lnTo>
                    <a:pt x="646" y="73"/>
                  </a:lnTo>
                  <a:lnTo>
                    <a:pt x="574"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22"/>
            <p:cNvSpPr/>
            <p:nvPr/>
          </p:nvSpPr>
          <p:spPr>
            <a:xfrm>
              <a:off x="4480500" y="785275"/>
              <a:ext cx="20950" cy="20950"/>
            </a:xfrm>
            <a:custGeom>
              <a:avLst/>
              <a:gdLst/>
              <a:ahLst/>
              <a:cxnLst/>
              <a:rect l="l" t="t" r="r" b="b"/>
              <a:pathLst>
                <a:path w="838" h="838" fill="none" extrusionOk="0">
                  <a:moveTo>
                    <a:pt x="407" y="1"/>
                  </a:moveTo>
                  <a:lnTo>
                    <a:pt x="407" y="1"/>
                  </a:lnTo>
                  <a:lnTo>
                    <a:pt x="335" y="1"/>
                  </a:lnTo>
                  <a:lnTo>
                    <a:pt x="240" y="25"/>
                  </a:lnTo>
                  <a:lnTo>
                    <a:pt x="168" y="73"/>
                  </a:lnTo>
                  <a:lnTo>
                    <a:pt x="120" y="120"/>
                  </a:lnTo>
                  <a:lnTo>
                    <a:pt x="73" y="168"/>
                  </a:lnTo>
                  <a:lnTo>
                    <a:pt x="25" y="264"/>
                  </a:lnTo>
                  <a:lnTo>
                    <a:pt x="1" y="335"/>
                  </a:lnTo>
                  <a:lnTo>
                    <a:pt x="1" y="407"/>
                  </a:lnTo>
                  <a:lnTo>
                    <a:pt x="1" y="407"/>
                  </a:lnTo>
                  <a:lnTo>
                    <a:pt x="1" y="503"/>
                  </a:lnTo>
                  <a:lnTo>
                    <a:pt x="25" y="574"/>
                  </a:lnTo>
                  <a:lnTo>
                    <a:pt x="73" y="646"/>
                  </a:lnTo>
                  <a:lnTo>
                    <a:pt x="120" y="718"/>
                  </a:lnTo>
                  <a:lnTo>
                    <a:pt x="168" y="765"/>
                  </a:lnTo>
                  <a:lnTo>
                    <a:pt x="240" y="813"/>
                  </a:lnTo>
                  <a:lnTo>
                    <a:pt x="335" y="837"/>
                  </a:lnTo>
                  <a:lnTo>
                    <a:pt x="407" y="837"/>
                  </a:lnTo>
                  <a:lnTo>
                    <a:pt x="407" y="837"/>
                  </a:lnTo>
                  <a:lnTo>
                    <a:pt x="503" y="837"/>
                  </a:lnTo>
                  <a:lnTo>
                    <a:pt x="574" y="813"/>
                  </a:lnTo>
                  <a:lnTo>
                    <a:pt x="646" y="765"/>
                  </a:lnTo>
                  <a:lnTo>
                    <a:pt x="718" y="718"/>
                  </a:lnTo>
                  <a:lnTo>
                    <a:pt x="766" y="646"/>
                  </a:lnTo>
                  <a:lnTo>
                    <a:pt x="813" y="574"/>
                  </a:lnTo>
                  <a:lnTo>
                    <a:pt x="837" y="503"/>
                  </a:lnTo>
                  <a:lnTo>
                    <a:pt x="837" y="407"/>
                  </a:lnTo>
                  <a:lnTo>
                    <a:pt x="837" y="407"/>
                  </a:lnTo>
                  <a:lnTo>
                    <a:pt x="837" y="335"/>
                  </a:lnTo>
                  <a:lnTo>
                    <a:pt x="813" y="264"/>
                  </a:lnTo>
                  <a:lnTo>
                    <a:pt x="766" y="168"/>
                  </a:lnTo>
                  <a:lnTo>
                    <a:pt x="718" y="120"/>
                  </a:lnTo>
                  <a:lnTo>
                    <a:pt x="646" y="73"/>
                  </a:lnTo>
                  <a:lnTo>
                    <a:pt x="574" y="25"/>
                  </a:lnTo>
                  <a:lnTo>
                    <a:pt x="503" y="1"/>
                  </a:lnTo>
                  <a:lnTo>
                    <a:pt x="407"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22"/>
            <p:cNvSpPr/>
            <p:nvPr/>
          </p:nvSpPr>
          <p:spPr>
            <a:xfrm>
              <a:off x="4831750" y="397600"/>
              <a:ext cx="21525" cy="21525"/>
            </a:xfrm>
            <a:custGeom>
              <a:avLst/>
              <a:gdLst/>
              <a:ahLst/>
              <a:cxnLst/>
              <a:rect l="l" t="t" r="r" b="b"/>
              <a:pathLst>
                <a:path w="861" h="861" extrusionOk="0">
                  <a:moveTo>
                    <a:pt x="431" y="1"/>
                  </a:moveTo>
                  <a:lnTo>
                    <a:pt x="359" y="25"/>
                  </a:lnTo>
                  <a:lnTo>
                    <a:pt x="263" y="48"/>
                  </a:lnTo>
                  <a:lnTo>
                    <a:pt x="192" y="72"/>
                  </a:lnTo>
                  <a:lnTo>
                    <a:pt x="144" y="144"/>
                  </a:lnTo>
                  <a:lnTo>
                    <a:pt x="72" y="192"/>
                  </a:lnTo>
                  <a:lnTo>
                    <a:pt x="48" y="264"/>
                  </a:lnTo>
                  <a:lnTo>
                    <a:pt x="25" y="359"/>
                  </a:lnTo>
                  <a:lnTo>
                    <a:pt x="1" y="431"/>
                  </a:lnTo>
                  <a:lnTo>
                    <a:pt x="25" y="526"/>
                  </a:lnTo>
                  <a:lnTo>
                    <a:pt x="48" y="598"/>
                  </a:lnTo>
                  <a:lnTo>
                    <a:pt x="72" y="670"/>
                  </a:lnTo>
                  <a:lnTo>
                    <a:pt x="144" y="741"/>
                  </a:lnTo>
                  <a:lnTo>
                    <a:pt x="192" y="789"/>
                  </a:lnTo>
                  <a:lnTo>
                    <a:pt x="263" y="837"/>
                  </a:lnTo>
                  <a:lnTo>
                    <a:pt x="359" y="861"/>
                  </a:lnTo>
                  <a:lnTo>
                    <a:pt x="526" y="861"/>
                  </a:lnTo>
                  <a:lnTo>
                    <a:pt x="598" y="837"/>
                  </a:lnTo>
                  <a:lnTo>
                    <a:pt x="670" y="789"/>
                  </a:lnTo>
                  <a:lnTo>
                    <a:pt x="741" y="741"/>
                  </a:lnTo>
                  <a:lnTo>
                    <a:pt x="789" y="670"/>
                  </a:lnTo>
                  <a:lnTo>
                    <a:pt x="837" y="598"/>
                  </a:lnTo>
                  <a:lnTo>
                    <a:pt x="861" y="526"/>
                  </a:lnTo>
                  <a:lnTo>
                    <a:pt x="861" y="431"/>
                  </a:lnTo>
                  <a:lnTo>
                    <a:pt x="861" y="359"/>
                  </a:lnTo>
                  <a:lnTo>
                    <a:pt x="837" y="264"/>
                  </a:lnTo>
                  <a:lnTo>
                    <a:pt x="789" y="192"/>
                  </a:lnTo>
                  <a:lnTo>
                    <a:pt x="741" y="144"/>
                  </a:lnTo>
                  <a:lnTo>
                    <a:pt x="670" y="72"/>
                  </a:lnTo>
                  <a:lnTo>
                    <a:pt x="598" y="48"/>
                  </a:lnTo>
                  <a:lnTo>
                    <a:pt x="526"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22"/>
            <p:cNvSpPr/>
            <p:nvPr/>
          </p:nvSpPr>
          <p:spPr>
            <a:xfrm>
              <a:off x="4831750" y="397600"/>
              <a:ext cx="21525" cy="21525"/>
            </a:xfrm>
            <a:custGeom>
              <a:avLst/>
              <a:gdLst/>
              <a:ahLst/>
              <a:cxnLst/>
              <a:rect l="l" t="t" r="r" b="b"/>
              <a:pathLst>
                <a:path w="861" h="861" fill="none" extrusionOk="0">
                  <a:moveTo>
                    <a:pt x="431" y="1"/>
                  </a:moveTo>
                  <a:lnTo>
                    <a:pt x="431" y="1"/>
                  </a:lnTo>
                  <a:lnTo>
                    <a:pt x="359" y="25"/>
                  </a:lnTo>
                  <a:lnTo>
                    <a:pt x="263" y="48"/>
                  </a:lnTo>
                  <a:lnTo>
                    <a:pt x="192" y="72"/>
                  </a:lnTo>
                  <a:lnTo>
                    <a:pt x="144" y="144"/>
                  </a:lnTo>
                  <a:lnTo>
                    <a:pt x="72" y="192"/>
                  </a:lnTo>
                  <a:lnTo>
                    <a:pt x="48" y="264"/>
                  </a:lnTo>
                  <a:lnTo>
                    <a:pt x="25" y="359"/>
                  </a:lnTo>
                  <a:lnTo>
                    <a:pt x="1" y="431"/>
                  </a:lnTo>
                  <a:lnTo>
                    <a:pt x="1" y="431"/>
                  </a:lnTo>
                  <a:lnTo>
                    <a:pt x="25" y="526"/>
                  </a:lnTo>
                  <a:lnTo>
                    <a:pt x="48" y="598"/>
                  </a:lnTo>
                  <a:lnTo>
                    <a:pt x="72" y="670"/>
                  </a:lnTo>
                  <a:lnTo>
                    <a:pt x="144" y="741"/>
                  </a:lnTo>
                  <a:lnTo>
                    <a:pt x="192" y="789"/>
                  </a:lnTo>
                  <a:lnTo>
                    <a:pt x="263" y="837"/>
                  </a:lnTo>
                  <a:lnTo>
                    <a:pt x="359" y="861"/>
                  </a:lnTo>
                  <a:lnTo>
                    <a:pt x="431" y="861"/>
                  </a:lnTo>
                  <a:lnTo>
                    <a:pt x="431" y="861"/>
                  </a:lnTo>
                  <a:lnTo>
                    <a:pt x="526" y="861"/>
                  </a:lnTo>
                  <a:lnTo>
                    <a:pt x="598" y="837"/>
                  </a:lnTo>
                  <a:lnTo>
                    <a:pt x="670" y="789"/>
                  </a:lnTo>
                  <a:lnTo>
                    <a:pt x="741" y="741"/>
                  </a:lnTo>
                  <a:lnTo>
                    <a:pt x="789" y="670"/>
                  </a:lnTo>
                  <a:lnTo>
                    <a:pt x="837" y="598"/>
                  </a:lnTo>
                  <a:lnTo>
                    <a:pt x="861" y="526"/>
                  </a:lnTo>
                  <a:lnTo>
                    <a:pt x="861" y="431"/>
                  </a:lnTo>
                  <a:lnTo>
                    <a:pt x="861" y="431"/>
                  </a:lnTo>
                  <a:lnTo>
                    <a:pt x="861" y="359"/>
                  </a:lnTo>
                  <a:lnTo>
                    <a:pt x="837" y="264"/>
                  </a:lnTo>
                  <a:lnTo>
                    <a:pt x="789" y="192"/>
                  </a:lnTo>
                  <a:lnTo>
                    <a:pt x="741" y="144"/>
                  </a:lnTo>
                  <a:lnTo>
                    <a:pt x="670" y="72"/>
                  </a:lnTo>
                  <a:lnTo>
                    <a:pt x="598" y="48"/>
                  </a:lnTo>
                  <a:lnTo>
                    <a:pt x="526"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22"/>
            <p:cNvSpPr/>
            <p:nvPr/>
          </p:nvSpPr>
          <p:spPr>
            <a:xfrm>
              <a:off x="3545650" y="643125"/>
              <a:ext cx="14375" cy="14350"/>
            </a:xfrm>
            <a:custGeom>
              <a:avLst/>
              <a:gdLst/>
              <a:ahLst/>
              <a:cxnLst/>
              <a:rect l="l" t="t" r="r" b="b"/>
              <a:pathLst>
                <a:path w="575" h="574" extrusionOk="0">
                  <a:moveTo>
                    <a:pt x="288" y="0"/>
                  </a:moveTo>
                  <a:lnTo>
                    <a:pt x="168" y="24"/>
                  </a:lnTo>
                  <a:lnTo>
                    <a:pt x="97" y="72"/>
                  </a:lnTo>
                  <a:lnTo>
                    <a:pt x="25" y="167"/>
                  </a:lnTo>
                  <a:lnTo>
                    <a:pt x="1" y="287"/>
                  </a:lnTo>
                  <a:lnTo>
                    <a:pt x="25" y="382"/>
                  </a:lnTo>
                  <a:lnTo>
                    <a:pt x="97" y="478"/>
                  </a:lnTo>
                  <a:lnTo>
                    <a:pt x="168" y="550"/>
                  </a:lnTo>
                  <a:lnTo>
                    <a:pt x="288" y="574"/>
                  </a:lnTo>
                  <a:lnTo>
                    <a:pt x="407" y="550"/>
                  </a:lnTo>
                  <a:lnTo>
                    <a:pt x="503" y="478"/>
                  </a:lnTo>
                  <a:lnTo>
                    <a:pt x="550" y="382"/>
                  </a:lnTo>
                  <a:lnTo>
                    <a:pt x="574" y="287"/>
                  </a:lnTo>
                  <a:lnTo>
                    <a:pt x="550" y="167"/>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22"/>
            <p:cNvSpPr/>
            <p:nvPr/>
          </p:nvSpPr>
          <p:spPr>
            <a:xfrm>
              <a:off x="3545650" y="643125"/>
              <a:ext cx="14375" cy="14350"/>
            </a:xfrm>
            <a:custGeom>
              <a:avLst/>
              <a:gdLst/>
              <a:ahLst/>
              <a:cxnLst/>
              <a:rect l="l" t="t" r="r" b="b"/>
              <a:pathLst>
                <a:path w="575" h="574" fill="none" extrusionOk="0">
                  <a:moveTo>
                    <a:pt x="288" y="0"/>
                  </a:moveTo>
                  <a:lnTo>
                    <a:pt x="288" y="0"/>
                  </a:lnTo>
                  <a:lnTo>
                    <a:pt x="168" y="24"/>
                  </a:lnTo>
                  <a:lnTo>
                    <a:pt x="97" y="72"/>
                  </a:lnTo>
                  <a:lnTo>
                    <a:pt x="25" y="167"/>
                  </a:lnTo>
                  <a:lnTo>
                    <a:pt x="1" y="287"/>
                  </a:lnTo>
                  <a:lnTo>
                    <a:pt x="1" y="287"/>
                  </a:lnTo>
                  <a:lnTo>
                    <a:pt x="25" y="382"/>
                  </a:lnTo>
                  <a:lnTo>
                    <a:pt x="97" y="478"/>
                  </a:lnTo>
                  <a:lnTo>
                    <a:pt x="168" y="550"/>
                  </a:lnTo>
                  <a:lnTo>
                    <a:pt x="288" y="574"/>
                  </a:lnTo>
                  <a:lnTo>
                    <a:pt x="288" y="574"/>
                  </a:lnTo>
                  <a:lnTo>
                    <a:pt x="407" y="550"/>
                  </a:lnTo>
                  <a:lnTo>
                    <a:pt x="503" y="478"/>
                  </a:lnTo>
                  <a:lnTo>
                    <a:pt x="550" y="382"/>
                  </a:lnTo>
                  <a:lnTo>
                    <a:pt x="574" y="287"/>
                  </a:lnTo>
                  <a:lnTo>
                    <a:pt x="574" y="287"/>
                  </a:lnTo>
                  <a:lnTo>
                    <a:pt x="550" y="167"/>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22"/>
            <p:cNvSpPr/>
            <p:nvPr/>
          </p:nvSpPr>
          <p:spPr>
            <a:xfrm>
              <a:off x="3908250" y="330100"/>
              <a:ext cx="21525" cy="21525"/>
            </a:xfrm>
            <a:custGeom>
              <a:avLst/>
              <a:gdLst/>
              <a:ahLst/>
              <a:cxnLst/>
              <a:rect l="l" t="t" r="r" b="b"/>
              <a:pathLst>
                <a:path w="861" h="861" extrusionOk="0">
                  <a:moveTo>
                    <a:pt x="431" y="1"/>
                  </a:moveTo>
                  <a:lnTo>
                    <a:pt x="335" y="25"/>
                  </a:lnTo>
                  <a:lnTo>
                    <a:pt x="263" y="48"/>
                  </a:lnTo>
                  <a:lnTo>
                    <a:pt x="192" y="72"/>
                  </a:lnTo>
                  <a:lnTo>
                    <a:pt x="120" y="144"/>
                  </a:lnTo>
                  <a:lnTo>
                    <a:pt x="72" y="192"/>
                  </a:lnTo>
                  <a:lnTo>
                    <a:pt x="24" y="264"/>
                  </a:lnTo>
                  <a:lnTo>
                    <a:pt x="1" y="359"/>
                  </a:lnTo>
                  <a:lnTo>
                    <a:pt x="1" y="431"/>
                  </a:lnTo>
                  <a:lnTo>
                    <a:pt x="1" y="526"/>
                  </a:lnTo>
                  <a:lnTo>
                    <a:pt x="24" y="598"/>
                  </a:lnTo>
                  <a:lnTo>
                    <a:pt x="72" y="670"/>
                  </a:lnTo>
                  <a:lnTo>
                    <a:pt x="120" y="741"/>
                  </a:lnTo>
                  <a:lnTo>
                    <a:pt x="192" y="789"/>
                  </a:lnTo>
                  <a:lnTo>
                    <a:pt x="263" y="837"/>
                  </a:lnTo>
                  <a:lnTo>
                    <a:pt x="335" y="861"/>
                  </a:lnTo>
                  <a:lnTo>
                    <a:pt x="502" y="861"/>
                  </a:lnTo>
                  <a:lnTo>
                    <a:pt x="598" y="837"/>
                  </a:lnTo>
                  <a:lnTo>
                    <a:pt x="670" y="789"/>
                  </a:lnTo>
                  <a:lnTo>
                    <a:pt x="717" y="741"/>
                  </a:lnTo>
                  <a:lnTo>
                    <a:pt x="789" y="670"/>
                  </a:lnTo>
                  <a:lnTo>
                    <a:pt x="813" y="598"/>
                  </a:lnTo>
                  <a:lnTo>
                    <a:pt x="837" y="526"/>
                  </a:lnTo>
                  <a:lnTo>
                    <a:pt x="861" y="431"/>
                  </a:lnTo>
                  <a:lnTo>
                    <a:pt x="837" y="359"/>
                  </a:lnTo>
                  <a:lnTo>
                    <a:pt x="813" y="264"/>
                  </a:lnTo>
                  <a:lnTo>
                    <a:pt x="789" y="192"/>
                  </a:lnTo>
                  <a:lnTo>
                    <a:pt x="717" y="144"/>
                  </a:lnTo>
                  <a:lnTo>
                    <a:pt x="670" y="72"/>
                  </a:lnTo>
                  <a:lnTo>
                    <a:pt x="598" y="48"/>
                  </a:lnTo>
                  <a:lnTo>
                    <a:pt x="502" y="25"/>
                  </a:lnTo>
                  <a:lnTo>
                    <a:pt x="43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22"/>
            <p:cNvSpPr/>
            <p:nvPr/>
          </p:nvSpPr>
          <p:spPr>
            <a:xfrm>
              <a:off x="3908250" y="330100"/>
              <a:ext cx="21525" cy="21525"/>
            </a:xfrm>
            <a:custGeom>
              <a:avLst/>
              <a:gdLst/>
              <a:ahLst/>
              <a:cxnLst/>
              <a:rect l="l" t="t" r="r" b="b"/>
              <a:pathLst>
                <a:path w="861" h="861" fill="none" extrusionOk="0">
                  <a:moveTo>
                    <a:pt x="431" y="1"/>
                  </a:moveTo>
                  <a:lnTo>
                    <a:pt x="431" y="1"/>
                  </a:lnTo>
                  <a:lnTo>
                    <a:pt x="335" y="25"/>
                  </a:lnTo>
                  <a:lnTo>
                    <a:pt x="263" y="48"/>
                  </a:lnTo>
                  <a:lnTo>
                    <a:pt x="192" y="72"/>
                  </a:lnTo>
                  <a:lnTo>
                    <a:pt x="120" y="144"/>
                  </a:lnTo>
                  <a:lnTo>
                    <a:pt x="72" y="192"/>
                  </a:lnTo>
                  <a:lnTo>
                    <a:pt x="24" y="264"/>
                  </a:lnTo>
                  <a:lnTo>
                    <a:pt x="1" y="359"/>
                  </a:lnTo>
                  <a:lnTo>
                    <a:pt x="1" y="431"/>
                  </a:lnTo>
                  <a:lnTo>
                    <a:pt x="1" y="431"/>
                  </a:lnTo>
                  <a:lnTo>
                    <a:pt x="1" y="526"/>
                  </a:lnTo>
                  <a:lnTo>
                    <a:pt x="24" y="598"/>
                  </a:lnTo>
                  <a:lnTo>
                    <a:pt x="72" y="670"/>
                  </a:lnTo>
                  <a:lnTo>
                    <a:pt x="120" y="741"/>
                  </a:lnTo>
                  <a:lnTo>
                    <a:pt x="192" y="789"/>
                  </a:lnTo>
                  <a:lnTo>
                    <a:pt x="263" y="837"/>
                  </a:lnTo>
                  <a:lnTo>
                    <a:pt x="335" y="861"/>
                  </a:lnTo>
                  <a:lnTo>
                    <a:pt x="431" y="861"/>
                  </a:lnTo>
                  <a:lnTo>
                    <a:pt x="431" y="861"/>
                  </a:lnTo>
                  <a:lnTo>
                    <a:pt x="502" y="861"/>
                  </a:lnTo>
                  <a:lnTo>
                    <a:pt x="598" y="837"/>
                  </a:lnTo>
                  <a:lnTo>
                    <a:pt x="670" y="789"/>
                  </a:lnTo>
                  <a:lnTo>
                    <a:pt x="717" y="741"/>
                  </a:lnTo>
                  <a:lnTo>
                    <a:pt x="789" y="670"/>
                  </a:lnTo>
                  <a:lnTo>
                    <a:pt x="813" y="598"/>
                  </a:lnTo>
                  <a:lnTo>
                    <a:pt x="837" y="526"/>
                  </a:lnTo>
                  <a:lnTo>
                    <a:pt x="861" y="431"/>
                  </a:lnTo>
                  <a:lnTo>
                    <a:pt x="861" y="431"/>
                  </a:lnTo>
                  <a:lnTo>
                    <a:pt x="837" y="359"/>
                  </a:lnTo>
                  <a:lnTo>
                    <a:pt x="813" y="264"/>
                  </a:lnTo>
                  <a:lnTo>
                    <a:pt x="789" y="192"/>
                  </a:lnTo>
                  <a:lnTo>
                    <a:pt x="717" y="144"/>
                  </a:lnTo>
                  <a:lnTo>
                    <a:pt x="670" y="72"/>
                  </a:lnTo>
                  <a:lnTo>
                    <a:pt x="598" y="48"/>
                  </a:lnTo>
                  <a:lnTo>
                    <a:pt x="502" y="25"/>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22"/>
            <p:cNvSpPr/>
            <p:nvPr/>
          </p:nvSpPr>
          <p:spPr>
            <a:xfrm>
              <a:off x="3776825" y="1254200"/>
              <a:ext cx="21550" cy="20925"/>
            </a:xfrm>
            <a:custGeom>
              <a:avLst/>
              <a:gdLst/>
              <a:ahLst/>
              <a:cxnLst/>
              <a:rect l="l" t="t" r="r" b="b"/>
              <a:pathLst>
                <a:path w="862" h="837" extrusionOk="0">
                  <a:moveTo>
                    <a:pt x="335" y="1"/>
                  </a:moveTo>
                  <a:lnTo>
                    <a:pt x="264" y="25"/>
                  </a:lnTo>
                  <a:lnTo>
                    <a:pt x="192" y="72"/>
                  </a:lnTo>
                  <a:lnTo>
                    <a:pt x="120" y="120"/>
                  </a:lnTo>
                  <a:lnTo>
                    <a:pt x="73" y="192"/>
                  </a:lnTo>
                  <a:lnTo>
                    <a:pt x="25" y="263"/>
                  </a:lnTo>
                  <a:lnTo>
                    <a:pt x="1" y="335"/>
                  </a:lnTo>
                  <a:lnTo>
                    <a:pt x="1" y="431"/>
                  </a:lnTo>
                  <a:lnTo>
                    <a:pt x="1" y="502"/>
                  </a:lnTo>
                  <a:lnTo>
                    <a:pt x="25" y="598"/>
                  </a:lnTo>
                  <a:lnTo>
                    <a:pt x="73" y="670"/>
                  </a:lnTo>
                  <a:lnTo>
                    <a:pt x="120" y="717"/>
                  </a:lnTo>
                  <a:lnTo>
                    <a:pt x="192" y="765"/>
                  </a:lnTo>
                  <a:lnTo>
                    <a:pt x="264" y="813"/>
                  </a:lnTo>
                  <a:lnTo>
                    <a:pt x="335" y="837"/>
                  </a:lnTo>
                  <a:lnTo>
                    <a:pt x="503" y="837"/>
                  </a:lnTo>
                  <a:lnTo>
                    <a:pt x="598" y="813"/>
                  </a:lnTo>
                  <a:lnTo>
                    <a:pt x="670" y="765"/>
                  </a:lnTo>
                  <a:lnTo>
                    <a:pt x="718" y="717"/>
                  </a:lnTo>
                  <a:lnTo>
                    <a:pt x="765" y="670"/>
                  </a:lnTo>
                  <a:lnTo>
                    <a:pt x="813" y="598"/>
                  </a:lnTo>
                  <a:lnTo>
                    <a:pt x="837" y="502"/>
                  </a:lnTo>
                  <a:lnTo>
                    <a:pt x="861" y="431"/>
                  </a:lnTo>
                  <a:lnTo>
                    <a:pt x="837" y="335"/>
                  </a:lnTo>
                  <a:lnTo>
                    <a:pt x="813" y="263"/>
                  </a:lnTo>
                  <a:lnTo>
                    <a:pt x="765" y="192"/>
                  </a:lnTo>
                  <a:lnTo>
                    <a:pt x="718" y="120"/>
                  </a:lnTo>
                  <a:lnTo>
                    <a:pt x="670" y="72"/>
                  </a:lnTo>
                  <a:lnTo>
                    <a:pt x="598" y="25"/>
                  </a:lnTo>
                  <a:lnTo>
                    <a:pt x="503"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22"/>
            <p:cNvSpPr/>
            <p:nvPr/>
          </p:nvSpPr>
          <p:spPr>
            <a:xfrm>
              <a:off x="3776825" y="1254200"/>
              <a:ext cx="21550" cy="20925"/>
            </a:xfrm>
            <a:custGeom>
              <a:avLst/>
              <a:gdLst/>
              <a:ahLst/>
              <a:cxnLst/>
              <a:rect l="l" t="t" r="r" b="b"/>
              <a:pathLst>
                <a:path w="862" h="837" fill="none" extrusionOk="0">
                  <a:moveTo>
                    <a:pt x="431" y="1"/>
                  </a:moveTo>
                  <a:lnTo>
                    <a:pt x="431" y="1"/>
                  </a:lnTo>
                  <a:lnTo>
                    <a:pt x="335" y="1"/>
                  </a:lnTo>
                  <a:lnTo>
                    <a:pt x="264" y="25"/>
                  </a:lnTo>
                  <a:lnTo>
                    <a:pt x="192" y="72"/>
                  </a:lnTo>
                  <a:lnTo>
                    <a:pt x="120" y="120"/>
                  </a:lnTo>
                  <a:lnTo>
                    <a:pt x="73" y="192"/>
                  </a:lnTo>
                  <a:lnTo>
                    <a:pt x="25" y="263"/>
                  </a:lnTo>
                  <a:lnTo>
                    <a:pt x="1" y="335"/>
                  </a:lnTo>
                  <a:lnTo>
                    <a:pt x="1" y="431"/>
                  </a:lnTo>
                  <a:lnTo>
                    <a:pt x="1" y="431"/>
                  </a:lnTo>
                  <a:lnTo>
                    <a:pt x="1" y="502"/>
                  </a:lnTo>
                  <a:lnTo>
                    <a:pt x="25" y="598"/>
                  </a:lnTo>
                  <a:lnTo>
                    <a:pt x="73" y="670"/>
                  </a:lnTo>
                  <a:lnTo>
                    <a:pt x="120" y="717"/>
                  </a:lnTo>
                  <a:lnTo>
                    <a:pt x="192" y="765"/>
                  </a:lnTo>
                  <a:lnTo>
                    <a:pt x="264" y="813"/>
                  </a:lnTo>
                  <a:lnTo>
                    <a:pt x="335" y="837"/>
                  </a:lnTo>
                  <a:lnTo>
                    <a:pt x="431" y="837"/>
                  </a:lnTo>
                  <a:lnTo>
                    <a:pt x="431" y="837"/>
                  </a:lnTo>
                  <a:lnTo>
                    <a:pt x="503" y="837"/>
                  </a:lnTo>
                  <a:lnTo>
                    <a:pt x="598" y="813"/>
                  </a:lnTo>
                  <a:lnTo>
                    <a:pt x="670" y="765"/>
                  </a:lnTo>
                  <a:lnTo>
                    <a:pt x="718" y="717"/>
                  </a:lnTo>
                  <a:lnTo>
                    <a:pt x="765" y="670"/>
                  </a:lnTo>
                  <a:lnTo>
                    <a:pt x="813" y="598"/>
                  </a:lnTo>
                  <a:lnTo>
                    <a:pt x="837" y="502"/>
                  </a:lnTo>
                  <a:lnTo>
                    <a:pt x="861" y="431"/>
                  </a:lnTo>
                  <a:lnTo>
                    <a:pt x="861" y="431"/>
                  </a:lnTo>
                  <a:lnTo>
                    <a:pt x="837" y="335"/>
                  </a:lnTo>
                  <a:lnTo>
                    <a:pt x="813" y="263"/>
                  </a:lnTo>
                  <a:lnTo>
                    <a:pt x="765" y="192"/>
                  </a:lnTo>
                  <a:lnTo>
                    <a:pt x="718" y="120"/>
                  </a:lnTo>
                  <a:lnTo>
                    <a:pt x="670" y="72"/>
                  </a:lnTo>
                  <a:lnTo>
                    <a:pt x="598" y="25"/>
                  </a:lnTo>
                  <a:lnTo>
                    <a:pt x="503" y="1"/>
                  </a:lnTo>
                  <a:lnTo>
                    <a:pt x="43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22"/>
            <p:cNvSpPr/>
            <p:nvPr/>
          </p:nvSpPr>
          <p:spPr>
            <a:xfrm>
              <a:off x="2895750" y="1030200"/>
              <a:ext cx="20925" cy="21525"/>
            </a:xfrm>
            <a:custGeom>
              <a:avLst/>
              <a:gdLst/>
              <a:ahLst/>
              <a:cxnLst/>
              <a:rect l="l" t="t" r="r" b="b"/>
              <a:pathLst>
                <a:path w="837" h="861" extrusionOk="0">
                  <a:moveTo>
                    <a:pt x="335" y="0"/>
                  </a:moveTo>
                  <a:lnTo>
                    <a:pt x="263" y="24"/>
                  </a:lnTo>
                  <a:lnTo>
                    <a:pt x="191" y="72"/>
                  </a:lnTo>
                  <a:lnTo>
                    <a:pt x="120" y="120"/>
                  </a:lnTo>
                  <a:lnTo>
                    <a:pt x="72" y="192"/>
                  </a:lnTo>
                  <a:lnTo>
                    <a:pt x="24" y="263"/>
                  </a:lnTo>
                  <a:lnTo>
                    <a:pt x="0" y="335"/>
                  </a:lnTo>
                  <a:lnTo>
                    <a:pt x="0" y="430"/>
                  </a:lnTo>
                  <a:lnTo>
                    <a:pt x="0" y="502"/>
                  </a:lnTo>
                  <a:lnTo>
                    <a:pt x="24" y="598"/>
                  </a:lnTo>
                  <a:lnTo>
                    <a:pt x="72" y="669"/>
                  </a:lnTo>
                  <a:lnTo>
                    <a:pt x="120" y="717"/>
                  </a:lnTo>
                  <a:lnTo>
                    <a:pt x="191" y="789"/>
                  </a:lnTo>
                  <a:lnTo>
                    <a:pt x="263" y="813"/>
                  </a:lnTo>
                  <a:lnTo>
                    <a:pt x="335" y="837"/>
                  </a:lnTo>
                  <a:lnTo>
                    <a:pt x="430" y="861"/>
                  </a:lnTo>
                  <a:lnTo>
                    <a:pt x="502" y="837"/>
                  </a:lnTo>
                  <a:lnTo>
                    <a:pt x="598" y="813"/>
                  </a:lnTo>
                  <a:lnTo>
                    <a:pt x="669" y="789"/>
                  </a:lnTo>
                  <a:lnTo>
                    <a:pt x="717" y="717"/>
                  </a:lnTo>
                  <a:lnTo>
                    <a:pt x="765" y="669"/>
                  </a:lnTo>
                  <a:lnTo>
                    <a:pt x="813" y="598"/>
                  </a:lnTo>
                  <a:lnTo>
                    <a:pt x="837" y="502"/>
                  </a:lnTo>
                  <a:lnTo>
                    <a:pt x="837" y="430"/>
                  </a:lnTo>
                  <a:lnTo>
                    <a:pt x="837" y="335"/>
                  </a:lnTo>
                  <a:lnTo>
                    <a:pt x="813" y="263"/>
                  </a:lnTo>
                  <a:lnTo>
                    <a:pt x="765" y="192"/>
                  </a:lnTo>
                  <a:lnTo>
                    <a:pt x="717" y="120"/>
                  </a:lnTo>
                  <a:lnTo>
                    <a:pt x="669" y="72"/>
                  </a:lnTo>
                  <a:lnTo>
                    <a:pt x="598" y="24"/>
                  </a:lnTo>
                  <a:lnTo>
                    <a:pt x="502"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22"/>
            <p:cNvSpPr/>
            <p:nvPr/>
          </p:nvSpPr>
          <p:spPr>
            <a:xfrm>
              <a:off x="2895750" y="1030200"/>
              <a:ext cx="20925" cy="21525"/>
            </a:xfrm>
            <a:custGeom>
              <a:avLst/>
              <a:gdLst/>
              <a:ahLst/>
              <a:cxnLst/>
              <a:rect l="l" t="t" r="r" b="b"/>
              <a:pathLst>
                <a:path w="837" h="861" fill="none" extrusionOk="0">
                  <a:moveTo>
                    <a:pt x="430" y="0"/>
                  </a:moveTo>
                  <a:lnTo>
                    <a:pt x="430" y="0"/>
                  </a:lnTo>
                  <a:lnTo>
                    <a:pt x="335" y="0"/>
                  </a:lnTo>
                  <a:lnTo>
                    <a:pt x="263" y="24"/>
                  </a:lnTo>
                  <a:lnTo>
                    <a:pt x="191" y="72"/>
                  </a:lnTo>
                  <a:lnTo>
                    <a:pt x="120" y="120"/>
                  </a:lnTo>
                  <a:lnTo>
                    <a:pt x="72" y="192"/>
                  </a:lnTo>
                  <a:lnTo>
                    <a:pt x="24" y="263"/>
                  </a:lnTo>
                  <a:lnTo>
                    <a:pt x="0" y="335"/>
                  </a:lnTo>
                  <a:lnTo>
                    <a:pt x="0" y="430"/>
                  </a:lnTo>
                  <a:lnTo>
                    <a:pt x="0" y="430"/>
                  </a:lnTo>
                  <a:lnTo>
                    <a:pt x="0" y="502"/>
                  </a:lnTo>
                  <a:lnTo>
                    <a:pt x="24" y="598"/>
                  </a:lnTo>
                  <a:lnTo>
                    <a:pt x="72" y="669"/>
                  </a:lnTo>
                  <a:lnTo>
                    <a:pt x="120" y="717"/>
                  </a:lnTo>
                  <a:lnTo>
                    <a:pt x="191" y="789"/>
                  </a:lnTo>
                  <a:lnTo>
                    <a:pt x="263" y="813"/>
                  </a:lnTo>
                  <a:lnTo>
                    <a:pt x="335" y="837"/>
                  </a:lnTo>
                  <a:lnTo>
                    <a:pt x="430" y="861"/>
                  </a:lnTo>
                  <a:lnTo>
                    <a:pt x="430" y="861"/>
                  </a:lnTo>
                  <a:lnTo>
                    <a:pt x="502" y="837"/>
                  </a:lnTo>
                  <a:lnTo>
                    <a:pt x="598" y="813"/>
                  </a:lnTo>
                  <a:lnTo>
                    <a:pt x="669" y="789"/>
                  </a:lnTo>
                  <a:lnTo>
                    <a:pt x="717" y="717"/>
                  </a:lnTo>
                  <a:lnTo>
                    <a:pt x="765" y="669"/>
                  </a:lnTo>
                  <a:lnTo>
                    <a:pt x="813" y="598"/>
                  </a:lnTo>
                  <a:lnTo>
                    <a:pt x="837" y="502"/>
                  </a:lnTo>
                  <a:lnTo>
                    <a:pt x="837" y="430"/>
                  </a:lnTo>
                  <a:lnTo>
                    <a:pt x="837" y="430"/>
                  </a:lnTo>
                  <a:lnTo>
                    <a:pt x="837" y="335"/>
                  </a:lnTo>
                  <a:lnTo>
                    <a:pt x="813" y="263"/>
                  </a:lnTo>
                  <a:lnTo>
                    <a:pt x="765" y="192"/>
                  </a:lnTo>
                  <a:lnTo>
                    <a:pt x="717" y="120"/>
                  </a:lnTo>
                  <a:lnTo>
                    <a:pt x="669" y="72"/>
                  </a:lnTo>
                  <a:lnTo>
                    <a:pt x="598" y="24"/>
                  </a:lnTo>
                  <a:lnTo>
                    <a:pt x="502" y="0"/>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22"/>
            <p:cNvSpPr/>
            <p:nvPr/>
          </p:nvSpPr>
          <p:spPr>
            <a:xfrm>
              <a:off x="2828250" y="472275"/>
              <a:ext cx="20925" cy="21525"/>
            </a:xfrm>
            <a:custGeom>
              <a:avLst/>
              <a:gdLst/>
              <a:ahLst/>
              <a:cxnLst/>
              <a:rect l="l" t="t" r="r" b="b"/>
              <a:pathLst>
                <a:path w="837" h="861" extrusionOk="0">
                  <a:moveTo>
                    <a:pt x="430" y="0"/>
                  </a:moveTo>
                  <a:lnTo>
                    <a:pt x="335" y="24"/>
                  </a:lnTo>
                  <a:lnTo>
                    <a:pt x="263" y="48"/>
                  </a:lnTo>
                  <a:lnTo>
                    <a:pt x="191" y="72"/>
                  </a:lnTo>
                  <a:lnTo>
                    <a:pt x="120" y="120"/>
                  </a:lnTo>
                  <a:lnTo>
                    <a:pt x="72" y="192"/>
                  </a:lnTo>
                  <a:lnTo>
                    <a:pt x="24" y="263"/>
                  </a:lnTo>
                  <a:lnTo>
                    <a:pt x="0" y="335"/>
                  </a:lnTo>
                  <a:lnTo>
                    <a:pt x="0" y="431"/>
                  </a:lnTo>
                  <a:lnTo>
                    <a:pt x="0" y="526"/>
                  </a:lnTo>
                  <a:lnTo>
                    <a:pt x="24" y="598"/>
                  </a:lnTo>
                  <a:lnTo>
                    <a:pt x="72" y="669"/>
                  </a:lnTo>
                  <a:lnTo>
                    <a:pt x="120" y="741"/>
                  </a:lnTo>
                  <a:lnTo>
                    <a:pt x="191" y="789"/>
                  </a:lnTo>
                  <a:lnTo>
                    <a:pt x="263" y="813"/>
                  </a:lnTo>
                  <a:lnTo>
                    <a:pt x="335" y="861"/>
                  </a:lnTo>
                  <a:lnTo>
                    <a:pt x="502" y="861"/>
                  </a:lnTo>
                  <a:lnTo>
                    <a:pt x="598" y="813"/>
                  </a:lnTo>
                  <a:lnTo>
                    <a:pt x="669" y="789"/>
                  </a:lnTo>
                  <a:lnTo>
                    <a:pt x="717" y="741"/>
                  </a:lnTo>
                  <a:lnTo>
                    <a:pt x="765" y="669"/>
                  </a:lnTo>
                  <a:lnTo>
                    <a:pt x="813" y="598"/>
                  </a:lnTo>
                  <a:lnTo>
                    <a:pt x="837" y="526"/>
                  </a:lnTo>
                  <a:lnTo>
                    <a:pt x="837" y="431"/>
                  </a:lnTo>
                  <a:lnTo>
                    <a:pt x="837" y="335"/>
                  </a:lnTo>
                  <a:lnTo>
                    <a:pt x="813" y="263"/>
                  </a:lnTo>
                  <a:lnTo>
                    <a:pt x="765" y="192"/>
                  </a:lnTo>
                  <a:lnTo>
                    <a:pt x="717" y="120"/>
                  </a:lnTo>
                  <a:lnTo>
                    <a:pt x="669" y="72"/>
                  </a:lnTo>
                  <a:lnTo>
                    <a:pt x="598" y="48"/>
                  </a:lnTo>
                  <a:lnTo>
                    <a:pt x="502" y="24"/>
                  </a:lnTo>
                  <a:lnTo>
                    <a:pt x="430"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22"/>
            <p:cNvSpPr/>
            <p:nvPr/>
          </p:nvSpPr>
          <p:spPr>
            <a:xfrm>
              <a:off x="2828250" y="472275"/>
              <a:ext cx="20925" cy="21525"/>
            </a:xfrm>
            <a:custGeom>
              <a:avLst/>
              <a:gdLst/>
              <a:ahLst/>
              <a:cxnLst/>
              <a:rect l="l" t="t" r="r" b="b"/>
              <a:pathLst>
                <a:path w="837" h="861" fill="none" extrusionOk="0">
                  <a:moveTo>
                    <a:pt x="430" y="0"/>
                  </a:moveTo>
                  <a:lnTo>
                    <a:pt x="430" y="0"/>
                  </a:lnTo>
                  <a:lnTo>
                    <a:pt x="335" y="24"/>
                  </a:lnTo>
                  <a:lnTo>
                    <a:pt x="263" y="48"/>
                  </a:lnTo>
                  <a:lnTo>
                    <a:pt x="191" y="72"/>
                  </a:lnTo>
                  <a:lnTo>
                    <a:pt x="120" y="120"/>
                  </a:lnTo>
                  <a:lnTo>
                    <a:pt x="72" y="192"/>
                  </a:lnTo>
                  <a:lnTo>
                    <a:pt x="24" y="263"/>
                  </a:lnTo>
                  <a:lnTo>
                    <a:pt x="0" y="335"/>
                  </a:lnTo>
                  <a:lnTo>
                    <a:pt x="0" y="431"/>
                  </a:lnTo>
                  <a:lnTo>
                    <a:pt x="0" y="431"/>
                  </a:lnTo>
                  <a:lnTo>
                    <a:pt x="0" y="526"/>
                  </a:lnTo>
                  <a:lnTo>
                    <a:pt x="24" y="598"/>
                  </a:lnTo>
                  <a:lnTo>
                    <a:pt x="72" y="669"/>
                  </a:lnTo>
                  <a:lnTo>
                    <a:pt x="120" y="741"/>
                  </a:lnTo>
                  <a:lnTo>
                    <a:pt x="191" y="789"/>
                  </a:lnTo>
                  <a:lnTo>
                    <a:pt x="263" y="813"/>
                  </a:lnTo>
                  <a:lnTo>
                    <a:pt x="335" y="861"/>
                  </a:lnTo>
                  <a:lnTo>
                    <a:pt x="430" y="861"/>
                  </a:lnTo>
                  <a:lnTo>
                    <a:pt x="430" y="861"/>
                  </a:lnTo>
                  <a:lnTo>
                    <a:pt x="502" y="861"/>
                  </a:lnTo>
                  <a:lnTo>
                    <a:pt x="598" y="813"/>
                  </a:lnTo>
                  <a:lnTo>
                    <a:pt x="669" y="789"/>
                  </a:lnTo>
                  <a:lnTo>
                    <a:pt x="717" y="741"/>
                  </a:lnTo>
                  <a:lnTo>
                    <a:pt x="765" y="669"/>
                  </a:lnTo>
                  <a:lnTo>
                    <a:pt x="813" y="598"/>
                  </a:lnTo>
                  <a:lnTo>
                    <a:pt x="837" y="526"/>
                  </a:lnTo>
                  <a:lnTo>
                    <a:pt x="837" y="431"/>
                  </a:lnTo>
                  <a:lnTo>
                    <a:pt x="837" y="431"/>
                  </a:lnTo>
                  <a:lnTo>
                    <a:pt x="837" y="335"/>
                  </a:lnTo>
                  <a:lnTo>
                    <a:pt x="813" y="263"/>
                  </a:lnTo>
                  <a:lnTo>
                    <a:pt x="765" y="192"/>
                  </a:lnTo>
                  <a:lnTo>
                    <a:pt x="717" y="120"/>
                  </a:lnTo>
                  <a:lnTo>
                    <a:pt x="669" y="72"/>
                  </a:lnTo>
                  <a:lnTo>
                    <a:pt x="598" y="48"/>
                  </a:lnTo>
                  <a:lnTo>
                    <a:pt x="502" y="24"/>
                  </a:lnTo>
                  <a:lnTo>
                    <a:pt x="43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22"/>
            <p:cNvSpPr/>
            <p:nvPr/>
          </p:nvSpPr>
          <p:spPr>
            <a:xfrm>
              <a:off x="2156825" y="376700"/>
              <a:ext cx="13775" cy="13750"/>
            </a:xfrm>
            <a:custGeom>
              <a:avLst/>
              <a:gdLst/>
              <a:ahLst/>
              <a:cxnLst/>
              <a:rect l="l" t="t" r="r" b="b"/>
              <a:pathLst>
                <a:path w="551" h="550" extrusionOk="0">
                  <a:moveTo>
                    <a:pt x="263" y="0"/>
                  </a:moveTo>
                  <a:lnTo>
                    <a:pt x="168" y="24"/>
                  </a:lnTo>
                  <a:lnTo>
                    <a:pt x="72" y="72"/>
                  </a:lnTo>
                  <a:lnTo>
                    <a:pt x="24" y="168"/>
                  </a:lnTo>
                  <a:lnTo>
                    <a:pt x="0" y="287"/>
                  </a:lnTo>
                  <a:lnTo>
                    <a:pt x="24" y="383"/>
                  </a:lnTo>
                  <a:lnTo>
                    <a:pt x="72" y="478"/>
                  </a:lnTo>
                  <a:lnTo>
                    <a:pt x="168" y="526"/>
                  </a:lnTo>
                  <a:lnTo>
                    <a:pt x="263" y="550"/>
                  </a:lnTo>
                  <a:lnTo>
                    <a:pt x="383" y="526"/>
                  </a:lnTo>
                  <a:lnTo>
                    <a:pt x="478" y="478"/>
                  </a:lnTo>
                  <a:lnTo>
                    <a:pt x="526" y="383"/>
                  </a:lnTo>
                  <a:lnTo>
                    <a:pt x="550" y="287"/>
                  </a:lnTo>
                  <a:lnTo>
                    <a:pt x="526" y="168"/>
                  </a:lnTo>
                  <a:lnTo>
                    <a:pt x="478" y="72"/>
                  </a:lnTo>
                  <a:lnTo>
                    <a:pt x="383" y="24"/>
                  </a:lnTo>
                  <a:lnTo>
                    <a:pt x="263"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22"/>
            <p:cNvSpPr/>
            <p:nvPr/>
          </p:nvSpPr>
          <p:spPr>
            <a:xfrm>
              <a:off x="2156825" y="376700"/>
              <a:ext cx="13775" cy="13750"/>
            </a:xfrm>
            <a:custGeom>
              <a:avLst/>
              <a:gdLst/>
              <a:ahLst/>
              <a:cxnLst/>
              <a:rect l="l" t="t" r="r" b="b"/>
              <a:pathLst>
                <a:path w="551" h="550" fill="none" extrusionOk="0">
                  <a:moveTo>
                    <a:pt x="263" y="0"/>
                  </a:moveTo>
                  <a:lnTo>
                    <a:pt x="263" y="0"/>
                  </a:lnTo>
                  <a:lnTo>
                    <a:pt x="168" y="24"/>
                  </a:lnTo>
                  <a:lnTo>
                    <a:pt x="72" y="72"/>
                  </a:lnTo>
                  <a:lnTo>
                    <a:pt x="24" y="168"/>
                  </a:lnTo>
                  <a:lnTo>
                    <a:pt x="0" y="287"/>
                  </a:lnTo>
                  <a:lnTo>
                    <a:pt x="0" y="287"/>
                  </a:lnTo>
                  <a:lnTo>
                    <a:pt x="24" y="383"/>
                  </a:lnTo>
                  <a:lnTo>
                    <a:pt x="72" y="478"/>
                  </a:lnTo>
                  <a:lnTo>
                    <a:pt x="168" y="526"/>
                  </a:lnTo>
                  <a:lnTo>
                    <a:pt x="263" y="550"/>
                  </a:lnTo>
                  <a:lnTo>
                    <a:pt x="263" y="550"/>
                  </a:lnTo>
                  <a:lnTo>
                    <a:pt x="383" y="526"/>
                  </a:lnTo>
                  <a:lnTo>
                    <a:pt x="478" y="478"/>
                  </a:lnTo>
                  <a:lnTo>
                    <a:pt x="526" y="383"/>
                  </a:lnTo>
                  <a:lnTo>
                    <a:pt x="550" y="287"/>
                  </a:lnTo>
                  <a:lnTo>
                    <a:pt x="550" y="287"/>
                  </a:lnTo>
                  <a:lnTo>
                    <a:pt x="526" y="168"/>
                  </a:lnTo>
                  <a:lnTo>
                    <a:pt x="478" y="72"/>
                  </a:lnTo>
                  <a:lnTo>
                    <a:pt x="383" y="24"/>
                  </a:lnTo>
                  <a:lnTo>
                    <a:pt x="263"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22"/>
            <p:cNvSpPr/>
            <p:nvPr/>
          </p:nvSpPr>
          <p:spPr>
            <a:xfrm>
              <a:off x="1829475" y="980625"/>
              <a:ext cx="21525" cy="20925"/>
            </a:xfrm>
            <a:custGeom>
              <a:avLst/>
              <a:gdLst/>
              <a:ahLst/>
              <a:cxnLst/>
              <a:rect l="l" t="t" r="r" b="b"/>
              <a:pathLst>
                <a:path w="861" h="837" extrusionOk="0">
                  <a:moveTo>
                    <a:pt x="359" y="0"/>
                  </a:moveTo>
                  <a:lnTo>
                    <a:pt x="263" y="24"/>
                  </a:lnTo>
                  <a:lnTo>
                    <a:pt x="192" y="72"/>
                  </a:lnTo>
                  <a:lnTo>
                    <a:pt x="144" y="120"/>
                  </a:lnTo>
                  <a:lnTo>
                    <a:pt x="72" y="191"/>
                  </a:lnTo>
                  <a:lnTo>
                    <a:pt x="48" y="263"/>
                  </a:lnTo>
                  <a:lnTo>
                    <a:pt x="25" y="335"/>
                  </a:lnTo>
                  <a:lnTo>
                    <a:pt x="1" y="430"/>
                  </a:lnTo>
                  <a:lnTo>
                    <a:pt x="25" y="502"/>
                  </a:lnTo>
                  <a:lnTo>
                    <a:pt x="48" y="598"/>
                  </a:lnTo>
                  <a:lnTo>
                    <a:pt x="72" y="669"/>
                  </a:lnTo>
                  <a:lnTo>
                    <a:pt x="144" y="717"/>
                  </a:lnTo>
                  <a:lnTo>
                    <a:pt x="192" y="765"/>
                  </a:lnTo>
                  <a:lnTo>
                    <a:pt x="263" y="813"/>
                  </a:lnTo>
                  <a:lnTo>
                    <a:pt x="359" y="836"/>
                  </a:lnTo>
                  <a:lnTo>
                    <a:pt x="526" y="836"/>
                  </a:lnTo>
                  <a:lnTo>
                    <a:pt x="598" y="813"/>
                  </a:lnTo>
                  <a:lnTo>
                    <a:pt x="670" y="765"/>
                  </a:lnTo>
                  <a:lnTo>
                    <a:pt x="741" y="717"/>
                  </a:lnTo>
                  <a:lnTo>
                    <a:pt x="789" y="669"/>
                  </a:lnTo>
                  <a:lnTo>
                    <a:pt x="837" y="598"/>
                  </a:lnTo>
                  <a:lnTo>
                    <a:pt x="861" y="502"/>
                  </a:lnTo>
                  <a:lnTo>
                    <a:pt x="861" y="430"/>
                  </a:lnTo>
                  <a:lnTo>
                    <a:pt x="861" y="335"/>
                  </a:lnTo>
                  <a:lnTo>
                    <a:pt x="837" y="263"/>
                  </a:lnTo>
                  <a:lnTo>
                    <a:pt x="789" y="191"/>
                  </a:lnTo>
                  <a:lnTo>
                    <a:pt x="741" y="120"/>
                  </a:lnTo>
                  <a:lnTo>
                    <a:pt x="670" y="72"/>
                  </a:lnTo>
                  <a:lnTo>
                    <a:pt x="598" y="24"/>
                  </a:lnTo>
                  <a:lnTo>
                    <a:pt x="526"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22"/>
            <p:cNvSpPr/>
            <p:nvPr/>
          </p:nvSpPr>
          <p:spPr>
            <a:xfrm>
              <a:off x="1829475" y="980625"/>
              <a:ext cx="21525" cy="20925"/>
            </a:xfrm>
            <a:custGeom>
              <a:avLst/>
              <a:gdLst/>
              <a:ahLst/>
              <a:cxnLst/>
              <a:rect l="l" t="t" r="r" b="b"/>
              <a:pathLst>
                <a:path w="861" h="837" fill="none" extrusionOk="0">
                  <a:moveTo>
                    <a:pt x="431" y="0"/>
                  </a:moveTo>
                  <a:lnTo>
                    <a:pt x="431" y="0"/>
                  </a:lnTo>
                  <a:lnTo>
                    <a:pt x="359" y="0"/>
                  </a:lnTo>
                  <a:lnTo>
                    <a:pt x="263" y="24"/>
                  </a:lnTo>
                  <a:lnTo>
                    <a:pt x="192" y="72"/>
                  </a:lnTo>
                  <a:lnTo>
                    <a:pt x="144" y="120"/>
                  </a:lnTo>
                  <a:lnTo>
                    <a:pt x="72" y="191"/>
                  </a:lnTo>
                  <a:lnTo>
                    <a:pt x="48" y="263"/>
                  </a:lnTo>
                  <a:lnTo>
                    <a:pt x="25" y="335"/>
                  </a:lnTo>
                  <a:lnTo>
                    <a:pt x="1" y="430"/>
                  </a:lnTo>
                  <a:lnTo>
                    <a:pt x="1" y="430"/>
                  </a:lnTo>
                  <a:lnTo>
                    <a:pt x="25" y="502"/>
                  </a:lnTo>
                  <a:lnTo>
                    <a:pt x="48" y="598"/>
                  </a:lnTo>
                  <a:lnTo>
                    <a:pt x="72" y="669"/>
                  </a:lnTo>
                  <a:lnTo>
                    <a:pt x="144" y="717"/>
                  </a:lnTo>
                  <a:lnTo>
                    <a:pt x="192" y="765"/>
                  </a:lnTo>
                  <a:lnTo>
                    <a:pt x="263" y="813"/>
                  </a:lnTo>
                  <a:lnTo>
                    <a:pt x="359" y="836"/>
                  </a:lnTo>
                  <a:lnTo>
                    <a:pt x="431" y="836"/>
                  </a:lnTo>
                  <a:lnTo>
                    <a:pt x="431" y="836"/>
                  </a:lnTo>
                  <a:lnTo>
                    <a:pt x="526" y="836"/>
                  </a:lnTo>
                  <a:lnTo>
                    <a:pt x="598" y="813"/>
                  </a:lnTo>
                  <a:lnTo>
                    <a:pt x="670" y="765"/>
                  </a:lnTo>
                  <a:lnTo>
                    <a:pt x="741" y="717"/>
                  </a:lnTo>
                  <a:lnTo>
                    <a:pt x="789" y="669"/>
                  </a:lnTo>
                  <a:lnTo>
                    <a:pt x="837" y="598"/>
                  </a:lnTo>
                  <a:lnTo>
                    <a:pt x="861" y="502"/>
                  </a:lnTo>
                  <a:lnTo>
                    <a:pt x="861" y="430"/>
                  </a:lnTo>
                  <a:lnTo>
                    <a:pt x="861" y="430"/>
                  </a:lnTo>
                  <a:lnTo>
                    <a:pt x="861" y="335"/>
                  </a:lnTo>
                  <a:lnTo>
                    <a:pt x="837" y="263"/>
                  </a:lnTo>
                  <a:lnTo>
                    <a:pt x="789" y="191"/>
                  </a:lnTo>
                  <a:lnTo>
                    <a:pt x="741" y="120"/>
                  </a:lnTo>
                  <a:lnTo>
                    <a:pt x="670" y="72"/>
                  </a:lnTo>
                  <a:lnTo>
                    <a:pt x="598" y="24"/>
                  </a:lnTo>
                  <a:lnTo>
                    <a:pt x="526" y="0"/>
                  </a:lnTo>
                  <a:lnTo>
                    <a:pt x="43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22"/>
            <p:cNvSpPr/>
            <p:nvPr/>
          </p:nvSpPr>
          <p:spPr>
            <a:xfrm>
              <a:off x="2390975" y="799025"/>
              <a:ext cx="14375" cy="14350"/>
            </a:xfrm>
            <a:custGeom>
              <a:avLst/>
              <a:gdLst/>
              <a:ahLst/>
              <a:cxnLst/>
              <a:rect l="l" t="t" r="r" b="b"/>
              <a:pathLst>
                <a:path w="575" h="574" extrusionOk="0">
                  <a:moveTo>
                    <a:pt x="288" y="0"/>
                  </a:moveTo>
                  <a:lnTo>
                    <a:pt x="168" y="24"/>
                  </a:lnTo>
                  <a:lnTo>
                    <a:pt x="96" y="96"/>
                  </a:lnTo>
                  <a:lnTo>
                    <a:pt x="25" y="192"/>
                  </a:lnTo>
                  <a:lnTo>
                    <a:pt x="1" y="287"/>
                  </a:lnTo>
                  <a:lnTo>
                    <a:pt x="25" y="407"/>
                  </a:lnTo>
                  <a:lnTo>
                    <a:pt x="96" y="502"/>
                  </a:lnTo>
                  <a:lnTo>
                    <a:pt x="168" y="550"/>
                  </a:lnTo>
                  <a:lnTo>
                    <a:pt x="288" y="574"/>
                  </a:lnTo>
                  <a:lnTo>
                    <a:pt x="407" y="550"/>
                  </a:lnTo>
                  <a:lnTo>
                    <a:pt x="479" y="502"/>
                  </a:lnTo>
                  <a:lnTo>
                    <a:pt x="550" y="407"/>
                  </a:lnTo>
                  <a:lnTo>
                    <a:pt x="574" y="287"/>
                  </a:lnTo>
                  <a:lnTo>
                    <a:pt x="550" y="192"/>
                  </a:lnTo>
                  <a:lnTo>
                    <a:pt x="479" y="96"/>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22"/>
            <p:cNvSpPr/>
            <p:nvPr/>
          </p:nvSpPr>
          <p:spPr>
            <a:xfrm>
              <a:off x="2390975" y="799025"/>
              <a:ext cx="14375" cy="14350"/>
            </a:xfrm>
            <a:custGeom>
              <a:avLst/>
              <a:gdLst/>
              <a:ahLst/>
              <a:cxnLst/>
              <a:rect l="l" t="t" r="r" b="b"/>
              <a:pathLst>
                <a:path w="575" h="574" fill="none" extrusionOk="0">
                  <a:moveTo>
                    <a:pt x="288" y="0"/>
                  </a:moveTo>
                  <a:lnTo>
                    <a:pt x="288" y="0"/>
                  </a:lnTo>
                  <a:lnTo>
                    <a:pt x="168" y="24"/>
                  </a:lnTo>
                  <a:lnTo>
                    <a:pt x="96" y="96"/>
                  </a:lnTo>
                  <a:lnTo>
                    <a:pt x="25" y="192"/>
                  </a:lnTo>
                  <a:lnTo>
                    <a:pt x="1" y="287"/>
                  </a:lnTo>
                  <a:lnTo>
                    <a:pt x="1" y="287"/>
                  </a:lnTo>
                  <a:lnTo>
                    <a:pt x="25" y="407"/>
                  </a:lnTo>
                  <a:lnTo>
                    <a:pt x="96" y="502"/>
                  </a:lnTo>
                  <a:lnTo>
                    <a:pt x="168" y="550"/>
                  </a:lnTo>
                  <a:lnTo>
                    <a:pt x="288" y="574"/>
                  </a:lnTo>
                  <a:lnTo>
                    <a:pt x="288" y="574"/>
                  </a:lnTo>
                  <a:lnTo>
                    <a:pt x="407" y="550"/>
                  </a:lnTo>
                  <a:lnTo>
                    <a:pt x="479" y="502"/>
                  </a:lnTo>
                  <a:lnTo>
                    <a:pt x="550" y="407"/>
                  </a:lnTo>
                  <a:lnTo>
                    <a:pt x="574" y="287"/>
                  </a:lnTo>
                  <a:lnTo>
                    <a:pt x="574" y="287"/>
                  </a:lnTo>
                  <a:lnTo>
                    <a:pt x="550" y="192"/>
                  </a:lnTo>
                  <a:lnTo>
                    <a:pt x="479" y="96"/>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22"/>
            <p:cNvSpPr/>
            <p:nvPr/>
          </p:nvSpPr>
          <p:spPr>
            <a:xfrm>
              <a:off x="2160400" y="1250625"/>
              <a:ext cx="35275" cy="35250"/>
            </a:xfrm>
            <a:custGeom>
              <a:avLst/>
              <a:gdLst/>
              <a:ahLst/>
              <a:cxnLst/>
              <a:rect l="l" t="t" r="r" b="b"/>
              <a:pathLst>
                <a:path w="1411" h="1410" extrusionOk="0">
                  <a:moveTo>
                    <a:pt x="550" y="0"/>
                  </a:moveTo>
                  <a:lnTo>
                    <a:pt x="431" y="48"/>
                  </a:lnTo>
                  <a:lnTo>
                    <a:pt x="311" y="120"/>
                  </a:lnTo>
                  <a:lnTo>
                    <a:pt x="192" y="215"/>
                  </a:lnTo>
                  <a:lnTo>
                    <a:pt x="120" y="311"/>
                  </a:lnTo>
                  <a:lnTo>
                    <a:pt x="49" y="430"/>
                  </a:lnTo>
                  <a:lnTo>
                    <a:pt x="1" y="574"/>
                  </a:lnTo>
                  <a:lnTo>
                    <a:pt x="1" y="717"/>
                  </a:lnTo>
                  <a:lnTo>
                    <a:pt x="1" y="860"/>
                  </a:lnTo>
                  <a:lnTo>
                    <a:pt x="49" y="980"/>
                  </a:lnTo>
                  <a:lnTo>
                    <a:pt x="120" y="1099"/>
                  </a:lnTo>
                  <a:lnTo>
                    <a:pt x="192" y="1219"/>
                  </a:lnTo>
                  <a:lnTo>
                    <a:pt x="311" y="1291"/>
                  </a:lnTo>
                  <a:lnTo>
                    <a:pt x="431" y="1362"/>
                  </a:lnTo>
                  <a:lnTo>
                    <a:pt x="550" y="1410"/>
                  </a:lnTo>
                  <a:lnTo>
                    <a:pt x="837" y="1410"/>
                  </a:lnTo>
                  <a:lnTo>
                    <a:pt x="981" y="1362"/>
                  </a:lnTo>
                  <a:lnTo>
                    <a:pt x="1100" y="1291"/>
                  </a:lnTo>
                  <a:lnTo>
                    <a:pt x="1196" y="1219"/>
                  </a:lnTo>
                  <a:lnTo>
                    <a:pt x="1291" y="1099"/>
                  </a:lnTo>
                  <a:lnTo>
                    <a:pt x="1363" y="980"/>
                  </a:lnTo>
                  <a:lnTo>
                    <a:pt x="1387" y="860"/>
                  </a:lnTo>
                  <a:lnTo>
                    <a:pt x="1411" y="717"/>
                  </a:lnTo>
                  <a:lnTo>
                    <a:pt x="1387" y="574"/>
                  </a:lnTo>
                  <a:lnTo>
                    <a:pt x="1363" y="430"/>
                  </a:lnTo>
                  <a:lnTo>
                    <a:pt x="1291" y="311"/>
                  </a:lnTo>
                  <a:lnTo>
                    <a:pt x="1196" y="215"/>
                  </a:lnTo>
                  <a:lnTo>
                    <a:pt x="1100" y="120"/>
                  </a:lnTo>
                  <a:lnTo>
                    <a:pt x="981" y="48"/>
                  </a:lnTo>
                  <a:lnTo>
                    <a:pt x="83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22"/>
            <p:cNvSpPr/>
            <p:nvPr/>
          </p:nvSpPr>
          <p:spPr>
            <a:xfrm>
              <a:off x="2160400" y="1250625"/>
              <a:ext cx="35275" cy="35250"/>
            </a:xfrm>
            <a:custGeom>
              <a:avLst/>
              <a:gdLst/>
              <a:ahLst/>
              <a:cxnLst/>
              <a:rect l="l" t="t" r="r" b="b"/>
              <a:pathLst>
                <a:path w="1411" h="1410" fill="none" extrusionOk="0">
                  <a:moveTo>
                    <a:pt x="694" y="0"/>
                  </a:moveTo>
                  <a:lnTo>
                    <a:pt x="694" y="0"/>
                  </a:lnTo>
                  <a:lnTo>
                    <a:pt x="550" y="0"/>
                  </a:lnTo>
                  <a:lnTo>
                    <a:pt x="431" y="48"/>
                  </a:lnTo>
                  <a:lnTo>
                    <a:pt x="311" y="120"/>
                  </a:lnTo>
                  <a:lnTo>
                    <a:pt x="192" y="215"/>
                  </a:lnTo>
                  <a:lnTo>
                    <a:pt x="120" y="311"/>
                  </a:lnTo>
                  <a:lnTo>
                    <a:pt x="49" y="430"/>
                  </a:lnTo>
                  <a:lnTo>
                    <a:pt x="1" y="574"/>
                  </a:lnTo>
                  <a:lnTo>
                    <a:pt x="1" y="717"/>
                  </a:lnTo>
                  <a:lnTo>
                    <a:pt x="1" y="717"/>
                  </a:lnTo>
                  <a:lnTo>
                    <a:pt x="1" y="860"/>
                  </a:lnTo>
                  <a:lnTo>
                    <a:pt x="49" y="980"/>
                  </a:lnTo>
                  <a:lnTo>
                    <a:pt x="120" y="1099"/>
                  </a:lnTo>
                  <a:lnTo>
                    <a:pt x="192" y="1219"/>
                  </a:lnTo>
                  <a:lnTo>
                    <a:pt x="311" y="1291"/>
                  </a:lnTo>
                  <a:lnTo>
                    <a:pt x="431" y="1362"/>
                  </a:lnTo>
                  <a:lnTo>
                    <a:pt x="550" y="1410"/>
                  </a:lnTo>
                  <a:lnTo>
                    <a:pt x="694" y="1410"/>
                  </a:lnTo>
                  <a:lnTo>
                    <a:pt x="694" y="1410"/>
                  </a:lnTo>
                  <a:lnTo>
                    <a:pt x="837" y="1410"/>
                  </a:lnTo>
                  <a:lnTo>
                    <a:pt x="981" y="1362"/>
                  </a:lnTo>
                  <a:lnTo>
                    <a:pt x="1100" y="1291"/>
                  </a:lnTo>
                  <a:lnTo>
                    <a:pt x="1196" y="1219"/>
                  </a:lnTo>
                  <a:lnTo>
                    <a:pt x="1291" y="1099"/>
                  </a:lnTo>
                  <a:lnTo>
                    <a:pt x="1363" y="980"/>
                  </a:lnTo>
                  <a:lnTo>
                    <a:pt x="1387" y="860"/>
                  </a:lnTo>
                  <a:lnTo>
                    <a:pt x="1411" y="717"/>
                  </a:lnTo>
                  <a:lnTo>
                    <a:pt x="1411" y="717"/>
                  </a:lnTo>
                  <a:lnTo>
                    <a:pt x="1387" y="574"/>
                  </a:lnTo>
                  <a:lnTo>
                    <a:pt x="1363" y="430"/>
                  </a:lnTo>
                  <a:lnTo>
                    <a:pt x="1291" y="311"/>
                  </a:lnTo>
                  <a:lnTo>
                    <a:pt x="1196" y="215"/>
                  </a:lnTo>
                  <a:lnTo>
                    <a:pt x="1100" y="120"/>
                  </a:lnTo>
                  <a:lnTo>
                    <a:pt x="981" y="48"/>
                  </a:lnTo>
                  <a:lnTo>
                    <a:pt x="837" y="0"/>
                  </a:lnTo>
                  <a:lnTo>
                    <a:pt x="694"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22"/>
            <p:cNvSpPr/>
            <p:nvPr/>
          </p:nvSpPr>
          <p:spPr>
            <a:xfrm>
              <a:off x="1684325" y="603700"/>
              <a:ext cx="20925" cy="21525"/>
            </a:xfrm>
            <a:custGeom>
              <a:avLst/>
              <a:gdLst/>
              <a:ahLst/>
              <a:cxnLst/>
              <a:rect l="l" t="t" r="r" b="b"/>
              <a:pathLst>
                <a:path w="837" h="861" extrusionOk="0">
                  <a:moveTo>
                    <a:pt x="407" y="0"/>
                  </a:moveTo>
                  <a:lnTo>
                    <a:pt x="335" y="24"/>
                  </a:lnTo>
                  <a:lnTo>
                    <a:pt x="239" y="48"/>
                  </a:lnTo>
                  <a:lnTo>
                    <a:pt x="168" y="72"/>
                  </a:lnTo>
                  <a:lnTo>
                    <a:pt x="120" y="143"/>
                  </a:lnTo>
                  <a:lnTo>
                    <a:pt x="72" y="191"/>
                  </a:lnTo>
                  <a:lnTo>
                    <a:pt x="24" y="263"/>
                  </a:lnTo>
                  <a:lnTo>
                    <a:pt x="0" y="359"/>
                  </a:lnTo>
                  <a:lnTo>
                    <a:pt x="0" y="430"/>
                  </a:lnTo>
                  <a:lnTo>
                    <a:pt x="0" y="526"/>
                  </a:lnTo>
                  <a:lnTo>
                    <a:pt x="24" y="597"/>
                  </a:lnTo>
                  <a:lnTo>
                    <a:pt x="72" y="669"/>
                  </a:lnTo>
                  <a:lnTo>
                    <a:pt x="120" y="741"/>
                  </a:lnTo>
                  <a:lnTo>
                    <a:pt x="168" y="789"/>
                  </a:lnTo>
                  <a:lnTo>
                    <a:pt x="239" y="836"/>
                  </a:lnTo>
                  <a:lnTo>
                    <a:pt x="335" y="860"/>
                  </a:lnTo>
                  <a:lnTo>
                    <a:pt x="502" y="860"/>
                  </a:lnTo>
                  <a:lnTo>
                    <a:pt x="574" y="836"/>
                  </a:lnTo>
                  <a:lnTo>
                    <a:pt x="646" y="789"/>
                  </a:lnTo>
                  <a:lnTo>
                    <a:pt x="717" y="741"/>
                  </a:lnTo>
                  <a:lnTo>
                    <a:pt x="765" y="669"/>
                  </a:lnTo>
                  <a:lnTo>
                    <a:pt x="813" y="597"/>
                  </a:lnTo>
                  <a:lnTo>
                    <a:pt x="837" y="526"/>
                  </a:lnTo>
                  <a:lnTo>
                    <a:pt x="837" y="430"/>
                  </a:lnTo>
                  <a:lnTo>
                    <a:pt x="837" y="359"/>
                  </a:lnTo>
                  <a:lnTo>
                    <a:pt x="813" y="263"/>
                  </a:lnTo>
                  <a:lnTo>
                    <a:pt x="765" y="191"/>
                  </a:lnTo>
                  <a:lnTo>
                    <a:pt x="717" y="143"/>
                  </a:lnTo>
                  <a:lnTo>
                    <a:pt x="646" y="72"/>
                  </a:lnTo>
                  <a:lnTo>
                    <a:pt x="574" y="48"/>
                  </a:lnTo>
                  <a:lnTo>
                    <a:pt x="502" y="24"/>
                  </a:lnTo>
                  <a:lnTo>
                    <a:pt x="40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22"/>
            <p:cNvSpPr/>
            <p:nvPr/>
          </p:nvSpPr>
          <p:spPr>
            <a:xfrm>
              <a:off x="1684325" y="603700"/>
              <a:ext cx="20925" cy="21525"/>
            </a:xfrm>
            <a:custGeom>
              <a:avLst/>
              <a:gdLst/>
              <a:ahLst/>
              <a:cxnLst/>
              <a:rect l="l" t="t" r="r" b="b"/>
              <a:pathLst>
                <a:path w="837" h="861" fill="none" extrusionOk="0">
                  <a:moveTo>
                    <a:pt x="407" y="0"/>
                  </a:moveTo>
                  <a:lnTo>
                    <a:pt x="407" y="0"/>
                  </a:lnTo>
                  <a:lnTo>
                    <a:pt x="335" y="24"/>
                  </a:lnTo>
                  <a:lnTo>
                    <a:pt x="239" y="48"/>
                  </a:lnTo>
                  <a:lnTo>
                    <a:pt x="168" y="72"/>
                  </a:lnTo>
                  <a:lnTo>
                    <a:pt x="120" y="143"/>
                  </a:lnTo>
                  <a:lnTo>
                    <a:pt x="72" y="191"/>
                  </a:lnTo>
                  <a:lnTo>
                    <a:pt x="24" y="263"/>
                  </a:lnTo>
                  <a:lnTo>
                    <a:pt x="0" y="359"/>
                  </a:lnTo>
                  <a:lnTo>
                    <a:pt x="0" y="430"/>
                  </a:lnTo>
                  <a:lnTo>
                    <a:pt x="0" y="430"/>
                  </a:lnTo>
                  <a:lnTo>
                    <a:pt x="0" y="526"/>
                  </a:lnTo>
                  <a:lnTo>
                    <a:pt x="24" y="597"/>
                  </a:lnTo>
                  <a:lnTo>
                    <a:pt x="72" y="669"/>
                  </a:lnTo>
                  <a:lnTo>
                    <a:pt x="120" y="741"/>
                  </a:lnTo>
                  <a:lnTo>
                    <a:pt x="168" y="789"/>
                  </a:lnTo>
                  <a:lnTo>
                    <a:pt x="239" y="836"/>
                  </a:lnTo>
                  <a:lnTo>
                    <a:pt x="335" y="860"/>
                  </a:lnTo>
                  <a:lnTo>
                    <a:pt x="407" y="860"/>
                  </a:lnTo>
                  <a:lnTo>
                    <a:pt x="407" y="860"/>
                  </a:lnTo>
                  <a:lnTo>
                    <a:pt x="502" y="860"/>
                  </a:lnTo>
                  <a:lnTo>
                    <a:pt x="574" y="836"/>
                  </a:lnTo>
                  <a:lnTo>
                    <a:pt x="646" y="789"/>
                  </a:lnTo>
                  <a:lnTo>
                    <a:pt x="717" y="741"/>
                  </a:lnTo>
                  <a:lnTo>
                    <a:pt x="765" y="669"/>
                  </a:lnTo>
                  <a:lnTo>
                    <a:pt x="813" y="597"/>
                  </a:lnTo>
                  <a:lnTo>
                    <a:pt x="837" y="526"/>
                  </a:lnTo>
                  <a:lnTo>
                    <a:pt x="837" y="430"/>
                  </a:lnTo>
                  <a:lnTo>
                    <a:pt x="837" y="430"/>
                  </a:lnTo>
                  <a:lnTo>
                    <a:pt x="837" y="359"/>
                  </a:lnTo>
                  <a:lnTo>
                    <a:pt x="813" y="263"/>
                  </a:lnTo>
                  <a:lnTo>
                    <a:pt x="765" y="191"/>
                  </a:lnTo>
                  <a:lnTo>
                    <a:pt x="717" y="143"/>
                  </a:lnTo>
                  <a:lnTo>
                    <a:pt x="646" y="72"/>
                  </a:lnTo>
                  <a:lnTo>
                    <a:pt x="574" y="48"/>
                  </a:lnTo>
                  <a:lnTo>
                    <a:pt x="502" y="24"/>
                  </a:lnTo>
                  <a:lnTo>
                    <a:pt x="40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22"/>
            <p:cNvSpPr/>
            <p:nvPr/>
          </p:nvSpPr>
          <p:spPr>
            <a:xfrm>
              <a:off x="1637725" y="251850"/>
              <a:ext cx="43050" cy="43025"/>
            </a:xfrm>
            <a:custGeom>
              <a:avLst/>
              <a:gdLst/>
              <a:ahLst/>
              <a:cxnLst/>
              <a:rect l="l" t="t" r="r" b="b"/>
              <a:pathLst>
                <a:path w="1722" h="1721" extrusionOk="0">
                  <a:moveTo>
                    <a:pt x="861" y="1"/>
                  </a:moveTo>
                  <a:lnTo>
                    <a:pt x="694" y="24"/>
                  </a:lnTo>
                  <a:lnTo>
                    <a:pt x="526" y="72"/>
                  </a:lnTo>
                  <a:lnTo>
                    <a:pt x="383" y="168"/>
                  </a:lnTo>
                  <a:lnTo>
                    <a:pt x="263" y="263"/>
                  </a:lnTo>
                  <a:lnTo>
                    <a:pt x="144" y="383"/>
                  </a:lnTo>
                  <a:lnTo>
                    <a:pt x="72" y="526"/>
                  </a:lnTo>
                  <a:lnTo>
                    <a:pt x="25" y="693"/>
                  </a:lnTo>
                  <a:lnTo>
                    <a:pt x="1" y="861"/>
                  </a:lnTo>
                  <a:lnTo>
                    <a:pt x="25" y="1028"/>
                  </a:lnTo>
                  <a:lnTo>
                    <a:pt x="72" y="1195"/>
                  </a:lnTo>
                  <a:lnTo>
                    <a:pt x="144" y="1339"/>
                  </a:lnTo>
                  <a:lnTo>
                    <a:pt x="263" y="1458"/>
                  </a:lnTo>
                  <a:lnTo>
                    <a:pt x="383" y="1578"/>
                  </a:lnTo>
                  <a:lnTo>
                    <a:pt x="526" y="1649"/>
                  </a:lnTo>
                  <a:lnTo>
                    <a:pt x="694" y="1697"/>
                  </a:lnTo>
                  <a:lnTo>
                    <a:pt x="861" y="1721"/>
                  </a:lnTo>
                  <a:lnTo>
                    <a:pt x="1028" y="1697"/>
                  </a:lnTo>
                  <a:lnTo>
                    <a:pt x="1195" y="1649"/>
                  </a:lnTo>
                  <a:lnTo>
                    <a:pt x="1339" y="1578"/>
                  </a:lnTo>
                  <a:lnTo>
                    <a:pt x="1458" y="1458"/>
                  </a:lnTo>
                  <a:lnTo>
                    <a:pt x="1554" y="1339"/>
                  </a:lnTo>
                  <a:lnTo>
                    <a:pt x="1649" y="1195"/>
                  </a:lnTo>
                  <a:lnTo>
                    <a:pt x="1697" y="1028"/>
                  </a:lnTo>
                  <a:lnTo>
                    <a:pt x="1721" y="861"/>
                  </a:lnTo>
                  <a:lnTo>
                    <a:pt x="1697" y="693"/>
                  </a:lnTo>
                  <a:lnTo>
                    <a:pt x="1649" y="526"/>
                  </a:lnTo>
                  <a:lnTo>
                    <a:pt x="1554" y="383"/>
                  </a:lnTo>
                  <a:lnTo>
                    <a:pt x="1458" y="263"/>
                  </a:lnTo>
                  <a:lnTo>
                    <a:pt x="1339" y="168"/>
                  </a:lnTo>
                  <a:lnTo>
                    <a:pt x="1195" y="72"/>
                  </a:lnTo>
                  <a:lnTo>
                    <a:pt x="1028" y="24"/>
                  </a:lnTo>
                  <a:lnTo>
                    <a:pt x="861"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22"/>
            <p:cNvSpPr/>
            <p:nvPr/>
          </p:nvSpPr>
          <p:spPr>
            <a:xfrm>
              <a:off x="1637725" y="251850"/>
              <a:ext cx="43050" cy="43025"/>
            </a:xfrm>
            <a:custGeom>
              <a:avLst/>
              <a:gdLst/>
              <a:ahLst/>
              <a:cxnLst/>
              <a:rect l="l" t="t" r="r" b="b"/>
              <a:pathLst>
                <a:path w="1722" h="1721" fill="none" extrusionOk="0">
                  <a:moveTo>
                    <a:pt x="861" y="1"/>
                  </a:moveTo>
                  <a:lnTo>
                    <a:pt x="861" y="1"/>
                  </a:lnTo>
                  <a:lnTo>
                    <a:pt x="694" y="24"/>
                  </a:lnTo>
                  <a:lnTo>
                    <a:pt x="526" y="72"/>
                  </a:lnTo>
                  <a:lnTo>
                    <a:pt x="383" y="168"/>
                  </a:lnTo>
                  <a:lnTo>
                    <a:pt x="263" y="263"/>
                  </a:lnTo>
                  <a:lnTo>
                    <a:pt x="144" y="383"/>
                  </a:lnTo>
                  <a:lnTo>
                    <a:pt x="72" y="526"/>
                  </a:lnTo>
                  <a:lnTo>
                    <a:pt x="25" y="693"/>
                  </a:lnTo>
                  <a:lnTo>
                    <a:pt x="1" y="861"/>
                  </a:lnTo>
                  <a:lnTo>
                    <a:pt x="1" y="861"/>
                  </a:lnTo>
                  <a:lnTo>
                    <a:pt x="25" y="1028"/>
                  </a:lnTo>
                  <a:lnTo>
                    <a:pt x="72" y="1195"/>
                  </a:lnTo>
                  <a:lnTo>
                    <a:pt x="144" y="1339"/>
                  </a:lnTo>
                  <a:lnTo>
                    <a:pt x="263" y="1458"/>
                  </a:lnTo>
                  <a:lnTo>
                    <a:pt x="383" y="1578"/>
                  </a:lnTo>
                  <a:lnTo>
                    <a:pt x="526" y="1649"/>
                  </a:lnTo>
                  <a:lnTo>
                    <a:pt x="694" y="1697"/>
                  </a:lnTo>
                  <a:lnTo>
                    <a:pt x="861" y="1721"/>
                  </a:lnTo>
                  <a:lnTo>
                    <a:pt x="861" y="1721"/>
                  </a:lnTo>
                  <a:lnTo>
                    <a:pt x="1028" y="1697"/>
                  </a:lnTo>
                  <a:lnTo>
                    <a:pt x="1195" y="1649"/>
                  </a:lnTo>
                  <a:lnTo>
                    <a:pt x="1339" y="1578"/>
                  </a:lnTo>
                  <a:lnTo>
                    <a:pt x="1458" y="1458"/>
                  </a:lnTo>
                  <a:lnTo>
                    <a:pt x="1554" y="1339"/>
                  </a:lnTo>
                  <a:lnTo>
                    <a:pt x="1649" y="1195"/>
                  </a:lnTo>
                  <a:lnTo>
                    <a:pt x="1697" y="1028"/>
                  </a:lnTo>
                  <a:lnTo>
                    <a:pt x="1721" y="861"/>
                  </a:lnTo>
                  <a:lnTo>
                    <a:pt x="1721" y="861"/>
                  </a:lnTo>
                  <a:lnTo>
                    <a:pt x="1697" y="693"/>
                  </a:lnTo>
                  <a:lnTo>
                    <a:pt x="1649" y="526"/>
                  </a:lnTo>
                  <a:lnTo>
                    <a:pt x="1554" y="383"/>
                  </a:lnTo>
                  <a:lnTo>
                    <a:pt x="1458" y="263"/>
                  </a:lnTo>
                  <a:lnTo>
                    <a:pt x="1339" y="168"/>
                  </a:lnTo>
                  <a:lnTo>
                    <a:pt x="1195" y="72"/>
                  </a:lnTo>
                  <a:lnTo>
                    <a:pt x="1028" y="24"/>
                  </a:lnTo>
                  <a:lnTo>
                    <a:pt x="861"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22"/>
            <p:cNvSpPr/>
            <p:nvPr/>
          </p:nvSpPr>
          <p:spPr>
            <a:xfrm>
              <a:off x="1158050" y="625200"/>
              <a:ext cx="14375" cy="14350"/>
            </a:xfrm>
            <a:custGeom>
              <a:avLst/>
              <a:gdLst/>
              <a:ahLst/>
              <a:cxnLst/>
              <a:rect l="l" t="t" r="r" b="b"/>
              <a:pathLst>
                <a:path w="575" h="574" extrusionOk="0">
                  <a:moveTo>
                    <a:pt x="288" y="0"/>
                  </a:moveTo>
                  <a:lnTo>
                    <a:pt x="168" y="24"/>
                  </a:lnTo>
                  <a:lnTo>
                    <a:pt x="96" y="72"/>
                  </a:lnTo>
                  <a:lnTo>
                    <a:pt x="25" y="168"/>
                  </a:lnTo>
                  <a:lnTo>
                    <a:pt x="1" y="287"/>
                  </a:lnTo>
                  <a:lnTo>
                    <a:pt x="25" y="383"/>
                  </a:lnTo>
                  <a:lnTo>
                    <a:pt x="96" y="478"/>
                  </a:lnTo>
                  <a:lnTo>
                    <a:pt x="168" y="550"/>
                  </a:lnTo>
                  <a:lnTo>
                    <a:pt x="288" y="574"/>
                  </a:lnTo>
                  <a:lnTo>
                    <a:pt x="407" y="550"/>
                  </a:lnTo>
                  <a:lnTo>
                    <a:pt x="503" y="478"/>
                  </a:lnTo>
                  <a:lnTo>
                    <a:pt x="550" y="383"/>
                  </a:lnTo>
                  <a:lnTo>
                    <a:pt x="574" y="287"/>
                  </a:lnTo>
                  <a:lnTo>
                    <a:pt x="550" y="168"/>
                  </a:lnTo>
                  <a:lnTo>
                    <a:pt x="503" y="72"/>
                  </a:lnTo>
                  <a:lnTo>
                    <a:pt x="407" y="24"/>
                  </a:lnTo>
                  <a:lnTo>
                    <a:pt x="28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22"/>
            <p:cNvSpPr/>
            <p:nvPr/>
          </p:nvSpPr>
          <p:spPr>
            <a:xfrm>
              <a:off x="1158050" y="625200"/>
              <a:ext cx="14375" cy="14350"/>
            </a:xfrm>
            <a:custGeom>
              <a:avLst/>
              <a:gdLst/>
              <a:ahLst/>
              <a:cxnLst/>
              <a:rect l="l" t="t" r="r" b="b"/>
              <a:pathLst>
                <a:path w="575" h="574" fill="none" extrusionOk="0">
                  <a:moveTo>
                    <a:pt x="288" y="0"/>
                  </a:moveTo>
                  <a:lnTo>
                    <a:pt x="288" y="0"/>
                  </a:lnTo>
                  <a:lnTo>
                    <a:pt x="168" y="24"/>
                  </a:lnTo>
                  <a:lnTo>
                    <a:pt x="96" y="72"/>
                  </a:lnTo>
                  <a:lnTo>
                    <a:pt x="25" y="168"/>
                  </a:lnTo>
                  <a:lnTo>
                    <a:pt x="1" y="287"/>
                  </a:lnTo>
                  <a:lnTo>
                    <a:pt x="1" y="287"/>
                  </a:lnTo>
                  <a:lnTo>
                    <a:pt x="25" y="383"/>
                  </a:lnTo>
                  <a:lnTo>
                    <a:pt x="96" y="478"/>
                  </a:lnTo>
                  <a:lnTo>
                    <a:pt x="168" y="550"/>
                  </a:lnTo>
                  <a:lnTo>
                    <a:pt x="288" y="574"/>
                  </a:lnTo>
                  <a:lnTo>
                    <a:pt x="288" y="574"/>
                  </a:lnTo>
                  <a:lnTo>
                    <a:pt x="407" y="550"/>
                  </a:lnTo>
                  <a:lnTo>
                    <a:pt x="503" y="478"/>
                  </a:lnTo>
                  <a:lnTo>
                    <a:pt x="550" y="383"/>
                  </a:lnTo>
                  <a:lnTo>
                    <a:pt x="574" y="287"/>
                  </a:lnTo>
                  <a:lnTo>
                    <a:pt x="574" y="287"/>
                  </a:lnTo>
                  <a:lnTo>
                    <a:pt x="550" y="168"/>
                  </a:lnTo>
                  <a:lnTo>
                    <a:pt x="503" y="72"/>
                  </a:lnTo>
                  <a:lnTo>
                    <a:pt x="407" y="24"/>
                  </a:lnTo>
                  <a:lnTo>
                    <a:pt x="28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22"/>
            <p:cNvSpPr/>
            <p:nvPr/>
          </p:nvSpPr>
          <p:spPr>
            <a:xfrm>
              <a:off x="1403575" y="1076200"/>
              <a:ext cx="13750" cy="14350"/>
            </a:xfrm>
            <a:custGeom>
              <a:avLst/>
              <a:gdLst/>
              <a:ahLst/>
              <a:cxnLst/>
              <a:rect l="l" t="t" r="r" b="b"/>
              <a:pathLst>
                <a:path w="550" h="574" extrusionOk="0">
                  <a:moveTo>
                    <a:pt x="287" y="0"/>
                  </a:moveTo>
                  <a:lnTo>
                    <a:pt x="167" y="24"/>
                  </a:lnTo>
                  <a:lnTo>
                    <a:pt x="72" y="96"/>
                  </a:lnTo>
                  <a:lnTo>
                    <a:pt x="24" y="191"/>
                  </a:lnTo>
                  <a:lnTo>
                    <a:pt x="0" y="287"/>
                  </a:lnTo>
                  <a:lnTo>
                    <a:pt x="24" y="406"/>
                  </a:lnTo>
                  <a:lnTo>
                    <a:pt x="72" y="502"/>
                  </a:lnTo>
                  <a:lnTo>
                    <a:pt x="167" y="550"/>
                  </a:lnTo>
                  <a:lnTo>
                    <a:pt x="287" y="574"/>
                  </a:lnTo>
                  <a:lnTo>
                    <a:pt x="383" y="550"/>
                  </a:lnTo>
                  <a:lnTo>
                    <a:pt x="478" y="502"/>
                  </a:lnTo>
                  <a:lnTo>
                    <a:pt x="526" y="406"/>
                  </a:lnTo>
                  <a:lnTo>
                    <a:pt x="550" y="287"/>
                  </a:lnTo>
                  <a:lnTo>
                    <a:pt x="526" y="191"/>
                  </a:lnTo>
                  <a:lnTo>
                    <a:pt x="478" y="96"/>
                  </a:lnTo>
                  <a:lnTo>
                    <a:pt x="383"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22"/>
            <p:cNvSpPr/>
            <p:nvPr/>
          </p:nvSpPr>
          <p:spPr>
            <a:xfrm>
              <a:off x="1403575" y="1076200"/>
              <a:ext cx="13750" cy="14350"/>
            </a:xfrm>
            <a:custGeom>
              <a:avLst/>
              <a:gdLst/>
              <a:ahLst/>
              <a:cxnLst/>
              <a:rect l="l" t="t" r="r" b="b"/>
              <a:pathLst>
                <a:path w="550" h="574" fill="none" extrusionOk="0">
                  <a:moveTo>
                    <a:pt x="287" y="0"/>
                  </a:moveTo>
                  <a:lnTo>
                    <a:pt x="287" y="0"/>
                  </a:lnTo>
                  <a:lnTo>
                    <a:pt x="167" y="24"/>
                  </a:lnTo>
                  <a:lnTo>
                    <a:pt x="72" y="96"/>
                  </a:lnTo>
                  <a:lnTo>
                    <a:pt x="24" y="191"/>
                  </a:lnTo>
                  <a:lnTo>
                    <a:pt x="0" y="287"/>
                  </a:lnTo>
                  <a:lnTo>
                    <a:pt x="0" y="287"/>
                  </a:lnTo>
                  <a:lnTo>
                    <a:pt x="24" y="406"/>
                  </a:lnTo>
                  <a:lnTo>
                    <a:pt x="72" y="502"/>
                  </a:lnTo>
                  <a:lnTo>
                    <a:pt x="167" y="550"/>
                  </a:lnTo>
                  <a:lnTo>
                    <a:pt x="287" y="574"/>
                  </a:lnTo>
                  <a:lnTo>
                    <a:pt x="287" y="574"/>
                  </a:lnTo>
                  <a:lnTo>
                    <a:pt x="383" y="550"/>
                  </a:lnTo>
                  <a:lnTo>
                    <a:pt x="478" y="502"/>
                  </a:lnTo>
                  <a:lnTo>
                    <a:pt x="526" y="406"/>
                  </a:lnTo>
                  <a:lnTo>
                    <a:pt x="550" y="287"/>
                  </a:lnTo>
                  <a:lnTo>
                    <a:pt x="550" y="287"/>
                  </a:lnTo>
                  <a:lnTo>
                    <a:pt x="526" y="191"/>
                  </a:lnTo>
                  <a:lnTo>
                    <a:pt x="478" y="96"/>
                  </a:lnTo>
                  <a:lnTo>
                    <a:pt x="383"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22"/>
            <p:cNvSpPr/>
            <p:nvPr/>
          </p:nvSpPr>
          <p:spPr>
            <a:xfrm>
              <a:off x="749475" y="1008700"/>
              <a:ext cx="14350" cy="14350"/>
            </a:xfrm>
            <a:custGeom>
              <a:avLst/>
              <a:gdLst/>
              <a:ahLst/>
              <a:cxnLst/>
              <a:rect l="l" t="t" r="r" b="b"/>
              <a:pathLst>
                <a:path w="574" h="574" extrusionOk="0">
                  <a:moveTo>
                    <a:pt x="287" y="0"/>
                  </a:moveTo>
                  <a:lnTo>
                    <a:pt x="168" y="24"/>
                  </a:lnTo>
                  <a:lnTo>
                    <a:pt x="96" y="96"/>
                  </a:lnTo>
                  <a:lnTo>
                    <a:pt x="24" y="191"/>
                  </a:lnTo>
                  <a:lnTo>
                    <a:pt x="0" y="287"/>
                  </a:lnTo>
                  <a:lnTo>
                    <a:pt x="24" y="406"/>
                  </a:lnTo>
                  <a:lnTo>
                    <a:pt x="96" y="502"/>
                  </a:lnTo>
                  <a:lnTo>
                    <a:pt x="168" y="550"/>
                  </a:lnTo>
                  <a:lnTo>
                    <a:pt x="287" y="574"/>
                  </a:lnTo>
                  <a:lnTo>
                    <a:pt x="407" y="550"/>
                  </a:lnTo>
                  <a:lnTo>
                    <a:pt x="502" y="502"/>
                  </a:lnTo>
                  <a:lnTo>
                    <a:pt x="550" y="406"/>
                  </a:lnTo>
                  <a:lnTo>
                    <a:pt x="574" y="287"/>
                  </a:lnTo>
                  <a:lnTo>
                    <a:pt x="550" y="191"/>
                  </a:lnTo>
                  <a:lnTo>
                    <a:pt x="502" y="96"/>
                  </a:lnTo>
                  <a:lnTo>
                    <a:pt x="407" y="24"/>
                  </a:lnTo>
                  <a:lnTo>
                    <a:pt x="287"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22"/>
            <p:cNvSpPr/>
            <p:nvPr/>
          </p:nvSpPr>
          <p:spPr>
            <a:xfrm>
              <a:off x="749475" y="1008700"/>
              <a:ext cx="14350" cy="14350"/>
            </a:xfrm>
            <a:custGeom>
              <a:avLst/>
              <a:gdLst/>
              <a:ahLst/>
              <a:cxnLst/>
              <a:rect l="l" t="t" r="r" b="b"/>
              <a:pathLst>
                <a:path w="574" h="574" fill="none" extrusionOk="0">
                  <a:moveTo>
                    <a:pt x="287" y="0"/>
                  </a:moveTo>
                  <a:lnTo>
                    <a:pt x="287" y="0"/>
                  </a:lnTo>
                  <a:lnTo>
                    <a:pt x="168" y="24"/>
                  </a:lnTo>
                  <a:lnTo>
                    <a:pt x="96" y="96"/>
                  </a:lnTo>
                  <a:lnTo>
                    <a:pt x="24" y="191"/>
                  </a:lnTo>
                  <a:lnTo>
                    <a:pt x="0" y="287"/>
                  </a:lnTo>
                  <a:lnTo>
                    <a:pt x="0" y="287"/>
                  </a:lnTo>
                  <a:lnTo>
                    <a:pt x="24" y="406"/>
                  </a:lnTo>
                  <a:lnTo>
                    <a:pt x="96" y="502"/>
                  </a:lnTo>
                  <a:lnTo>
                    <a:pt x="168" y="550"/>
                  </a:lnTo>
                  <a:lnTo>
                    <a:pt x="287" y="574"/>
                  </a:lnTo>
                  <a:lnTo>
                    <a:pt x="287" y="574"/>
                  </a:lnTo>
                  <a:lnTo>
                    <a:pt x="407" y="550"/>
                  </a:lnTo>
                  <a:lnTo>
                    <a:pt x="502" y="502"/>
                  </a:lnTo>
                  <a:lnTo>
                    <a:pt x="550" y="406"/>
                  </a:lnTo>
                  <a:lnTo>
                    <a:pt x="574" y="287"/>
                  </a:lnTo>
                  <a:lnTo>
                    <a:pt x="574" y="287"/>
                  </a:lnTo>
                  <a:lnTo>
                    <a:pt x="550" y="191"/>
                  </a:lnTo>
                  <a:lnTo>
                    <a:pt x="502" y="96"/>
                  </a:lnTo>
                  <a:lnTo>
                    <a:pt x="407" y="24"/>
                  </a:lnTo>
                  <a:lnTo>
                    <a:pt x="287"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22"/>
            <p:cNvSpPr/>
            <p:nvPr/>
          </p:nvSpPr>
          <p:spPr>
            <a:xfrm>
              <a:off x="483050" y="351600"/>
              <a:ext cx="49600" cy="49625"/>
            </a:xfrm>
            <a:custGeom>
              <a:avLst/>
              <a:gdLst/>
              <a:ahLst/>
              <a:cxnLst/>
              <a:rect l="l" t="t" r="r" b="b"/>
              <a:pathLst>
                <a:path w="1984" h="1985" extrusionOk="0">
                  <a:moveTo>
                    <a:pt x="1004" y="1"/>
                  </a:moveTo>
                  <a:lnTo>
                    <a:pt x="789" y="25"/>
                  </a:lnTo>
                  <a:lnTo>
                    <a:pt x="622" y="73"/>
                  </a:lnTo>
                  <a:lnTo>
                    <a:pt x="431" y="168"/>
                  </a:lnTo>
                  <a:lnTo>
                    <a:pt x="287" y="288"/>
                  </a:lnTo>
                  <a:lnTo>
                    <a:pt x="168" y="431"/>
                  </a:lnTo>
                  <a:lnTo>
                    <a:pt x="72" y="598"/>
                  </a:lnTo>
                  <a:lnTo>
                    <a:pt x="25" y="789"/>
                  </a:lnTo>
                  <a:lnTo>
                    <a:pt x="1" y="1004"/>
                  </a:lnTo>
                  <a:lnTo>
                    <a:pt x="25" y="1196"/>
                  </a:lnTo>
                  <a:lnTo>
                    <a:pt x="72" y="1387"/>
                  </a:lnTo>
                  <a:lnTo>
                    <a:pt x="168" y="1554"/>
                  </a:lnTo>
                  <a:lnTo>
                    <a:pt x="287" y="1697"/>
                  </a:lnTo>
                  <a:lnTo>
                    <a:pt x="431" y="1817"/>
                  </a:lnTo>
                  <a:lnTo>
                    <a:pt x="622" y="1912"/>
                  </a:lnTo>
                  <a:lnTo>
                    <a:pt x="789" y="1960"/>
                  </a:lnTo>
                  <a:lnTo>
                    <a:pt x="1004" y="1984"/>
                  </a:lnTo>
                  <a:lnTo>
                    <a:pt x="1195" y="1960"/>
                  </a:lnTo>
                  <a:lnTo>
                    <a:pt x="1386" y="1912"/>
                  </a:lnTo>
                  <a:lnTo>
                    <a:pt x="1554" y="1817"/>
                  </a:lnTo>
                  <a:lnTo>
                    <a:pt x="1697" y="1697"/>
                  </a:lnTo>
                  <a:lnTo>
                    <a:pt x="1817" y="1554"/>
                  </a:lnTo>
                  <a:lnTo>
                    <a:pt x="1912" y="1387"/>
                  </a:lnTo>
                  <a:lnTo>
                    <a:pt x="1984" y="1196"/>
                  </a:lnTo>
                  <a:lnTo>
                    <a:pt x="1984" y="1004"/>
                  </a:lnTo>
                  <a:lnTo>
                    <a:pt x="1984" y="789"/>
                  </a:lnTo>
                  <a:lnTo>
                    <a:pt x="1912" y="598"/>
                  </a:lnTo>
                  <a:lnTo>
                    <a:pt x="1817" y="431"/>
                  </a:lnTo>
                  <a:lnTo>
                    <a:pt x="1697" y="288"/>
                  </a:lnTo>
                  <a:lnTo>
                    <a:pt x="1554" y="168"/>
                  </a:lnTo>
                  <a:lnTo>
                    <a:pt x="1386" y="73"/>
                  </a:lnTo>
                  <a:lnTo>
                    <a:pt x="1195" y="25"/>
                  </a:lnTo>
                  <a:lnTo>
                    <a:pt x="1004"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22"/>
            <p:cNvSpPr/>
            <p:nvPr/>
          </p:nvSpPr>
          <p:spPr>
            <a:xfrm>
              <a:off x="483050" y="351600"/>
              <a:ext cx="49600" cy="49625"/>
            </a:xfrm>
            <a:custGeom>
              <a:avLst/>
              <a:gdLst/>
              <a:ahLst/>
              <a:cxnLst/>
              <a:rect l="l" t="t" r="r" b="b"/>
              <a:pathLst>
                <a:path w="1984" h="1985" fill="none" extrusionOk="0">
                  <a:moveTo>
                    <a:pt x="1004" y="1"/>
                  </a:moveTo>
                  <a:lnTo>
                    <a:pt x="1004" y="1"/>
                  </a:lnTo>
                  <a:lnTo>
                    <a:pt x="789" y="25"/>
                  </a:lnTo>
                  <a:lnTo>
                    <a:pt x="622" y="73"/>
                  </a:lnTo>
                  <a:lnTo>
                    <a:pt x="431" y="168"/>
                  </a:lnTo>
                  <a:lnTo>
                    <a:pt x="287" y="288"/>
                  </a:lnTo>
                  <a:lnTo>
                    <a:pt x="168" y="431"/>
                  </a:lnTo>
                  <a:lnTo>
                    <a:pt x="72" y="598"/>
                  </a:lnTo>
                  <a:lnTo>
                    <a:pt x="25" y="789"/>
                  </a:lnTo>
                  <a:lnTo>
                    <a:pt x="1" y="1004"/>
                  </a:lnTo>
                  <a:lnTo>
                    <a:pt x="1" y="1004"/>
                  </a:lnTo>
                  <a:lnTo>
                    <a:pt x="25" y="1196"/>
                  </a:lnTo>
                  <a:lnTo>
                    <a:pt x="72" y="1387"/>
                  </a:lnTo>
                  <a:lnTo>
                    <a:pt x="168" y="1554"/>
                  </a:lnTo>
                  <a:lnTo>
                    <a:pt x="287" y="1697"/>
                  </a:lnTo>
                  <a:lnTo>
                    <a:pt x="431" y="1817"/>
                  </a:lnTo>
                  <a:lnTo>
                    <a:pt x="622" y="1912"/>
                  </a:lnTo>
                  <a:lnTo>
                    <a:pt x="789" y="1960"/>
                  </a:lnTo>
                  <a:lnTo>
                    <a:pt x="1004" y="1984"/>
                  </a:lnTo>
                  <a:lnTo>
                    <a:pt x="1004" y="1984"/>
                  </a:lnTo>
                  <a:lnTo>
                    <a:pt x="1195" y="1960"/>
                  </a:lnTo>
                  <a:lnTo>
                    <a:pt x="1386" y="1912"/>
                  </a:lnTo>
                  <a:lnTo>
                    <a:pt x="1554" y="1817"/>
                  </a:lnTo>
                  <a:lnTo>
                    <a:pt x="1697" y="1697"/>
                  </a:lnTo>
                  <a:lnTo>
                    <a:pt x="1817" y="1554"/>
                  </a:lnTo>
                  <a:lnTo>
                    <a:pt x="1912" y="1387"/>
                  </a:lnTo>
                  <a:lnTo>
                    <a:pt x="1984" y="1196"/>
                  </a:lnTo>
                  <a:lnTo>
                    <a:pt x="1984" y="1004"/>
                  </a:lnTo>
                  <a:lnTo>
                    <a:pt x="1984" y="1004"/>
                  </a:lnTo>
                  <a:lnTo>
                    <a:pt x="1984" y="789"/>
                  </a:lnTo>
                  <a:lnTo>
                    <a:pt x="1912" y="598"/>
                  </a:lnTo>
                  <a:lnTo>
                    <a:pt x="1817" y="431"/>
                  </a:lnTo>
                  <a:lnTo>
                    <a:pt x="1697" y="288"/>
                  </a:lnTo>
                  <a:lnTo>
                    <a:pt x="1554" y="168"/>
                  </a:lnTo>
                  <a:lnTo>
                    <a:pt x="1386" y="73"/>
                  </a:lnTo>
                  <a:lnTo>
                    <a:pt x="1195" y="25"/>
                  </a:lnTo>
                  <a:lnTo>
                    <a:pt x="1004"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22"/>
            <p:cNvSpPr/>
            <p:nvPr/>
          </p:nvSpPr>
          <p:spPr>
            <a:xfrm>
              <a:off x="1026650" y="238125"/>
              <a:ext cx="43025" cy="42425"/>
            </a:xfrm>
            <a:custGeom>
              <a:avLst/>
              <a:gdLst/>
              <a:ahLst/>
              <a:cxnLst/>
              <a:rect l="l" t="t" r="r" b="b"/>
              <a:pathLst>
                <a:path w="1721" h="1697" extrusionOk="0">
                  <a:moveTo>
                    <a:pt x="693" y="0"/>
                  </a:moveTo>
                  <a:lnTo>
                    <a:pt x="526" y="48"/>
                  </a:lnTo>
                  <a:lnTo>
                    <a:pt x="382" y="143"/>
                  </a:lnTo>
                  <a:lnTo>
                    <a:pt x="263" y="239"/>
                  </a:lnTo>
                  <a:lnTo>
                    <a:pt x="143" y="358"/>
                  </a:lnTo>
                  <a:lnTo>
                    <a:pt x="72" y="502"/>
                  </a:lnTo>
                  <a:lnTo>
                    <a:pt x="24" y="669"/>
                  </a:lnTo>
                  <a:lnTo>
                    <a:pt x="0" y="836"/>
                  </a:lnTo>
                  <a:lnTo>
                    <a:pt x="24" y="1027"/>
                  </a:lnTo>
                  <a:lnTo>
                    <a:pt x="72" y="1171"/>
                  </a:lnTo>
                  <a:lnTo>
                    <a:pt x="143" y="1314"/>
                  </a:lnTo>
                  <a:lnTo>
                    <a:pt x="263" y="1458"/>
                  </a:lnTo>
                  <a:lnTo>
                    <a:pt x="382" y="1553"/>
                  </a:lnTo>
                  <a:lnTo>
                    <a:pt x="526" y="1625"/>
                  </a:lnTo>
                  <a:lnTo>
                    <a:pt x="693" y="1673"/>
                  </a:lnTo>
                  <a:lnTo>
                    <a:pt x="860" y="1696"/>
                  </a:lnTo>
                  <a:lnTo>
                    <a:pt x="1028" y="1673"/>
                  </a:lnTo>
                  <a:lnTo>
                    <a:pt x="1195" y="1625"/>
                  </a:lnTo>
                  <a:lnTo>
                    <a:pt x="1338" y="1553"/>
                  </a:lnTo>
                  <a:lnTo>
                    <a:pt x="1458" y="1458"/>
                  </a:lnTo>
                  <a:lnTo>
                    <a:pt x="1553" y="1314"/>
                  </a:lnTo>
                  <a:lnTo>
                    <a:pt x="1649" y="1171"/>
                  </a:lnTo>
                  <a:lnTo>
                    <a:pt x="1697" y="1027"/>
                  </a:lnTo>
                  <a:lnTo>
                    <a:pt x="1721" y="836"/>
                  </a:lnTo>
                  <a:lnTo>
                    <a:pt x="1697" y="669"/>
                  </a:lnTo>
                  <a:lnTo>
                    <a:pt x="1649" y="502"/>
                  </a:lnTo>
                  <a:lnTo>
                    <a:pt x="1553" y="358"/>
                  </a:lnTo>
                  <a:lnTo>
                    <a:pt x="1458" y="239"/>
                  </a:lnTo>
                  <a:lnTo>
                    <a:pt x="1338" y="143"/>
                  </a:lnTo>
                  <a:lnTo>
                    <a:pt x="1195"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22"/>
            <p:cNvSpPr/>
            <p:nvPr/>
          </p:nvSpPr>
          <p:spPr>
            <a:xfrm>
              <a:off x="1026650" y="238125"/>
              <a:ext cx="43025" cy="42425"/>
            </a:xfrm>
            <a:custGeom>
              <a:avLst/>
              <a:gdLst/>
              <a:ahLst/>
              <a:cxnLst/>
              <a:rect l="l" t="t" r="r" b="b"/>
              <a:pathLst>
                <a:path w="1721" h="1697" fill="none" extrusionOk="0">
                  <a:moveTo>
                    <a:pt x="860" y="0"/>
                  </a:moveTo>
                  <a:lnTo>
                    <a:pt x="860" y="0"/>
                  </a:lnTo>
                  <a:lnTo>
                    <a:pt x="693" y="0"/>
                  </a:lnTo>
                  <a:lnTo>
                    <a:pt x="526" y="48"/>
                  </a:lnTo>
                  <a:lnTo>
                    <a:pt x="382" y="143"/>
                  </a:lnTo>
                  <a:lnTo>
                    <a:pt x="263" y="239"/>
                  </a:lnTo>
                  <a:lnTo>
                    <a:pt x="143" y="358"/>
                  </a:lnTo>
                  <a:lnTo>
                    <a:pt x="72" y="502"/>
                  </a:lnTo>
                  <a:lnTo>
                    <a:pt x="24" y="669"/>
                  </a:lnTo>
                  <a:lnTo>
                    <a:pt x="0" y="836"/>
                  </a:lnTo>
                  <a:lnTo>
                    <a:pt x="0" y="836"/>
                  </a:lnTo>
                  <a:lnTo>
                    <a:pt x="24" y="1027"/>
                  </a:lnTo>
                  <a:lnTo>
                    <a:pt x="72" y="1171"/>
                  </a:lnTo>
                  <a:lnTo>
                    <a:pt x="143" y="1314"/>
                  </a:lnTo>
                  <a:lnTo>
                    <a:pt x="263" y="1458"/>
                  </a:lnTo>
                  <a:lnTo>
                    <a:pt x="382" y="1553"/>
                  </a:lnTo>
                  <a:lnTo>
                    <a:pt x="526" y="1625"/>
                  </a:lnTo>
                  <a:lnTo>
                    <a:pt x="693" y="1673"/>
                  </a:lnTo>
                  <a:lnTo>
                    <a:pt x="860" y="1696"/>
                  </a:lnTo>
                  <a:lnTo>
                    <a:pt x="860" y="1696"/>
                  </a:lnTo>
                  <a:lnTo>
                    <a:pt x="1028" y="1673"/>
                  </a:lnTo>
                  <a:lnTo>
                    <a:pt x="1195" y="1625"/>
                  </a:lnTo>
                  <a:lnTo>
                    <a:pt x="1338" y="1553"/>
                  </a:lnTo>
                  <a:lnTo>
                    <a:pt x="1458" y="1458"/>
                  </a:lnTo>
                  <a:lnTo>
                    <a:pt x="1553" y="1314"/>
                  </a:lnTo>
                  <a:lnTo>
                    <a:pt x="1649" y="1171"/>
                  </a:lnTo>
                  <a:lnTo>
                    <a:pt x="1697" y="1027"/>
                  </a:lnTo>
                  <a:lnTo>
                    <a:pt x="1721" y="836"/>
                  </a:lnTo>
                  <a:lnTo>
                    <a:pt x="1721" y="836"/>
                  </a:lnTo>
                  <a:lnTo>
                    <a:pt x="1697" y="669"/>
                  </a:lnTo>
                  <a:lnTo>
                    <a:pt x="1649" y="502"/>
                  </a:lnTo>
                  <a:lnTo>
                    <a:pt x="1553" y="358"/>
                  </a:lnTo>
                  <a:lnTo>
                    <a:pt x="1458" y="239"/>
                  </a:lnTo>
                  <a:lnTo>
                    <a:pt x="1338" y="143"/>
                  </a:lnTo>
                  <a:lnTo>
                    <a:pt x="1195" y="48"/>
                  </a:lnTo>
                  <a:lnTo>
                    <a:pt x="1028" y="0"/>
                  </a:lnTo>
                  <a:lnTo>
                    <a:pt x="860"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22"/>
            <p:cNvSpPr/>
            <p:nvPr/>
          </p:nvSpPr>
          <p:spPr>
            <a:xfrm>
              <a:off x="500975" y="1474625"/>
              <a:ext cx="42425" cy="42425"/>
            </a:xfrm>
            <a:custGeom>
              <a:avLst/>
              <a:gdLst/>
              <a:ahLst/>
              <a:cxnLst/>
              <a:rect l="l" t="t" r="r" b="b"/>
              <a:pathLst>
                <a:path w="1697" h="1697" extrusionOk="0">
                  <a:moveTo>
                    <a:pt x="669" y="0"/>
                  </a:moveTo>
                  <a:lnTo>
                    <a:pt x="526" y="48"/>
                  </a:lnTo>
                  <a:lnTo>
                    <a:pt x="383" y="144"/>
                  </a:lnTo>
                  <a:lnTo>
                    <a:pt x="239" y="239"/>
                  </a:lnTo>
                  <a:lnTo>
                    <a:pt x="144" y="359"/>
                  </a:lnTo>
                  <a:lnTo>
                    <a:pt x="72" y="502"/>
                  </a:lnTo>
                  <a:lnTo>
                    <a:pt x="24" y="670"/>
                  </a:lnTo>
                  <a:lnTo>
                    <a:pt x="0" y="837"/>
                  </a:lnTo>
                  <a:lnTo>
                    <a:pt x="24" y="1004"/>
                  </a:lnTo>
                  <a:lnTo>
                    <a:pt x="72" y="1171"/>
                  </a:lnTo>
                  <a:lnTo>
                    <a:pt x="144" y="1315"/>
                  </a:lnTo>
                  <a:lnTo>
                    <a:pt x="239" y="1434"/>
                  </a:lnTo>
                  <a:lnTo>
                    <a:pt x="383" y="1554"/>
                  </a:lnTo>
                  <a:lnTo>
                    <a:pt x="526" y="1625"/>
                  </a:lnTo>
                  <a:lnTo>
                    <a:pt x="669" y="1673"/>
                  </a:lnTo>
                  <a:lnTo>
                    <a:pt x="861" y="1697"/>
                  </a:lnTo>
                  <a:lnTo>
                    <a:pt x="1028" y="1673"/>
                  </a:lnTo>
                  <a:lnTo>
                    <a:pt x="1171" y="1625"/>
                  </a:lnTo>
                  <a:lnTo>
                    <a:pt x="1315" y="1554"/>
                  </a:lnTo>
                  <a:lnTo>
                    <a:pt x="1458" y="1434"/>
                  </a:lnTo>
                  <a:lnTo>
                    <a:pt x="1554" y="1315"/>
                  </a:lnTo>
                  <a:lnTo>
                    <a:pt x="1625" y="1171"/>
                  </a:lnTo>
                  <a:lnTo>
                    <a:pt x="1697" y="1004"/>
                  </a:lnTo>
                  <a:lnTo>
                    <a:pt x="1697" y="837"/>
                  </a:lnTo>
                  <a:lnTo>
                    <a:pt x="1697" y="670"/>
                  </a:lnTo>
                  <a:lnTo>
                    <a:pt x="1625" y="502"/>
                  </a:lnTo>
                  <a:lnTo>
                    <a:pt x="1554" y="359"/>
                  </a:lnTo>
                  <a:lnTo>
                    <a:pt x="1458" y="239"/>
                  </a:lnTo>
                  <a:lnTo>
                    <a:pt x="1315" y="144"/>
                  </a:lnTo>
                  <a:lnTo>
                    <a:pt x="1171" y="48"/>
                  </a:lnTo>
                  <a:lnTo>
                    <a:pt x="102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22"/>
            <p:cNvSpPr/>
            <p:nvPr/>
          </p:nvSpPr>
          <p:spPr>
            <a:xfrm>
              <a:off x="500975" y="1474625"/>
              <a:ext cx="42425" cy="42425"/>
            </a:xfrm>
            <a:custGeom>
              <a:avLst/>
              <a:gdLst/>
              <a:ahLst/>
              <a:cxnLst/>
              <a:rect l="l" t="t" r="r" b="b"/>
              <a:pathLst>
                <a:path w="1697" h="1697" fill="none" extrusionOk="0">
                  <a:moveTo>
                    <a:pt x="861" y="0"/>
                  </a:moveTo>
                  <a:lnTo>
                    <a:pt x="861" y="0"/>
                  </a:lnTo>
                  <a:lnTo>
                    <a:pt x="669" y="0"/>
                  </a:lnTo>
                  <a:lnTo>
                    <a:pt x="526" y="48"/>
                  </a:lnTo>
                  <a:lnTo>
                    <a:pt x="383" y="144"/>
                  </a:lnTo>
                  <a:lnTo>
                    <a:pt x="239" y="239"/>
                  </a:lnTo>
                  <a:lnTo>
                    <a:pt x="144" y="359"/>
                  </a:lnTo>
                  <a:lnTo>
                    <a:pt x="72" y="502"/>
                  </a:lnTo>
                  <a:lnTo>
                    <a:pt x="24" y="670"/>
                  </a:lnTo>
                  <a:lnTo>
                    <a:pt x="0" y="837"/>
                  </a:lnTo>
                  <a:lnTo>
                    <a:pt x="0" y="837"/>
                  </a:lnTo>
                  <a:lnTo>
                    <a:pt x="24" y="1004"/>
                  </a:lnTo>
                  <a:lnTo>
                    <a:pt x="72" y="1171"/>
                  </a:lnTo>
                  <a:lnTo>
                    <a:pt x="144" y="1315"/>
                  </a:lnTo>
                  <a:lnTo>
                    <a:pt x="239" y="1434"/>
                  </a:lnTo>
                  <a:lnTo>
                    <a:pt x="383" y="1554"/>
                  </a:lnTo>
                  <a:lnTo>
                    <a:pt x="526" y="1625"/>
                  </a:lnTo>
                  <a:lnTo>
                    <a:pt x="669" y="1673"/>
                  </a:lnTo>
                  <a:lnTo>
                    <a:pt x="861" y="1697"/>
                  </a:lnTo>
                  <a:lnTo>
                    <a:pt x="861" y="1697"/>
                  </a:lnTo>
                  <a:lnTo>
                    <a:pt x="1028" y="1673"/>
                  </a:lnTo>
                  <a:lnTo>
                    <a:pt x="1171" y="1625"/>
                  </a:lnTo>
                  <a:lnTo>
                    <a:pt x="1315" y="1554"/>
                  </a:lnTo>
                  <a:lnTo>
                    <a:pt x="1458" y="1434"/>
                  </a:lnTo>
                  <a:lnTo>
                    <a:pt x="1554" y="1315"/>
                  </a:lnTo>
                  <a:lnTo>
                    <a:pt x="1625" y="1171"/>
                  </a:lnTo>
                  <a:lnTo>
                    <a:pt x="1697" y="1004"/>
                  </a:lnTo>
                  <a:lnTo>
                    <a:pt x="1697" y="837"/>
                  </a:lnTo>
                  <a:lnTo>
                    <a:pt x="1697" y="837"/>
                  </a:lnTo>
                  <a:lnTo>
                    <a:pt x="1697" y="670"/>
                  </a:lnTo>
                  <a:lnTo>
                    <a:pt x="1625" y="502"/>
                  </a:lnTo>
                  <a:lnTo>
                    <a:pt x="1554" y="359"/>
                  </a:lnTo>
                  <a:lnTo>
                    <a:pt x="1458" y="239"/>
                  </a:lnTo>
                  <a:lnTo>
                    <a:pt x="1315" y="144"/>
                  </a:lnTo>
                  <a:lnTo>
                    <a:pt x="1171" y="48"/>
                  </a:lnTo>
                  <a:lnTo>
                    <a:pt x="1028"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22"/>
            <p:cNvSpPr/>
            <p:nvPr/>
          </p:nvSpPr>
          <p:spPr>
            <a:xfrm>
              <a:off x="1115650" y="1385625"/>
              <a:ext cx="21525" cy="25"/>
            </a:xfrm>
            <a:custGeom>
              <a:avLst/>
              <a:gdLst/>
              <a:ahLst/>
              <a:cxnLst/>
              <a:rect l="l" t="t" r="r" b="b"/>
              <a:pathLst>
                <a:path w="861" h="1" extrusionOk="0">
                  <a:moveTo>
                    <a:pt x="861" y="0"/>
                  </a:moveTo>
                  <a:lnTo>
                    <a:pt x="861" y="0"/>
                  </a:lnTo>
                  <a:lnTo>
                    <a:pt x="430" y="0"/>
                  </a:lnTo>
                  <a:lnTo>
                    <a:pt x="430" y="0"/>
                  </a:lnTo>
                  <a:lnTo>
                    <a:pt x="0" y="0"/>
                  </a:lnTo>
                  <a:lnTo>
                    <a:pt x="0" y="0"/>
                  </a:lnTo>
                  <a:lnTo>
                    <a:pt x="430" y="0"/>
                  </a:lnTo>
                  <a:lnTo>
                    <a:pt x="430" y="0"/>
                  </a:lnTo>
                  <a:lnTo>
                    <a:pt x="861"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22"/>
            <p:cNvSpPr/>
            <p:nvPr/>
          </p:nvSpPr>
          <p:spPr>
            <a:xfrm>
              <a:off x="1115650" y="1385625"/>
              <a:ext cx="21525" cy="25"/>
            </a:xfrm>
            <a:custGeom>
              <a:avLst/>
              <a:gdLst/>
              <a:ahLst/>
              <a:cxnLst/>
              <a:rect l="l" t="t" r="r" b="b"/>
              <a:pathLst>
                <a:path w="861" h="1" fill="none" extrusionOk="0">
                  <a:moveTo>
                    <a:pt x="861" y="0"/>
                  </a:moveTo>
                  <a:lnTo>
                    <a:pt x="861" y="0"/>
                  </a:lnTo>
                  <a:lnTo>
                    <a:pt x="430" y="0"/>
                  </a:lnTo>
                  <a:lnTo>
                    <a:pt x="430" y="0"/>
                  </a:lnTo>
                  <a:lnTo>
                    <a:pt x="0" y="0"/>
                  </a:lnTo>
                  <a:lnTo>
                    <a:pt x="0" y="0"/>
                  </a:lnTo>
                  <a:lnTo>
                    <a:pt x="430" y="0"/>
                  </a:lnTo>
                  <a:lnTo>
                    <a:pt x="430" y="0"/>
                  </a:lnTo>
                  <a:lnTo>
                    <a:pt x="861"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22"/>
            <p:cNvSpPr/>
            <p:nvPr/>
          </p:nvSpPr>
          <p:spPr>
            <a:xfrm>
              <a:off x="5409975" y="1275700"/>
              <a:ext cx="15575" cy="15575"/>
            </a:xfrm>
            <a:custGeom>
              <a:avLst/>
              <a:gdLst/>
              <a:ahLst/>
              <a:cxnLst/>
              <a:rect l="l" t="t" r="r" b="b"/>
              <a:pathLst>
                <a:path w="623" h="623" extrusionOk="0">
                  <a:moveTo>
                    <a:pt x="312" y="1"/>
                  </a:moveTo>
                  <a:lnTo>
                    <a:pt x="192" y="25"/>
                  </a:lnTo>
                  <a:lnTo>
                    <a:pt x="97" y="96"/>
                  </a:lnTo>
                  <a:lnTo>
                    <a:pt x="25" y="192"/>
                  </a:lnTo>
                  <a:lnTo>
                    <a:pt x="1" y="311"/>
                  </a:lnTo>
                  <a:lnTo>
                    <a:pt x="25" y="431"/>
                  </a:lnTo>
                  <a:lnTo>
                    <a:pt x="97" y="526"/>
                  </a:lnTo>
                  <a:lnTo>
                    <a:pt x="192" y="598"/>
                  </a:lnTo>
                  <a:lnTo>
                    <a:pt x="312" y="622"/>
                  </a:lnTo>
                  <a:lnTo>
                    <a:pt x="431" y="598"/>
                  </a:lnTo>
                  <a:lnTo>
                    <a:pt x="527" y="526"/>
                  </a:lnTo>
                  <a:lnTo>
                    <a:pt x="598" y="431"/>
                  </a:lnTo>
                  <a:lnTo>
                    <a:pt x="622" y="311"/>
                  </a:lnTo>
                  <a:lnTo>
                    <a:pt x="598" y="192"/>
                  </a:lnTo>
                  <a:lnTo>
                    <a:pt x="527" y="96"/>
                  </a:lnTo>
                  <a:lnTo>
                    <a:pt x="431" y="25"/>
                  </a:lnTo>
                  <a:lnTo>
                    <a:pt x="312"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22"/>
            <p:cNvSpPr/>
            <p:nvPr/>
          </p:nvSpPr>
          <p:spPr>
            <a:xfrm>
              <a:off x="5409975" y="1275700"/>
              <a:ext cx="15575" cy="15575"/>
            </a:xfrm>
            <a:custGeom>
              <a:avLst/>
              <a:gdLst/>
              <a:ahLst/>
              <a:cxnLst/>
              <a:rect l="l" t="t" r="r" b="b"/>
              <a:pathLst>
                <a:path w="623" h="623" fill="none" extrusionOk="0">
                  <a:moveTo>
                    <a:pt x="312" y="1"/>
                  </a:moveTo>
                  <a:lnTo>
                    <a:pt x="312" y="1"/>
                  </a:lnTo>
                  <a:lnTo>
                    <a:pt x="192" y="25"/>
                  </a:lnTo>
                  <a:lnTo>
                    <a:pt x="97" y="96"/>
                  </a:lnTo>
                  <a:lnTo>
                    <a:pt x="25" y="192"/>
                  </a:lnTo>
                  <a:lnTo>
                    <a:pt x="1" y="311"/>
                  </a:lnTo>
                  <a:lnTo>
                    <a:pt x="1" y="311"/>
                  </a:lnTo>
                  <a:lnTo>
                    <a:pt x="25" y="431"/>
                  </a:lnTo>
                  <a:lnTo>
                    <a:pt x="97" y="526"/>
                  </a:lnTo>
                  <a:lnTo>
                    <a:pt x="192" y="598"/>
                  </a:lnTo>
                  <a:lnTo>
                    <a:pt x="312" y="622"/>
                  </a:lnTo>
                  <a:lnTo>
                    <a:pt x="312" y="622"/>
                  </a:lnTo>
                  <a:lnTo>
                    <a:pt x="431" y="598"/>
                  </a:lnTo>
                  <a:lnTo>
                    <a:pt x="527" y="526"/>
                  </a:lnTo>
                  <a:lnTo>
                    <a:pt x="598" y="431"/>
                  </a:lnTo>
                  <a:lnTo>
                    <a:pt x="622" y="311"/>
                  </a:lnTo>
                  <a:lnTo>
                    <a:pt x="622" y="311"/>
                  </a:lnTo>
                  <a:lnTo>
                    <a:pt x="598" y="192"/>
                  </a:lnTo>
                  <a:lnTo>
                    <a:pt x="527" y="96"/>
                  </a:lnTo>
                  <a:lnTo>
                    <a:pt x="431" y="25"/>
                  </a:lnTo>
                  <a:lnTo>
                    <a:pt x="312"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22"/>
            <p:cNvSpPr/>
            <p:nvPr/>
          </p:nvSpPr>
          <p:spPr>
            <a:xfrm>
              <a:off x="6059300" y="1757775"/>
              <a:ext cx="29900" cy="30475"/>
            </a:xfrm>
            <a:custGeom>
              <a:avLst/>
              <a:gdLst/>
              <a:ahLst/>
              <a:cxnLst/>
              <a:rect l="l" t="t" r="r" b="b"/>
              <a:pathLst>
                <a:path w="1196" h="1219" extrusionOk="0">
                  <a:moveTo>
                    <a:pt x="598" y="0"/>
                  </a:moveTo>
                  <a:lnTo>
                    <a:pt x="479" y="24"/>
                  </a:lnTo>
                  <a:lnTo>
                    <a:pt x="359" y="48"/>
                  </a:lnTo>
                  <a:lnTo>
                    <a:pt x="264" y="120"/>
                  </a:lnTo>
                  <a:lnTo>
                    <a:pt x="168" y="191"/>
                  </a:lnTo>
                  <a:lnTo>
                    <a:pt x="96" y="263"/>
                  </a:lnTo>
                  <a:lnTo>
                    <a:pt x="48" y="383"/>
                  </a:lnTo>
                  <a:lnTo>
                    <a:pt x="1" y="502"/>
                  </a:lnTo>
                  <a:lnTo>
                    <a:pt x="1" y="621"/>
                  </a:lnTo>
                  <a:lnTo>
                    <a:pt x="1" y="741"/>
                  </a:lnTo>
                  <a:lnTo>
                    <a:pt x="48" y="860"/>
                  </a:lnTo>
                  <a:lnTo>
                    <a:pt x="96" y="956"/>
                  </a:lnTo>
                  <a:lnTo>
                    <a:pt x="168" y="1052"/>
                  </a:lnTo>
                  <a:lnTo>
                    <a:pt x="264" y="1123"/>
                  </a:lnTo>
                  <a:lnTo>
                    <a:pt x="359" y="1171"/>
                  </a:lnTo>
                  <a:lnTo>
                    <a:pt x="479" y="1219"/>
                  </a:lnTo>
                  <a:lnTo>
                    <a:pt x="718" y="1219"/>
                  </a:lnTo>
                  <a:lnTo>
                    <a:pt x="837" y="1171"/>
                  </a:lnTo>
                  <a:lnTo>
                    <a:pt x="933" y="1123"/>
                  </a:lnTo>
                  <a:lnTo>
                    <a:pt x="1028" y="1052"/>
                  </a:lnTo>
                  <a:lnTo>
                    <a:pt x="1100" y="956"/>
                  </a:lnTo>
                  <a:lnTo>
                    <a:pt x="1148" y="860"/>
                  </a:lnTo>
                  <a:lnTo>
                    <a:pt x="1195" y="741"/>
                  </a:lnTo>
                  <a:lnTo>
                    <a:pt x="1195" y="621"/>
                  </a:lnTo>
                  <a:lnTo>
                    <a:pt x="1195" y="502"/>
                  </a:lnTo>
                  <a:lnTo>
                    <a:pt x="1148" y="383"/>
                  </a:lnTo>
                  <a:lnTo>
                    <a:pt x="1100" y="263"/>
                  </a:lnTo>
                  <a:lnTo>
                    <a:pt x="1028" y="191"/>
                  </a:lnTo>
                  <a:lnTo>
                    <a:pt x="933" y="120"/>
                  </a:lnTo>
                  <a:lnTo>
                    <a:pt x="837" y="48"/>
                  </a:lnTo>
                  <a:lnTo>
                    <a:pt x="718" y="24"/>
                  </a:lnTo>
                  <a:lnTo>
                    <a:pt x="598" y="0"/>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22"/>
            <p:cNvSpPr/>
            <p:nvPr/>
          </p:nvSpPr>
          <p:spPr>
            <a:xfrm>
              <a:off x="6059300" y="1757775"/>
              <a:ext cx="29900" cy="30475"/>
            </a:xfrm>
            <a:custGeom>
              <a:avLst/>
              <a:gdLst/>
              <a:ahLst/>
              <a:cxnLst/>
              <a:rect l="l" t="t" r="r" b="b"/>
              <a:pathLst>
                <a:path w="1196" h="1219" fill="none" extrusionOk="0">
                  <a:moveTo>
                    <a:pt x="598" y="0"/>
                  </a:moveTo>
                  <a:lnTo>
                    <a:pt x="598" y="0"/>
                  </a:lnTo>
                  <a:lnTo>
                    <a:pt x="479" y="24"/>
                  </a:lnTo>
                  <a:lnTo>
                    <a:pt x="359" y="48"/>
                  </a:lnTo>
                  <a:lnTo>
                    <a:pt x="264" y="120"/>
                  </a:lnTo>
                  <a:lnTo>
                    <a:pt x="168" y="191"/>
                  </a:lnTo>
                  <a:lnTo>
                    <a:pt x="96" y="263"/>
                  </a:lnTo>
                  <a:lnTo>
                    <a:pt x="48" y="383"/>
                  </a:lnTo>
                  <a:lnTo>
                    <a:pt x="1" y="502"/>
                  </a:lnTo>
                  <a:lnTo>
                    <a:pt x="1" y="621"/>
                  </a:lnTo>
                  <a:lnTo>
                    <a:pt x="1" y="621"/>
                  </a:lnTo>
                  <a:lnTo>
                    <a:pt x="1" y="741"/>
                  </a:lnTo>
                  <a:lnTo>
                    <a:pt x="48" y="860"/>
                  </a:lnTo>
                  <a:lnTo>
                    <a:pt x="96" y="956"/>
                  </a:lnTo>
                  <a:lnTo>
                    <a:pt x="168" y="1052"/>
                  </a:lnTo>
                  <a:lnTo>
                    <a:pt x="264" y="1123"/>
                  </a:lnTo>
                  <a:lnTo>
                    <a:pt x="359" y="1171"/>
                  </a:lnTo>
                  <a:lnTo>
                    <a:pt x="479" y="1219"/>
                  </a:lnTo>
                  <a:lnTo>
                    <a:pt x="598" y="1219"/>
                  </a:lnTo>
                  <a:lnTo>
                    <a:pt x="598" y="1219"/>
                  </a:lnTo>
                  <a:lnTo>
                    <a:pt x="718" y="1219"/>
                  </a:lnTo>
                  <a:lnTo>
                    <a:pt x="837" y="1171"/>
                  </a:lnTo>
                  <a:lnTo>
                    <a:pt x="933" y="1123"/>
                  </a:lnTo>
                  <a:lnTo>
                    <a:pt x="1028" y="1052"/>
                  </a:lnTo>
                  <a:lnTo>
                    <a:pt x="1100" y="956"/>
                  </a:lnTo>
                  <a:lnTo>
                    <a:pt x="1148" y="860"/>
                  </a:lnTo>
                  <a:lnTo>
                    <a:pt x="1195" y="741"/>
                  </a:lnTo>
                  <a:lnTo>
                    <a:pt x="1195" y="621"/>
                  </a:lnTo>
                  <a:lnTo>
                    <a:pt x="1195" y="621"/>
                  </a:lnTo>
                  <a:lnTo>
                    <a:pt x="1195" y="502"/>
                  </a:lnTo>
                  <a:lnTo>
                    <a:pt x="1148" y="383"/>
                  </a:lnTo>
                  <a:lnTo>
                    <a:pt x="1100" y="263"/>
                  </a:lnTo>
                  <a:lnTo>
                    <a:pt x="1028" y="191"/>
                  </a:lnTo>
                  <a:lnTo>
                    <a:pt x="933" y="120"/>
                  </a:lnTo>
                  <a:lnTo>
                    <a:pt x="837" y="48"/>
                  </a:lnTo>
                  <a:lnTo>
                    <a:pt x="718" y="24"/>
                  </a:lnTo>
                  <a:lnTo>
                    <a:pt x="598" y="0"/>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22"/>
            <p:cNvSpPr/>
            <p:nvPr/>
          </p:nvSpPr>
          <p:spPr>
            <a:xfrm>
              <a:off x="6856175" y="1586925"/>
              <a:ext cx="45425" cy="46025"/>
            </a:xfrm>
            <a:custGeom>
              <a:avLst/>
              <a:gdLst/>
              <a:ahLst/>
              <a:cxnLst/>
              <a:rect l="l" t="t" r="r" b="b"/>
              <a:pathLst>
                <a:path w="1817" h="1841" extrusionOk="0">
                  <a:moveTo>
                    <a:pt x="908" y="1"/>
                  </a:moveTo>
                  <a:lnTo>
                    <a:pt x="717" y="24"/>
                  </a:lnTo>
                  <a:lnTo>
                    <a:pt x="550" y="72"/>
                  </a:lnTo>
                  <a:lnTo>
                    <a:pt x="406" y="168"/>
                  </a:lnTo>
                  <a:lnTo>
                    <a:pt x="263" y="287"/>
                  </a:lnTo>
                  <a:lnTo>
                    <a:pt x="144" y="407"/>
                  </a:lnTo>
                  <a:lnTo>
                    <a:pt x="72" y="574"/>
                  </a:lnTo>
                  <a:lnTo>
                    <a:pt x="24" y="741"/>
                  </a:lnTo>
                  <a:lnTo>
                    <a:pt x="0" y="932"/>
                  </a:lnTo>
                  <a:lnTo>
                    <a:pt x="24" y="1100"/>
                  </a:lnTo>
                  <a:lnTo>
                    <a:pt x="72" y="1267"/>
                  </a:lnTo>
                  <a:lnTo>
                    <a:pt x="144" y="1434"/>
                  </a:lnTo>
                  <a:lnTo>
                    <a:pt x="263" y="1554"/>
                  </a:lnTo>
                  <a:lnTo>
                    <a:pt x="406" y="1673"/>
                  </a:lnTo>
                  <a:lnTo>
                    <a:pt x="550" y="1769"/>
                  </a:lnTo>
                  <a:lnTo>
                    <a:pt x="717" y="1816"/>
                  </a:lnTo>
                  <a:lnTo>
                    <a:pt x="908" y="1840"/>
                  </a:lnTo>
                  <a:lnTo>
                    <a:pt x="1099" y="1816"/>
                  </a:lnTo>
                  <a:lnTo>
                    <a:pt x="1267" y="1769"/>
                  </a:lnTo>
                  <a:lnTo>
                    <a:pt x="1410" y="1673"/>
                  </a:lnTo>
                  <a:lnTo>
                    <a:pt x="1553" y="1554"/>
                  </a:lnTo>
                  <a:lnTo>
                    <a:pt x="1649" y="1434"/>
                  </a:lnTo>
                  <a:lnTo>
                    <a:pt x="1744" y="1267"/>
                  </a:lnTo>
                  <a:lnTo>
                    <a:pt x="1792" y="1100"/>
                  </a:lnTo>
                  <a:lnTo>
                    <a:pt x="1816" y="932"/>
                  </a:lnTo>
                  <a:lnTo>
                    <a:pt x="1792" y="741"/>
                  </a:lnTo>
                  <a:lnTo>
                    <a:pt x="1744" y="574"/>
                  </a:lnTo>
                  <a:lnTo>
                    <a:pt x="1649" y="407"/>
                  </a:lnTo>
                  <a:lnTo>
                    <a:pt x="1553" y="287"/>
                  </a:lnTo>
                  <a:lnTo>
                    <a:pt x="1410" y="168"/>
                  </a:lnTo>
                  <a:lnTo>
                    <a:pt x="1267" y="72"/>
                  </a:lnTo>
                  <a:lnTo>
                    <a:pt x="1099" y="24"/>
                  </a:lnTo>
                  <a:lnTo>
                    <a:pt x="908" y="1"/>
                  </a:lnTo>
                  <a:close/>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22"/>
            <p:cNvSpPr/>
            <p:nvPr/>
          </p:nvSpPr>
          <p:spPr>
            <a:xfrm>
              <a:off x="6856175" y="1586925"/>
              <a:ext cx="45425" cy="46025"/>
            </a:xfrm>
            <a:custGeom>
              <a:avLst/>
              <a:gdLst/>
              <a:ahLst/>
              <a:cxnLst/>
              <a:rect l="l" t="t" r="r" b="b"/>
              <a:pathLst>
                <a:path w="1817" h="1841" fill="none" extrusionOk="0">
                  <a:moveTo>
                    <a:pt x="908" y="1"/>
                  </a:moveTo>
                  <a:lnTo>
                    <a:pt x="908" y="1"/>
                  </a:lnTo>
                  <a:lnTo>
                    <a:pt x="717" y="24"/>
                  </a:lnTo>
                  <a:lnTo>
                    <a:pt x="550" y="72"/>
                  </a:lnTo>
                  <a:lnTo>
                    <a:pt x="406" y="168"/>
                  </a:lnTo>
                  <a:lnTo>
                    <a:pt x="263" y="287"/>
                  </a:lnTo>
                  <a:lnTo>
                    <a:pt x="144" y="407"/>
                  </a:lnTo>
                  <a:lnTo>
                    <a:pt x="72" y="574"/>
                  </a:lnTo>
                  <a:lnTo>
                    <a:pt x="24" y="741"/>
                  </a:lnTo>
                  <a:lnTo>
                    <a:pt x="0" y="932"/>
                  </a:lnTo>
                  <a:lnTo>
                    <a:pt x="0" y="932"/>
                  </a:lnTo>
                  <a:lnTo>
                    <a:pt x="24" y="1100"/>
                  </a:lnTo>
                  <a:lnTo>
                    <a:pt x="72" y="1267"/>
                  </a:lnTo>
                  <a:lnTo>
                    <a:pt x="144" y="1434"/>
                  </a:lnTo>
                  <a:lnTo>
                    <a:pt x="263" y="1554"/>
                  </a:lnTo>
                  <a:lnTo>
                    <a:pt x="406" y="1673"/>
                  </a:lnTo>
                  <a:lnTo>
                    <a:pt x="550" y="1769"/>
                  </a:lnTo>
                  <a:lnTo>
                    <a:pt x="717" y="1816"/>
                  </a:lnTo>
                  <a:lnTo>
                    <a:pt x="908" y="1840"/>
                  </a:lnTo>
                  <a:lnTo>
                    <a:pt x="908" y="1840"/>
                  </a:lnTo>
                  <a:lnTo>
                    <a:pt x="1099" y="1816"/>
                  </a:lnTo>
                  <a:lnTo>
                    <a:pt x="1267" y="1769"/>
                  </a:lnTo>
                  <a:lnTo>
                    <a:pt x="1410" y="1673"/>
                  </a:lnTo>
                  <a:lnTo>
                    <a:pt x="1553" y="1554"/>
                  </a:lnTo>
                  <a:lnTo>
                    <a:pt x="1649" y="1434"/>
                  </a:lnTo>
                  <a:lnTo>
                    <a:pt x="1744" y="1267"/>
                  </a:lnTo>
                  <a:lnTo>
                    <a:pt x="1792" y="1100"/>
                  </a:lnTo>
                  <a:lnTo>
                    <a:pt x="1816" y="932"/>
                  </a:lnTo>
                  <a:lnTo>
                    <a:pt x="1816" y="932"/>
                  </a:lnTo>
                  <a:lnTo>
                    <a:pt x="1792" y="741"/>
                  </a:lnTo>
                  <a:lnTo>
                    <a:pt x="1744" y="574"/>
                  </a:lnTo>
                  <a:lnTo>
                    <a:pt x="1649" y="407"/>
                  </a:lnTo>
                  <a:lnTo>
                    <a:pt x="1553" y="287"/>
                  </a:lnTo>
                  <a:lnTo>
                    <a:pt x="1410" y="168"/>
                  </a:lnTo>
                  <a:lnTo>
                    <a:pt x="1267" y="72"/>
                  </a:lnTo>
                  <a:lnTo>
                    <a:pt x="1099" y="24"/>
                  </a:lnTo>
                  <a:lnTo>
                    <a:pt x="908" y="1"/>
                  </a:lnTo>
                </a:path>
              </a:pathLst>
            </a:cu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9" name="Google Shape;2129;p22"/>
          <p:cNvGrpSpPr/>
          <p:nvPr/>
        </p:nvGrpSpPr>
        <p:grpSpPr>
          <a:xfrm>
            <a:off x="2537797" y="-676758"/>
            <a:ext cx="4006002" cy="2280109"/>
            <a:chOff x="1194750" y="3927025"/>
            <a:chExt cx="1671675" cy="954300"/>
          </a:xfrm>
        </p:grpSpPr>
        <p:sp>
          <p:nvSpPr>
            <p:cNvPr id="2130" name="Google Shape;2130;p22"/>
            <p:cNvSpPr/>
            <p:nvPr/>
          </p:nvSpPr>
          <p:spPr>
            <a:xfrm>
              <a:off x="2629050" y="4355150"/>
              <a:ext cx="133500" cy="50500"/>
            </a:xfrm>
            <a:custGeom>
              <a:avLst/>
              <a:gdLst/>
              <a:ahLst/>
              <a:cxnLst/>
              <a:rect l="l" t="t" r="r" b="b"/>
              <a:pathLst>
                <a:path w="5340" h="2020" extrusionOk="0">
                  <a:moveTo>
                    <a:pt x="0" y="0"/>
                  </a:moveTo>
                  <a:lnTo>
                    <a:pt x="155" y="155"/>
                  </a:lnTo>
                  <a:lnTo>
                    <a:pt x="544" y="505"/>
                  </a:lnTo>
                  <a:lnTo>
                    <a:pt x="796" y="718"/>
                  </a:lnTo>
                  <a:lnTo>
                    <a:pt x="1068" y="951"/>
                  </a:lnTo>
                  <a:lnTo>
                    <a:pt x="1340" y="1146"/>
                  </a:lnTo>
                  <a:lnTo>
                    <a:pt x="1612" y="1320"/>
                  </a:lnTo>
                  <a:lnTo>
                    <a:pt x="2039" y="1534"/>
                  </a:lnTo>
                  <a:lnTo>
                    <a:pt x="1650" y="1650"/>
                  </a:lnTo>
                  <a:lnTo>
                    <a:pt x="1262" y="1747"/>
                  </a:lnTo>
                  <a:lnTo>
                    <a:pt x="1029" y="1786"/>
                  </a:lnTo>
                  <a:lnTo>
                    <a:pt x="874" y="1786"/>
                  </a:lnTo>
                  <a:lnTo>
                    <a:pt x="1049" y="1845"/>
                  </a:lnTo>
                  <a:lnTo>
                    <a:pt x="1417" y="1922"/>
                  </a:lnTo>
                  <a:lnTo>
                    <a:pt x="1631" y="1980"/>
                  </a:lnTo>
                  <a:lnTo>
                    <a:pt x="1864" y="2000"/>
                  </a:lnTo>
                  <a:lnTo>
                    <a:pt x="2078" y="2019"/>
                  </a:lnTo>
                  <a:lnTo>
                    <a:pt x="2272" y="2000"/>
                  </a:lnTo>
                  <a:lnTo>
                    <a:pt x="2485" y="1961"/>
                  </a:lnTo>
                  <a:lnTo>
                    <a:pt x="2641" y="1922"/>
                  </a:lnTo>
                  <a:lnTo>
                    <a:pt x="2796" y="1845"/>
                  </a:lnTo>
                  <a:lnTo>
                    <a:pt x="2912" y="1786"/>
                  </a:lnTo>
                  <a:lnTo>
                    <a:pt x="3010" y="1709"/>
                  </a:lnTo>
                  <a:lnTo>
                    <a:pt x="3087" y="1650"/>
                  </a:lnTo>
                  <a:lnTo>
                    <a:pt x="3184" y="1515"/>
                  </a:lnTo>
                  <a:lnTo>
                    <a:pt x="3767" y="1301"/>
                  </a:lnTo>
                  <a:lnTo>
                    <a:pt x="4077" y="1184"/>
                  </a:lnTo>
                  <a:lnTo>
                    <a:pt x="4388" y="1049"/>
                  </a:lnTo>
                  <a:lnTo>
                    <a:pt x="4893" y="777"/>
                  </a:lnTo>
                  <a:lnTo>
                    <a:pt x="5223" y="583"/>
                  </a:lnTo>
                  <a:lnTo>
                    <a:pt x="5339" y="505"/>
                  </a:lnTo>
                  <a:lnTo>
                    <a:pt x="5242" y="485"/>
                  </a:lnTo>
                  <a:lnTo>
                    <a:pt x="5087" y="466"/>
                  </a:lnTo>
                  <a:lnTo>
                    <a:pt x="4660" y="466"/>
                  </a:lnTo>
                  <a:lnTo>
                    <a:pt x="4369" y="485"/>
                  </a:lnTo>
                  <a:lnTo>
                    <a:pt x="4039" y="544"/>
                  </a:lnTo>
                  <a:lnTo>
                    <a:pt x="3650" y="641"/>
                  </a:lnTo>
                  <a:lnTo>
                    <a:pt x="3495" y="680"/>
                  </a:lnTo>
                  <a:lnTo>
                    <a:pt x="3340" y="738"/>
                  </a:lnTo>
                  <a:lnTo>
                    <a:pt x="3068" y="893"/>
                  </a:lnTo>
                  <a:lnTo>
                    <a:pt x="2815" y="1068"/>
                  </a:lnTo>
                  <a:lnTo>
                    <a:pt x="2621" y="1223"/>
                  </a:lnTo>
                  <a:lnTo>
                    <a:pt x="2466" y="1029"/>
                  </a:lnTo>
                  <a:lnTo>
                    <a:pt x="2291" y="835"/>
                  </a:lnTo>
                  <a:lnTo>
                    <a:pt x="2078" y="621"/>
                  </a:lnTo>
                  <a:lnTo>
                    <a:pt x="1845" y="427"/>
                  </a:lnTo>
                  <a:lnTo>
                    <a:pt x="1728" y="350"/>
                  </a:lnTo>
                  <a:lnTo>
                    <a:pt x="1592" y="272"/>
                  </a:lnTo>
                  <a:lnTo>
                    <a:pt x="1456" y="214"/>
                  </a:lnTo>
                  <a:lnTo>
                    <a:pt x="1301" y="155"/>
                  </a:lnTo>
                  <a:lnTo>
                    <a:pt x="1010" y="78"/>
                  </a:lnTo>
                  <a:lnTo>
                    <a:pt x="699" y="39"/>
                  </a:lnTo>
                  <a:lnTo>
                    <a:pt x="427"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22"/>
            <p:cNvSpPr/>
            <p:nvPr/>
          </p:nvSpPr>
          <p:spPr>
            <a:xfrm>
              <a:off x="2650400" y="4399800"/>
              <a:ext cx="500" cy="25"/>
            </a:xfrm>
            <a:custGeom>
              <a:avLst/>
              <a:gdLst/>
              <a:ahLst/>
              <a:cxnLst/>
              <a:rect l="l" t="t" r="r" b="b"/>
              <a:pathLst>
                <a:path w="20" h="1" extrusionOk="0">
                  <a:moveTo>
                    <a:pt x="20" y="0"/>
                  </a:moveTo>
                  <a:lnTo>
                    <a:pt x="20" y="0"/>
                  </a:lnTo>
                  <a:lnTo>
                    <a:pt x="0" y="0"/>
                  </a:lnTo>
                  <a:lnTo>
                    <a:pt x="0" y="0"/>
                  </a:lnTo>
                  <a:lnTo>
                    <a:pt x="20" y="0"/>
                  </a:lnTo>
                  <a:lnTo>
                    <a:pt x="2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22"/>
            <p:cNvSpPr/>
            <p:nvPr/>
          </p:nvSpPr>
          <p:spPr>
            <a:xfrm>
              <a:off x="2099500" y="4830325"/>
              <a:ext cx="133975" cy="51000"/>
            </a:xfrm>
            <a:custGeom>
              <a:avLst/>
              <a:gdLst/>
              <a:ahLst/>
              <a:cxnLst/>
              <a:rect l="l" t="t" r="r" b="b"/>
              <a:pathLst>
                <a:path w="5359" h="2040" extrusionOk="0">
                  <a:moveTo>
                    <a:pt x="874" y="1787"/>
                  </a:moveTo>
                  <a:lnTo>
                    <a:pt x="913" y="1806"/>
                  </a:lnTo>
                  <a:lnTo>
                    <a:pt x="926" y="1804"/>
                  </a:lnTo>
                  <a:lnTo>
                    <a:pt x="926" y="1804"/>
                  </a:lnTo>
                  <a:lnTo>
                    <a:pt x="874" y="1787"/>
                  </a:lnTo>
                  <a:close/>
                  <a:moveTo>
                    <a:pt x="0" y="1"/>
                  </a:moveTo>
                  <a:lnTo>
                    <a:pt x="155" y="156"/>
                  </a:lnTo>
                  <a:lnTo>
                    <a:pt x="563" y="525"/>
                  </a:lnTo>
                  <a:lnTo>
                    <a:pt x="816" y="739"/>
                  </a:lnTo>
                  <a:lnTo>
                    <a:pt x="1087" y="952"/>
                  </a:lnTo>
                  <a:lnTo>
                    <a:pt x="1359" y="1166"/>
                  </a:lnTo>
                  <a:lnTo>
                    <a:pt x="1631" y="1321"/>
                  </a:lnTo>
                  <a:lnTo>
                    <a:pt x="2039" y="1554"/>
                  </a:lnTo>
                  <a:lnTo>
                    <a:pt x="1650" y="1670"/>
                  </a:lnTo>
                  <a:lnTo>
                    <a:pt x="1281" y="1748"/>
                  </a:lnTo>
                  <a:lnTo>
                    <a:pt x="1049" y="1787"/>
                  </a:lnTo>
                  <a:lnTo>
                    <a:pt x="926" y="1804"/>
                  </a:lnTo>
                  <a:lnTo>
                    <a:pt x="926" y="1804"/>
                  </a:lnTo>
                  <a:lnTo>
                    <a:pt x="1049" y="1845"/>
                  </a:lnTo>
                  <a:lnTo>
                    <a:pt x="1417" y="1942"/>
                  </a:lnTo>
                  <a:lnTo>
                    <a:pt x="1650" y="1981"/>
                  </a:lnTo>
                  <a:lnTo>
                    <a:pt x="1864" y="2020"/>
                  </a:lnTo>
                  <a:lnTo>
                    <a:pt x="2097" y="2039"/>
                  </a:lnTo>
                  <a:lnTo>
                    <a:pt x="2291" y="2020"/>
                  </a:lnTo>
                  <a:lnTo>
                    <a:pt x="2485" y="1981"/>
                  </a:lnTo>
                  <a:lnTo>
                    <a:pt x="2660" y="1923"/>
                  </a:lnTo>
                  <a:lnTo>
                    <a:pt x="2796" y="1865"/>
                  </a:lnTo>
                  <a:lnTo>
                    <a:pt x="2912" y="1806"/>
                  </a:lnTo>
                  <a:lnTo>
                    <a:pt x="3009" y="1729"/>
                  </a:lnTo>
                  <a:lnTo>
                    <a:pt x="3087" y="1651"/>
                  </a:lnTo>
                  <a:lnTo>
                    <a:pt x="3184" y="1535"/>
                  </a:lnTo>
                  <a:lnTo>
                    <a:pt x="3767" y="1321"/>
                  </a:lnTo>
                  <a:lnTo>
                    <a:pt x="4097" y="1185"/>
                  </a:lnTo>
                  <a:lnTo>
                    <a:pt x="4388" y="1049"/>
                  </a:lnTo>
                  <a:lnTo>
                    <a:pt x="4893" y="797"/>
                  </a:lnTo>
                  <a:lnTo>
                    <a:pt x="5223" y="603"/>
                  </a:lnTo>
                  <a:lnTo>
                    <a:pt x="5359" y="525"/>
                  </a:lnTo>
                  <a:lnTo>
                    <a:pt x="5242" y="506"/>
                  </a:lnTo>
                  <a:lnTo>
                    <a:pt x="5106" y="486"/>
                  </a:lnTo>
                  <a:lnTo>
                    <a:pt x="4679" y="486"/>
                  </a:lnTo>
                  <a:lnTo>
                    <a:pt x="4388" y="506"/>
                  </a:lnTo>
                  <a:lnTo>
                    <a:pt x="4038" y="564"/>
                  </a:lnTo>
                  <a:lnTo>
                    <a:pt x="3650" y="661"/>
                  </a:lnTo>
                  <a:lnTo>
                    <a:pt x="3495" y="700"/>
                  </a:lnTo>
                  <a:lnTo>
                    <a:pt x="3359" y="758"/>
                  </a:lnTo>
                  <a:lnTo>
                    <a:pt x="3068" y="913"/>
                  </a:lnTo>
                  <a:lnTo>
                    <a:pt x="2835" y="1069"/>
                  </a:lnTo>
                  <a:lnTo>
                    <a:pt x="2621" y="1243"/>
                  </a:lnTo>
                  <a:lnTo>
                    <a:pt x="2466" y="1049"/>
                  </a:lnTo>
                  <a:lnTo>
                    <a:pt x="2291" y="855"/>
                  </a:lnTo>
                  <a:lnTo>
                    <a:pt x="2078" y="641"/>
                  </a:lnTo>
                  <a:lnTo>
                    <a:pt x="1864" y="447"/>
                  </a:lnTo>
                  <a:lnTo>
                    <a:pt x="1747" y="370"/>
                  </a:lnTo>
                  <a:lnTo>
                    <a:pt x="1612" y="292"/>
                  </a:lnTo>
                  <a:lnTo>
                    <a:pt x="1456" y="234"/>
                  </a:lnTo>
                  <a:lnTo>
                    <a:pt x="1320" y="175"/>
                  </a:lnTo>
                  <a:lnTo>
                    <a:pt x="1010" y="98"/>
                  </a:lnTo>
                  <a:lnTo>
                    <a:pt x="699" y="59"/>
                  </a:lnTo>
                  <a:lnTo>
                    <a:pt x="427" y="20"/>
                  </a:lnTo>
                  <a:lnTo>
                    <a:pt x="21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22"/>
            <p:cNvSpPr/>
            <p:nvPr/>
          </p:nvSpPr>
          <p:spPr>
            <a:xfrm>
              <a:off x="2121325" y="487497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22"/>
            <p:cNvSpPr/>
            <p:nvPr/>
          </p:nvSpPr>
          <p:spPr>
            <a:xfrm>
              <a:off x="1421900" y="4570175"/>
              <a:ext cx="133500" cy="50500"/>
            </a:xfrm>
            <a:custGeom>
              <a:avLst/>
              <a:gdLst/>
              <a:ahLst/>
              <a:cxnLst/>
              <a:rect l="l" t="t" r="r" b="b"/>
              <a:pathLst>
                <a:path w="5340" h="2020" extrusionOk="0">
                  <a:moveTo>
                    <a:pt x="5145" y="0"/>
                  </a:moveTo>
                  <a:lnTo>
                    <a:pt x="4912" y="20"/>
                  </a:lnTo>
                  <a:lnTo>
                    <a:pt x="4641" y="39"/>
                  </a:lnTo>
                  <a:lnTo>
                    <a:pt x="4349" y="97"/>
                  </a:lnTo>
                  <a:lnTo>
                    <a:pt x="4039" y="175"/>
                  </a:lnTo>
                  <a:lnTo>
                    <a:pt x="3883" y="214"/>
                  </a:lnTo>
                  <a:lnTo>
                    <a:pt x="3747" y="272"/>
                  </a:lnTo>
                  <a:lnTo>
                    <a:pt x="3612" y="350"/>
                  </a:lnTo>
                  <a:lnTo>
                    <a:pt x="3495" y="427"/>
                  </a:lnTo>
                  <a:lnTo>
                    <a:pt x="3262" y="641"/>
                  </a:lnTo>
                  <a:lnTo>
                    <a:pt x="3068" y="835"/>
                  </a:lnTo>
                  <a:lnTo>
                    <a:pt x="2893" y="1049"/>
                  </a:lnTo>
                  <a:lnTo>
                    <a:pt x="2738" y="1243"/>
                  </a:lnTo>
                  <a:lnTo>
                    <a:pt x="2524" y="1068"/>
                  </a:lnTo>
                  <a:lnTo>
                    <a:pt x="2272" y="893"/>
                  </a:lnTo>
                  <a:lnTo>
                    <a:pt x="2000" y="757"/>
                  </a:lnTo>
                  <a:lnTo>
                    <a:pt x="1845" y="699"/>
                  </a:lnTo>
                  <a:lnTo>
                    <a:pt x="1689" y="641"/>
                  </a:lnTo>
                  <a:lnTo>
                    <a:pt x="1301" y="544"/>
                  </a:lnTo>
                  <a:lnTo>
                    <a:pt x="971" y="505"/>
                  </a:lnTo>
                  <a:lnTo>
                    <a:pt x="680" y="466"/>
                  </a:lnTo>
                  <a:lnTo>
                    <a:pt x="447" y="466"/>
                  </a:lnTo>
                  <a:lnTo>
                    <a:pt x="253" y="485"/>
                  </a:lnTo>
                  <a:lnTo>
                    <a:pt x="117" y="485"/>
                  </a:lnTo>
                  <a:lnTo>
                    <a:pt x="0" y="505"/>
                  </a:lnTo>
                  <a:lnTo>
                    <a:pt x="117" y="583"/>
                  </a:lnTo>
                  <a:lnTo>
                    <a:pt x="466" y="796"/>
                  </a:lnTo>
                  <a:lnTo>
                    <a:pt x="971" y="1049"/>
                  </a:lnTo>
                  <a:lnTo>
                    <a:pt x="1262" y="1184"/>
                  </a:lnTo>
                  <a:lnTo>
                    <a:pt x="1573" y="1301"/>
                  </a:lnTo>
                  <a:lnTo>
                    <a:pt x="2175" y="1515"/>
                  </a:lnTo>
                  <a:lnTo>
                    <a:pt x="2272" y="1650"/>
                  </a:lnTo>
                  <a:lnTo>
                    <a:pt x="2350" y="1709"/>
                  </a:lnTo>
                  <a:lnTo>
                    <a:pt x="2447" y="1786"/>
                  </a:lnTo>
                  <a:lnTo>
                    <a:pt x="2563" y="1864"/>
                  </a:lnTo>
                  <a:lnTo>
                    <a:pt x="2699" y="1922"/>
                  </a:lnTo>
                  <a:lnTo>
                    <a:pt x="2874" y="1980"/>
                  </a:lnTo>
                  <a:lnTo>
                    <a:pt x="3068" y="2019"/>
                  </a:lnTo>
                  <a:lnTo>
                    <a:pt x="3476" y="2019"/>
                  </a:lnTo>
                  <a:lnTo>
                    <a:pt x="3709" y="1980"/>
                  </a:lnTo>
                  <a:lnTo>
                    <a:pt x="3922" y="1942"/>
                  </a:lnTo>
                  <a:lnTo>
                    <a:pt x="4291" y="1845"/>
                  </a:lnTo>
                  <a:lnTo>
                    <a:pt x="4485" y="1786"/>
                  </a:lnTo>
                  <a:lnTo>
                    <a:pt x="4311" y="1786"/>
                  </a:lnTo>
                  <a:lnTo>
                    <a:pt x="4078" y="1747"/>
                  </a:lnTo>
                  <a:lnTo>
                    <a:pt x="3689" y="1650"/>
                  </a:lnTo>
                  <a:lnTo>
                    <a:pt x="3301" y="1534"/>
                  </a:lnTo>
                  <a:lnTo>
                    <a:pt x="3728" y="1320"/>
                  </a:lnTo>
                  <a:lnTo>
                    <a:pt x="4000" y="1146"/>
                  </a:lnTo>
                  <a:lnTo>
                    <a:pt x="4272" y="951"/>
                  </a:lnTo>
                  <a:lnTo>
                    <a:pt x="4544" y="738"/>
                  </a:lnTo>
                  <a:lnTo>
                    <a:pt x="4796" y="524"/>
                  </a:lnTo>
                  <a:lnTo>
                    <a:pt x="5184" y="155"/>
                  </a:lnTo>
                  <a:lnTo>
                    <a:pt x="534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22"/>
            <p:cNvSpPr/>
            <p:nvPr/>
          </p:nvSpPr>
          <p:spPr>
            <a:xfrm>
              <a:off x="1534025" y="4614825"/>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22"/>
            <p:cNvSpPr/>
            <p:nvPr/>
          </p:nvSpPr>
          <p:spPr>
            <a:xfrm>
              <a:off x="2272775" y="4557550"/>
              <a:ext cx="169900" cy="25250"/>
            </a:xfrm>
            <a:custGeom>
              <a:avLst/>
              <a:gdLst/>
              <a:ahLst/>
              <a:cxnLst/>
              <a:rect l="l" t="t" r="r" b="b"/>
              <a:pathLst>
                <a:path w="6796" h="1010" extrusionOk="0">
                  <a:moveTo>
                    <a:pt x="1573" y="0"/>
                  </a:moveTo>
                  <a:lnTo>
                    <a:pt x="1379" y="39"/>
                  </a:lnTo>
                  <a:lnTo>
                    <a:pt x="1204" y="97"/>
                  </a:lnTo>
                  <a:lnTo>
                    <a:pt x="1029" y="156"/>
                  </a:lnTo>
                  <a:lnTo>
                    <a:pt x="874" y="233"/>
                  </a:lnTo>
                  <a:lnTo>
                    <a:pt x="719" y="330"/>
                  </a:lnTo>
                  <a:lnTo>
                    <a:pt x="466" y="505"/>
                  </a:lnTo>
                  <a:lnTo>
                    <a:pt x="272" y="699"/>
                  </a:lnTo>
                  <a:lnTo>
                    <a:pt x="117" y="855"/>
                  </a:lnTo>
                  <a:lnTo>
                    <a:pt x="0" y="1010"/>
                  </a:lnTo>
                  <a:lnTo>
                    <a:pt x="680" y="874"/>
                  </a:lnTo>
                  <a:lnTo>
                    <a:pt x="1282" y="758"/>
                  </a:lnTo>
                  <a:lnTo>
                    <a:pt x="1845" y="680"/>
                  </a:lnTo>
                  <a:lnTo>
                    <a:pt x="2155" y="680"/>
                  </a:lnTo>
                  <a:lnTo>
                    <a:pt x="2408" y="699"/>
                  </a:lnTo>
                  <a:lnTo>
                    <a:pt x="2621" y="758"/>
                  </a:lnTo>
                  <a:lnTo>
                    <a:pt x="2816" y="816"/>
                  </a:lnTo>
                  <a:lnTo>
                    <a:pt x="3126" y="952"/>
                  </a:lnTo>
                  <a:lnTo>
                    <a:pt x="3262" y="990"/>
                  </a:lnTo>
                  <a:lnTo>
                    <a:pt x="3417" y="1010"/>
                  </a:lnTo>
                  <a:lnTo>
                    <a:pt x="3553" y="990"/>
                  </a:lnTo>
                  <a:lnTo>
                    <a:pt x="3689" y="952"/>
                  </a:lnTo>
                  <a:lnTo>
                    <a:pt x="4000" y="816"/>
                  </a:lnTo>
                  <a:lnTo>
                    <a:pt x="4175" y="758"/>
                  </a:lnTo>
                  <a:lnTo>
                    <a:pt x="4388" y="699"/>
                  </a:lnTo>
                  <a:lnTo>
                    <a:pt x="4641" y="680"/>
                  </a:lnTo>
                  <a:lnTo>
                    <a:pt x="4951" y="680"/>
                  </a:lnTo>
                  <a:lnTo>
                    <a:pt x="5514" y="758"/>
                  </a:lnTo>
                  <a:lnTo>
                    <a:pt x="6116" y="874"/>
                  </a:lnTo>
                  <a:lnTo>
                    <a:pt x="6796" y="1010"/>
                  </a:lnTo>
                  <a:lnTo>
                    <a:pt x="6679" y="855"/>
                  </a:lnTo>
                  <a:lnTo>
                    <a:pt x="6524" y="699"/>
                  </a:lnTo>
                  <a:lnTo>
                    <a:pt x="6330" y="505"/>
                  </a:lnTo>
                  <a:lnTo>
                    <a:pt x="6077" y="330"/>
                  </a:lnTo>
                  <a:lnTo>
                    <a:pt x="5922" y="233"/>
                  </a:lnTo>
                  <a:lnTo>
                    <a:pt x="5767" y="156"/>
                  </a:lnTo>
                  <a:lnTo>
                    <a:pt x="5592" y="97"/>
                  </a:lnTo>
                  <a:lnTo>
                    <a:pt x="5417" y="39"/>
                  </a:lnTo>
                  <a:lnTo>
                    <a:pt x="5223" y="0"/>
                  </a:lnTo>
                  <a:lnTo>
                    <a:pt x="4854" y="0"/>
                  </a:lnTo>
                  <a:lnTo>
                    <a:pt x="4699" y="20"/>
                  </a:lnTo>
                  <a:lnTo>
                    <a:pt x="4544" y="59"/>
                  </a:lnTo>
                  <a:lnTo>
                    <a:pt x="4408" y="97"/>
                  </a:lnTo>
                  <a:lnTo>
                    <a:pt x="4155" y="194"/>
                  </a:lnTo>
                  <a:lnTo>
                    <a:pt x="3942" y="330"/>
                  </a:lnTo>
                  <a:lnTo>
                    <a:pt x="3767" y="311"/>
                  </a:lnTo>
                  <a:lnTo>
                    <a:pt x="3612" y="292"/>
                  </a:lnTo>
                  <a:lnTo>
                    <a:pt x="3184" y="292"/>
                  </a:lnTo>
                  <a:lnTo>
                    <a:pt x="3010" y="311"/>
                  </a:lnTo>
                  <a:lnTo>
                    <a:pt x="2874" y="330"/>
                  </a:lnTo>
                  <a:lnTo>
                    <a:pt x="2660" y="214"/>
                  </a:lnTo>
                  <a:lnTo>
                    <a:pt x="2408" y="97"/>
                  </a:lnTo>
                  <a:lnTo>
                    <a:pt x="2253" y="59"/>
                  </a:lnTo>
                  <a:lnTo>
                    <a:pt x="2117" y="20"/>
                  </a:lnTo>
                  <a:lnTo>
                    <a:pt x="1942"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22"/>
            <p:cNvSpPr/>
            <p:nvPr/>
          </p:nvSpPr>
          <p:spPr>
            <a:xfrm>
              <a:off x="1194750" y="4648300"/>
              <a:ext cx="133975" cy="19925"/>
            </a:xfrm>
            <a:custGeom>
              <a:avLst/>
              <a:gdLst/>
              <a:ahLst/>
              <a:cxnLst/>
              <a:rect l="l" t="t" r="r" b="b"/>
              <a:pathLst>
                <a:path w="5359" h="797" extrusionOk="0">
                  <a:moveTo>
                    <a:pt x="1243" y="1"/>
                  </a:moveTo>
                  <a:lnTo>
                    <a:pt x="1087" y="40"/>
                  </a:lnTo>
                  <a:lnTo>
                    <a:pt x="951" y="79"/>
                  </a:lnTo>
                  <a:lnTo>
                    <a:pt x="815" y="117"/>
                  </a:lnTo>
                  <a:lnTo>
                    <a:pt x="563" y="253"/>
                  </a:lnTo>
                  <a:lnTo>
                    <a:pt x="369" y="409"/>
                  </a:lnTo>
                  <a:lnTo>
                    <a:pt x="214" y="545"/>
                  </a:lnTo>
                  <a:lnTo>
                    <a:pt x="97" y="681"/>
                  </a:lnTo>
                  <a:lnTo>
                    <a:pt x="0" y="797"/>
                  </a:lnTo>
                  <a:lnTo>
                    <a:pt x="524" y="681"/>
                  </a:lnTo>
                  <a:lnTo>
                    <a:pt x="1010" y="603"/>
                  </a:lnTo>
                  <a:lnTo>
                    <a:pt x="1456" y="545"/>
                  </a:lnTo>
                  <a:lnTo>
                    <a:pt x="1689" y="525"/>
                  </a:lnTo>
                  <a:lnTo>
                    <a:pt x="1903" y="545"/>
                  </a:lnTo>
                  <a:lnTo>
                    <a:pt x="2077" y="603"/>
                  </a:lnTo>
                  <a:lnTo>
                    <a:pt x="2213" y="642"/>
                  </a:lnTo>
                  <a:lnTo>
                    <a:pt x="2466" y="758"/>
                  </a:lnTo>
                  <a:lnTo>
                    <a:pt x="2563" y="797"/>
                  </a:lnTo>
                  <a:lnTo>
                    <a:pt x="2679" y="797"/>
                  </a:lnTo>
                  <a:lnTo>
                    <a:pt x="2796" y="778"/>
                  </a:lnTo>
                  <a:lnTo>
                    <a:pt x="2912" y="758"/>
                  </a:lnTo>
                  <a:lnTo>
                    <a:pt x="3145" y="642"/>
                  </a:lnTo>
                  <a:lnTo>
                    <a:pt x="3281" y="583"/>
                  </a:lnTo>
                  <a:lnTo>
                    <a:pt x="3456" y="545"/>
                  </a:lnTo>
                  <a:lnTo>
                    <a:pt x="3650" y="525"/>
                  </a:lnTo>
                  <a:lnTo>
                    <a:pt x="3902" y="545"/>
                  </a:lnTo>
                  <a:lnTo>
                    <a:pt x="4349" y="603"/>
                  </a:lnTo>
                  <a:lnTo>
                    <a:pt x="4815" y="681"/>
                  </a:lnTo>
                  <a:lnTo>
                    <a:pt x="5359" y="797"/>
                  </a:lnTo>
                  <a:lnTo>
                    <a:pt x="5262" y="681"/>
                  </a:lnTo>
                  <a:lnTo>
                    <a:pt x="5145" y="545"/>
                  </a:lnTo>
                  <a:lnTo>
                    <a:pt x="4990" y="409"/>
                  </a:lnTo>
                  <a:lnTo>
                    <a:pt x="4776" y="253"/>
                  </a:lnTo>
                  <a:lnTo>
                    <a:pt x="4543" y="117"/>
                  </a:lnTo>
                  <a:lnTo>
                    <a:pt x="4407" y="79"/>
                  </a:lnTo>
                  <a:lnTo>
                    <a:pt x="4271" y="40"/>
                  </a:lnTo>
                  <a:lnTo>
                    <a:pt x="4116" y="1"/>
                  </a:lnTo>
                  <a:lnTo>
                    <a:pt x="3825" y="1"/>
                  </a:lnTo>
                  <a:lnTo>
                    <a:pt x="3689" y="20"/>
                  </a:lnTo>
                  <a:lnTo>
                    <a:pt x="3475" y="79"/>
                  </a:lnTo>
                  <a:lnTo>
                    <a:pt x="3262" y="156"/>
                  </a:lnTo>
                  <a:lnTo>
                    <a:pt x="3106" y="273"/>
                  </a:lnTo>
                  <a:lnTo>
                    <a:pt x="2951" y="253"/>
                  </a:lnTo>
                  <a:lnTo>
                    <a:pt x="2679" y="234"/>
                  </a:lnTo>
                  <a:lnTo>
                    <a:pt x="2505" y="234"/>
                  </a:lnTo>
                  <a:lnTo>
                    <a:pt x="2369" y="253"/>
                  </a:lnTo>
                  <a:lnTo>
                    <a:pt x="2252" y="273"/>
                  </a:lnTo>
                  <a:lnTo>
                    <a:pt x="2077" y="156"/>
                  </a:lnTo>
                  <a:lnTo>
                    <a:pt x="1883" y="79"/>
                  </a:lnTo>
                  <a:lnTo>
                    <a:pt x="1650" y="20"/>
                  </a:lnTo>
                  <a:lnTo>
                    <a:pt x="1534"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22"/>
            <p:cNvSpPr/>
            <p:nvPr/>
          </p:nvSpPr>
          <p:spPr>
            <a:xfrm>
              <a:off x="1713600" y="4279900"/>
              <a:ext cx="101475" cy="38375"/>
            </a:xfrm>
            <a:custGeom>
              <a:avLst/>
              <a:gdLst/>
              <a:ahLst/>
              <a:cxnLst/>
              <a:rect l="l" t="t" r="r" b="b"/>
              <a:pathLst>
                <a:path w="4059" h="1535" extrusionOk="0">
                  <a:moveTo>
                    <a:pt x="3399" y="1340"/>
                  </a:moveTo>
                  <a:lnTo>
                    <a:pt x="3355" y="1359"/>
                  </a:lnTo>
                  <a:lnTo>
                    <a:pt x="3355" y="1359"/>
                  </a:lnTo>
                  <a:lnTo>
                    <a:pt x="3360" y="1360"/>
                  </a:lnTo>
                  <a:lnTo>
                    <a:pt x="3399" y="1340"/>
                  </a:lnTo>
                  <a:close/>
                  <a:moveTo>
                    <a:pt x="3903" y="1"/>
                  </a:moveTo>
                  <a:lnTo>
                    <a:pt x="3515" y="40"/>
                  </a:lnTo>
                  <a:lnTo>
                    <a:pt x="3302" y="59"/>
                  </a:lnTo>
                  <a:lnTo>
                    <a:pt x="3069" y="137"/>
                  </a:lnTo>
                  <a:lnTo>
                    <a:pt x="2836" y="214"/>
                  </a:lnTo>
                  <a:lnTo>
                    <a:pt x="2738" y="273"/>
                  </a:lnTo>
                  <a:lnTo>
                    <a:pt x="2661" y="331"/>
                  </a:lnTo>
                  <a:lnTo>
                    <a:pt x="2486" y="486"/>
                  </a:lnTo>
                  <a:lnTo>
                    <a:pt x="2331" y="641"/>
                  </a:lnTo>
                  <a:lnTo>
                    <a:pt x="2195" y="777"/>
                  </a:lnTo>
                  <a:lnTo>
                    <a:pt x="2078" y="933"/>
                  </a:lnTo>
                  <a:lnTo>
                    <a:pt x="1923" y="797"/>
                  </a:lnTo>
                  <a:lnTo>
                    <a:pt x="1729" y="680"/>
                  </a:lnTo>
                  <a:lnTo>
                    <a:pt x="1515" y="564"/>
                  </a:lnTo>
                  <a:lnTo>
                    <a:pt x="1282" y="486"/>
                  </a:lnTo>
                  <a:lnTo>
                    <a:pt x="991" y="408"/>
                  </a:lnTo>
                  <a:lnTo>
                    <a:pt x="739" y="370"/>
                  </a:lnTo>
                  <a:lnTo>
                    <a:pt x="525" y="350"/>
                  </a:lnTo>
                  <a:lnTo>
                    <a:pt x="350" y="350"/>
                  </a:lnTo>
                  <a:lnTo>
                    <a:pt x="98" y="370"/>
                  </a:lnTo>
                  <a:lnTo>
                    <a:pt x="1" y="389"/>
                  </a:lnTo>
                  <a:lnTo>
                    <a:pt x="98" y="447"/>
                  </a:lnTo>
                  <a:lnTo>
                    <a:pt x="350" y="603"/>
                  </a:lnTo>
                  <a:lnTo>
                    <a:pt x="739" y="797"/>
                  </a:lnTo>
                  <a:lnTo>
                    <a:pt x="972" y="894"/>
                  </a:lnTo>
                  <a:lnTo>
                    <a:pt x="1205" y="991"/>
                  </a:lnTo>
                  <a:lnTo>
                    <a:pt x="1651" y="1146"/>
                  </a:lnTo>
                  <a:lnTo>
                    <a:pt x="1729" y="1243"/>
                  </a:lnTo>
                  <a:lnTo>
                    <a:pt x="1845" y="1360"/>
                  </a:lnTo>
                  <a:lnTo>
                    <a:pt x="1942" y="1399"/>
                  </a:lnTo>
                  <a:lnTo>
                    <a:pt x="2059" y="1457"/>
                  </a:lnTo>
                  <a:lnTo>
                    <a:pt x="2175" y="1496"/>
                  </a:lnTo>
                  <a:lnTo>
                    <a:pt x="2331" y="1515"/>
                  </a:lnTo>
                  <a:lnTo>
                    <a:pt x="2486" y="1535"/>
                  </a:lnTo>
                  <a:lnTo>
                    <a:pt x="2641" y="1515"/>
                  </a:lnTo>
                  <a:lnTo>
                    <a:pt x="2991" y="1457"/>
                  </a:lnTo>
                  <a:lnTo>
                    <a:pt x="3263" y="1399"/>
                  </a:lnTo>
                  <a:lnTo>
                    <a:pt x="3355" y="1359"/>
                  </a:lnTo>
                  <a:lnTo>
                    <a:pt x="3355" y="1359"/>
                  </a:lnTo>
                  <a:lnTo>
                    <a:pt x="3263" y="1340"/>
                  </a:lnTo>
                  <a:lnTo>
                    <a:pt x="3088" y="1321"/>
                  </a:lnTo>
                  <a:lnTo>
                    <a:pt x="2797" y="1243"/>
                  </a:lnTo>
                  <a:lnTo>
                    <a:pt x="2506" y="1166"/>
                  </a:lnTo>
                  <a:lnTo>
                    <a:pt x="2836" y="991"/>
                  </a:lnTo>
                  <a:lnTo>
                    <a:pt x="3030" y="874"/>
                  </a:lnTo>
                  <a:lnTo>
                    <a:pt x="3243" y="719"/>
                  </a:lnTo>
                  <a:lnTo>
                    <a:pt x="3632" y="389"/>
                  </a:lnTo>
                  <a:lnTo>
                    <a:pt x="3942" y="117"/>
                  </a:lnTo>
                  <a:lnTo>
                    <a:pt x="4059"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22"/>
            <p:cNvSpPr/>
            <p:nvPr/>
          </p:nvSpPr>
          <p:spPr>
            <a:xfrm>
              <a:off x="1798550" y="431340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22"/>
            <p:cNvSpPr/>
            <p:nvPr/>
          </p:nvSpPr>
          <p:spPr>
            <a:xfrm>
              <a:off x="2443150" y="4150800"/>
              <a:ext cx="93200" cy="35450"/>
            </a:xfrm>
            <a:custGeom>
              <a:avLst/>
              <a:gdLst/>
              <a:ahLst/>
              <a:cxnLst/>
              <a:rect l="l" t="t" r="r" b="b"/>
              <a:pathLst>
                <a:path w="3728" h="1418" extrusionOk="0">
                  <a:moveTo>
                    <a:pt x="0" y="0"/>
                  </a:moveTo>
                  <a:lnTo>
                    <a:pt x="117" y="117"/>
                  </a:lnTo>
                  <a:lnTo>
                    <a:pt x="388" y="369"/>
                  </a:lnTo>
                  <a:lnTo>
                    <a:pt x="757" y="680"/>
                  </a:lnTo>
                  <a:lnTo>
                    <a:pt x="951" y="816"/>
                  </a:lnTo>
                  <a:lnTo>
                    <a:pt x="1126" y="932"/>
                  </a:lnTo>
                  <a:lnTo>
                    <a:pt x="1437" y="1087"/>
                  </a:lnTo>
                  <a:lnTo>
                    <a:pt x="1165" y="1165"/>
                  </a:lnTo>
                  <a:lnTo>
                    <a:pt x="893" y="1223"/>
                  </a:lnTo>
                  <a:lnTo>
                    <a:pt x="718" y="1243"/>
                  </a:lnTo>
                  <a:lnTo>
                    <a:pt x="641" y="1262"/>
                  </a:lnTo>
                  <a:lnTo>
                    <a:pt x="602" y="1262"/>
                  </a:lnTo>
                  <a:lnTo>
                    <a:pt x="738" y="1282"/>
                  </a:lnTo>
                  <a:lnTo>
                    <a:pt x="990" y="1359"/>
                  </a:lnTo>
                  <a:lnTo>
                    <a:pt x="1301" y="1418"/>
                  </a:lnTo>
                  <a:lnTo>
                    <a:pt x="1592" y="1418"/>
                  </a:lnTo>
                  <a:lnTo>
                    <a:pt x="1728" y="1379"/>
                  </a:lnTo>
                  <a:lnTo>
                    <a:pt x="1845" y="1340"/>
                  </a:lnTo>
                  <a:lnTo>
                    <a:pt x="1942" y="1301"/>
                  </a:lnTo>
                  <a:lnTo>
                    <a:pt x="2039" y="1262"/>
                  </a:lnTo>
                  <a:lnTo>
                    <a:pt x="2155" y="1165"/>
                  </a:lnTo>
                  <a:lnTo>
                    <a:pt x="2213" y="1068"/>
                  </a:lnTo>
                  <a:lnTo>
                    <a:pt x="2621" y="913"/>
                  </a:lnTo>
                  <a:lnTo>
                    <a:pt x="2854" y="835"/>
                  </a:lnTo>
                  <a:lnTo>
                    <a:pt x="3068" y="738"/>
                  </a:lnTo>
                  <a:lnTo>
                    <a:pt x="3417" y="563"/>
                  </a:lnTo>
                  <a:lnTo>
                    <a:pt x="3728" y="369"/>
                  </a:lnTo>
                  <a:lnTo>
                    <a:pt x="3650" y="350"/>
                  </a:lnTo>
                  <a:lnTo>
                    <a:pt x="3417" y="330"/>
                  </a:lnTo>
                  <a:lnTo>
                    <a:pt x="3262" y="330"/>
                  </a:lnTo>
                  <a:lnTo>
                    <a:pt x="3048" y="350"/>
                  </a:lnTo>
                  <a:lnTo>
                    <a:pt x="2815" y="389"/>
                  </a:lnTo>
                  <a:lnTo>
                    <a:pt x="2543" y="447"/>
                  </a:lnTo>
                  <a:lnTo>
                    <a:pt x="2330" y="524"/>
                  </a:lnTo>
                  <a:lnTo>
                    <a:pt x="2136" y="641"/>
                  </a:lnTo>
                  <a:lnTo>
                    <a:pt x="1980" y="757"/>
                  </a:lnTo>
                  <a:lnTo>
                    <a:pt x="1825" y="874"/>
                  </a:lnTo>
                  <a:lnTo>
                    <a:pt x="1592" y="583"/>
                  </a:lnTo>
                  <a:lnTo>
                    <a:pt x="1456" y="447"/>
                  </a:lnTo>
                  <a:lnTo>
                    <a:pt x="1301" y="311"/>
                  </a:lnTo>
                  <a:lnTo>
                    <a:pt x="1204" y="253"/>
                  </a:lnTo>
                  <a:lnTo>
                    <a:pt x="1126" y="214"/>
                  </a:lnTo>
                  <a:lnTo>
                    <a:pt x="913" y="117"/>
                  </a:lnTo>
                  <a:lnTo>
                    <a:pt x="699" y="78"/>
                  </a:lnTo>
                  <a:lnTo>
                    <a:pt x="485" y="39"/>
                  </a:lnTo>
                  <a:lnTo>
                    <a:pt x="155"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22"/>
            <p:cNvSpPr/>
            <p:nvPr/>
          </p:nvSpPr>
          <p:spPr>
            <a:xfrm>
              <a:off x="2458175" y="4181850"/>
              <a:ext cx="25" cy="525"/>
            </a:xfrm>
            <a:custGeom>
              <a:avLst/>
              <a:gdLst/>
              <a:ahLst/>
              <a:cxnLst/>
              <a:rect l="l" t="t" r="r" b="b"/>
              <a:pathLst>
                <a:path w="1" h="21" extrusionOk="0">
                  <a:moveTo>
                    <a:pt x="1" y="20"/>
                  </a:moveTo>
                  <a:lnTo>
                    <a:pt x="1" y="20"/>
                  </a:lnTo>
                  <a:lnTo>
                    <a:pt x="1" y="1"/>
                  </a:lnTo>
                  <a:lnTo>
                    <a:pt x="1" y="1"/>
                  </a:lnTo>
                  <a:lnTo>
                    <a:pt x="1" y="20"/>
                  </a:lnTo>
                  <a:lnTo>
                    <a:pt x="1" y="2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22"/>
            <p:cNvSpPr/>
            <p:nvPr/>
          </p:nvSpPr>
          <p:spPr>
            <a:xfrm>
              <a:off x="1463150" y="3942075"/>
              <a:ext cx="93225" cy="35450"/>
            </a:xfrm>
            <a:custGeom>
              <a:avLst/>
              <a:gdLst/>
              <a:ahLst/>
              <a:cxnLst/>
              <a:rect l="l" t="t" r="r" b="b"/>
              <a:pathLst>
                <a:path w="3729" h="1418" extrusionOk="0">
                  <a:moveTo>
                    <a:pt x="3127" y="1243"/>
                  </a:moveTo>
                  <a:lnTo>
                    <a:pt x="3072" y="1259"/>
                  </a:lnTo>
                  <a:lnTo>
                    <a:pt x="3072" y="1259"/>
                  </a:lnTo>
                  <a:lnTo>
                    <a:pt x="3088" y="1263"/>
                  </a:lnTo>
                  <a:lnTo>
                    <a:pt x="3127" y="1243"/>
                  </a:lnTo>
                  <a:close/>
                  <a:moveTo>
                    <a:pt x="3573" y="1"/>
                  </a:moveTo>
                  <a:lnTo>
                    <a:pt x="3243" y="39"/>
                  </a:lnTo>
                  <a:lnTo>
                    <a:pt x="3029" y="78"/>
                  </a:lnTo>
                  <a:lnTo>
                    <a:pt x="2816" y="117"/>
                  </a:lnTo>
                  <a:lnTo>
                    <a:pt x="2602" y="195"/>
                  </a:lnTo>
                  <a:lnTo>
                    <a:pt x="2525" y="253"/>
                  </a:lnTo>
                  <a:lnTo>
                    <a:pt x="2428" y="311"/>
                  </a:lnTo>
                  <a:lnTo>
                    <a:pt x="2272" y="447"/>
                  </a:lnTo>
                  <a:lnTo>
                    <a:pt x="2136" y="583"/>
                  </a:lnTo>
                  <a:lnTo>
                    <a:pt x="1903" y="874"/>
                  </a:lnTo>
                  <a:lnTo>
                    <a:pt x="1748" y="738"/>
                  </a:lnTo>
                  <a:lnTo>
                    <a:pt x="1593" y="622"/>
                  </a:lnTo>
                  <a:lnTo>
                    <a:pt x="1399" y="525"/>
                  </a:lnTo>
                  <a:lnTo>
                    <a:pt x="1185" y="447"/>
                  </a:lnTo>
                  <a:lnTo>
                    <a:pt x="913" y="389"/>
                  </a:lnTo>
                  <a:lnTo>
                    <a:pt x="680" y="350"/>
                  </a:lnTo>
                  <a:lnTo>
                    <a:pt x="467" y="331"/>
                  </a:lnTo>
                  <a:lnTo>
                    <a:pt x="311" y="331"/>
                  </a:lnTo>
                  <a:lnTo>
                    <a:pt x="78" y="350"/>
                  </a:lnTo>
                  <a:lnTo>
                    <a:pt x="1" y="370"/>
                  </a:lnTo>
                  <a:lnTo>
                    <a:pt x="331" y="564"/>
                  </a:lnTo>
                  <a:lnTo>
                    <a:pt x="680" y="738"/>
                  </a:lnTo>
                  <a:lnTo>
                    <a:pt x="874" y="835"/>
                  </a:lnTo>
                  <a:lnTo>
                    <a:pt x="1107" y="913"/>
                  </a:lnTo>
                  <a:lnTo>
                    <a:pt x="1515" y="1068"/>
                  </a:lnTo>
                  <a:lnTo>
                    <a:pt x="1573" y="1146"/>
                  </a:lnTo>
                  <a:lnTo>
                    <a:pt x="1690" y="1243"/>
                  </a:lnTo>
                  <a:lnTo>
                    <a:pt x="1787" y="1301"/>
                  </a:lnTo>
                  <a:lnTo>
                    <a:pt x="1884" y="1340"/>
                  </a:lnTo>
                  <a:lnTo>
                    <a:pt x="2000" y="1379"/>
                  </a:lnTo>
                  <a:lnTo>
                    <a:pt x="2136" y="1418"/>
                  </a:lnTo>
                  <a:lnTo>
                    <a:pt x="2272" y="1418"/>
                  </a:lnTo>
                  <a:lnTo>
                    <a:pt x="2428" y="1399"/>
                  </a:lnTo>
                  <a:lnTo>
                    <a:pt x="2738" y="1360"/>
                  </a:lnTo>
                  <a:lnTo>
                    <a:pt x="2991" y="1282"/>
                  </a:lnTo>
                  <a:lnTo>
                    <a:pt x="3072" y="1259"/>
                  </a:lnTo>
                  <a:lnTo>
                    <a:pt x="3072" y="1259"/>
                  </a:lnTo>
                  <a:lnTo>
                    <a:pt x="3010" y="1243"/>
                  </a:lnTo>
                  <a:lnTo>
                    <a:pt x="2835" y="1224"/>
                  </a:lnTo>
                  <a:lnTo>
                    <a:pt x="2583" y="1166"/>
                  </a:lnTo>
                  <a:lnTo>
                    <a:pt x="2311" y="1068"/>
                  </a:lnTo>
                  <a:lnTo>
                    <a:pt x="2602" y="913"/>
                  </a:lnTo>
                  <a:lnTo>
                    <a:pt x="2777" y="816"/>
                  </a:lnTo>
                  <a:lnTo>
                    <a:pt x="2971" y="661"/>
                  </a:lnTo>
                  <a:lnTo>
                    <a:pt x="3340" y="370"/>
                  </a:lnTo>
                  <a:lnTo>
                    <a:pt x="3612" y="117"/>
                  </a:lnTo>
                  <a:lnTo>
                    <a:pt x="372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22"/>
            <p:cNvSpPr/>
            <p:nvPr/>
          </p:nvSpPr>
          <p:spPr>
            <a:xfrm>
              <a:off x="1541300" y="3973150"/>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22"/>
            <p:cNvSpPr/>
            <p:nvPr/>
          </p:nvSpPr>
          <p:spPr>
            <a:xfrm>
              <a:off x="1921350" y="4093525"/>
              <a:ext cx="103900" cy="30600"/>
            </a:xfrm>
            <a:custGeom>
              <a:avLst/>
              <a:gdLst/>
              <a:ahLst/>
              <a:cxnLst/>
              <a:rect l="l" t="t" r="r" b="b"/>
              <a:pathLst>
                <a:path w="4156" h="1224" extrusionOk="0">
                  <a:moveTo>
                    <a:pt x="952" y="0"/>
                  </a:moveTo>
                  <a:lnTo>
                    <a:pt x="719" y="20"/>
                  </a:lnTo>
                  <a:lnTo>
                    <a:pt x="525" y="97"/>
                  </a:lnTo>
                  <a:lnTo>
                    <a:pt x="350" y="175"/>
                  </a:lnTo>
                  <a:lnTo>
                    <a:pt x="195" y="253"/>
                  </a:lnTo>
                  <a:lnTo>
                    <a:pt x="98" y="350"/>
                  </a:lnTo>
                  <a:lnTo>
                    <a:pt x="1" y="427"/>
                  </a:lnTo>
                  <a:lnTo>
                    <a:pt x="816" y="427"/>
                  </a:lnTo>
                  <a:lnTo>
                    <a:pt x="1166" y="447"/>
                  </a:lnTo>
                  <a:lnTo>
                    <a:pt x="1360" y="466"/>
                  </a:lnTo>
                  <a:lnTo>
                    <a:pt x="1515" y="524"/>
                  </a:lnTo>
                  <a:lnTo>
                    <a:pt x="1632" y="563"/>
                  </a:lnTo>
                  <a:lnTo>
                    <a:pt x="1748" y="641"/>
                  </a:lnTo>
                  <a:lnTo>
                    <a:pt x="1923" y="757"/>
                  </a:lnTo>
                  <a:lnTo>
                    <a:pt x="2000" y="796"/>
                  </a:lnTo>
                  <a:lnTo>
                    <a:pt x="2078" y="816"/>
                  </a:lnTo>
                  <a:lnTo>
                    <a:pt x="2175" y="835"/>
                  </a:lnTo>
                  <a:lnTo>
                    <a:pt x="2253" y="816"/>
                  </a:lnTo>
                  <a:lnTo>
                    <a:pt x="2466" y="777"/>
                  </a:lnTo>
                  <a:lnTo>
                    <a:pt x="2583" y="757"/>
                  </a:lnTo>
                  <a:lnTo>
                    <a:pt x="2719" y="738"/>
                  </a:lnTo>
                  <a:lnTo>
                    <a:pt x="2874" y="757"/>
                  </a:lnTo>
                  <a:lnTo>
                    <a:pt x="3068" y="796"/>
                  </a:lnTo>
                  <a:lnTo>
                    <a:pt x="3398" y="913"/>
                  </a:lnTo>
                  <a:lnTo>
                    <a:pt x="3748" y="1049"/>
                  </a:lnTo>
                  <a:lnTo>
                    <a:pt x="4156" y="1223"/>
                  </a:lnTo>
                  <a:lnTo>
                    <a:pt x="4097" y="1107"/>
                  </a:lnTo>
                  <a:lnTo>
                    <a:pt x="4020" y="990"/>
                  </a:lnTo>
                  <a:lnTo>
                    <a:pt x="3923" y="855"/>
                  </a:lnTo>
                  <a:lnTo>
                    <a:pt x="3787" y="719"/>
                  </a:lnTo>
                  <a:lnTo>
                    <a:pt x="3612" y="583"/>
                  </a:lnTo>
                  <a:lnTo>
                    <a:pt x="3418" y="466"/>
                  </a:lnTo>
                  <a:lnTo>
                    <a:pt x="3301" y="427"/>
                  </a:lnTo>
                  <a:lnTo>
                    <a:pt x="3185" y="389"/>
                  </a:lnTo>
                  <a:lnTo>
                    <a:pt x="2971" y="369"/>
                  </a:lnTo>
                  <a:lnTo>
                    <a:pt x="2796" y="369"/>
                  </a:lnTo>
                  <a:lnTo>
                    <a:pt x="2622" y="408"/>
                  </a:lnTo>
                  <a:lnTo>
                    <a:pt x="2486" y="466"/>
                  </a:lnTo>
                  <a:lnTo>
                    <a:pt x="2369" y="427"/>
                  </a:lnTo>
                  <a:lnTo>
                    <a:pt x="2156" y="369"/>
                  </a:lnTo>
                  <a:lnTo>
                    <a:pt x="1923" y="350"/>
                  </a:lnTo>
                  <a:lnTo>
                    <a:pt x="1826" y="350"/>
                  </a:lnTo>
                  <a:lnTo>
                    <a:pt x="1709" y="233"/>
                  </a:lnTo>
                  <a:lnTo>
                    <a:pt x="1573" y="136"/>
                  </a:lnTo>
                  <a:lnTo>
                    <a:pt x="1399" y="58"/>
                  </a:lnTo>
                  <a:lnTo>
                    <a:pt x="1204" y="20"/>
                  </a:lnTo>
                  <a:lnTo>
                    <a:pt x="1069" y="0"/>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22"/>
            <p:cNvSpPr/>
            <p:nvPr/>
          </p:nvSpPr>
          <p:spPr>
            <a:xfrm>
              <a:off x="2762525" y="3927025"/>
              <a:ext cx="103900" cy="30600"/>
            </a:xfrm>
            <a:custGeom>
              <a:avLst/>
              <a:gdLst/>
              <a:ahLst/>
              <a:cxnLst/>
              <a:rect l="l" t="t" r="r" b="b"/>
              <a:pathLst>
                <a:path w="4156" h="1224" extrusionOk="0">
                  <a:moveTo>
                    <a:pt x="971" y="1"/>
                  </a:moveTo>
                  <a:lnTo>
                    <a:pt x="738" y="20"/>
                  </a:lnTo>
                  <a:lnTo>
                    <a:pt x="525" y="98"/>
                  </a:lnTo>
                  <a:lnTo>
                    <a:pt x="350" y="175"/>
                  </a:lnTo>
                  <a:lnTo>
                    <a:pt x="214" y="273"/>
                  </a:lnTo>
                  <a:lnTo>
                    <a:pt x="97" y="350"/>
                  </a:lnTo>
                  <a:lnTo>
                    <a:pt x="0" y="428"/>
                  </a:lnTo>
                  <a:lnTo>
                    <a:pt x="816" y="428"/>
                  </a:lnTo>
                  <a:lnTo>
                    <a:pt x="1165" y="447"/>
                  </a:lnTo>
                  <a:lnTo>
                    <a:pt x="1359" y="467"/>
                  </a:lnTo>
                  <a:lnTo>
                    <a:pt x="1515" y="525"/>
                  </a:lnTo>
                  <a:lnTo>
                    <a:pt x="1651" y="583"/>
                  </a:lnTo>
                  <a:lnTo>
                    <a:pt x="1748" y="641"/>
                  </a:lnTo>
                  <a:lnTo>
                    <a:pt x="1922" y="758"/>
                  </a:lnTo>
                  <a:lnTo>
                    <a:pt x="2000" y="797"/>
                  </a:lnTo>
                  <a:lnTo>
                    <a:pt x="2097" y="816"/>
                  </a:lnTo>
                  <a:lnTo>
                    <a:pt x="2175" y="836"/>
                  </a:lnTo>
                  <a:lnTo>
                    <a:pt x="2272" y="816"/>
                  </a:lnTo>
                  <a:lnTo>
                    <a:pt x="2466" y="777"/>
                  </a:lnTo>
                  <a:lnTo>
                    <a:pt x="2583" y="758"/>
                  </a:lnTo>
                  <a:lnTo>
                    <a:pt x="2718" y="739"/>
                  </a:lnTo>
                  <a:lnTo>
                    <a:pt x="2893" y="758"/>
                  </a:lnTo>
                  <a:lnTo>
                    <a:pt x="3068" y="797"/>
                  </a:lnTo>
                  <a:lnTo>
                    <a:pt x="3417" y="913"/>
                  </a:lnTo>
                  <a:lnTo>
                    <a:pt x="3767" y="1049"/>
                  </a:lnTo>
                  <a:lnTo>
                    <a:pt x="4155" y="1224"/>
                  </a:lnTo>
                  <a:lnTo>
                    <a:pt x="4097" y="1107"/>
                  </a:lnTo>
                  <a:lnTo>
                    <a:pt x="4039" y="991"/>
                  </a:lnTo>
                  <a:lnTo>
                    <a:pt x="3942" y="855"/>
                  </a:lnTo>
                  <a:lnTo>
                    <a:pt x="3806" y="719"/>
                  </a:lnTo>
                  <a:lnTo>
                    <a:pt x="3631" y="583"/>
                  </a:lnTo>
                  <a:lnTo>
                    <a:pt x="3437" y="467"/>
                  </a:lnTo>
                  <a:lnTo>
                    <a:pt x="3320" y="428"/>
                  </a:lnTo>
                  <a:lnTo>
                    <a:pt x="3184" y="389"/>
                  </a:lnTo>
                  <a:lnTo>
                    <a:pt x="2990" y="370"/>
                  </a:lnTo>
                  <a:lnTo>
                    <a:pt x="2796" y="370"/>
                  </a:lnTo>
                  <a:lnTo>
                    <a:pt x="2641" y="408"/>
                  </a:lnTo>
                  <a:lnTo>
                    <a:pt x="2485" y="467"/>
                  </a:lnTo>
                  <a:lnTo>
                    <a:pt x="2388" y="428"/>
                  </a:lnTo>
                  <a:lnTo>
                    <a:pt x="2175" y="389"/>
                  </a:lnTo>
                  <a:lnTo>
                    <a:pt x="1922" y="350"/>
                  </a:lnTo>
                  <a:lnTo>
                    <a:pt x="1845" y="350"/>
                  </a:lnTo>
                  <a:lnTo>
                    <a:pt x="1728" y="234"/>
                  </a:lnTo>
                  <a:lnTo>
                    <a:pt x="1573" y="137"/>
                  </a:lnTo>
                  <a:lnTo>
                    <a:pt x="1418" y="59"/>
                  </a:lnTo>
                  <a:lnTo>
                    <a:pt x="1224" y="20"/>
                  </a:lnTo>
                  <a:lnTo>
                    <a:pt x="1088"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22"/>
            <p:cNvSpPr/>
            <p:nvPr/>
          </p:nvSpPr>
          <p:spPr>
            <a:xfrm>
              <a:off x="1815050" y="4459000"/>
              <a:ext cx="103900" cy="31100"/>
            </a:xfrm>
            <a:custGeom>
              <a:avLst/>
              <a:gdLst/>
              <a:ahLst/>
              <a:cxnLst/>
              <a:rect l="l" t="t" r="r" b="b"/>
              <a:pathLst>
                <a:path w="4156" h="1244" extrusionOk="0">
                  <a:moveTo>
                    <a:pt x="3068" y="1"/>
                  </a:moveTo>
                  <a:lnTo>
                    <a:pt x="2932" y="20"/>
                  </a:lnTo>
                  <a:lnTo>
                    <a:pt x="2738" y="79"/>
                  </a:lnTo>
                  <a:lnTo>
                    <a:pt x="2583" y="156"/>
                  </a:lnTo>
                  <a:lnTo>
                    <a:pt x="2428" y="253"/>
                  </a:lnTo>
                  <a:lnTo>
                    <a:pt x="2311" y="370"/>
                  </a:lnTo>
                  <a:lnTo>
                    <a:pt x="2214" y="370"/>
                  </a:lnTo>
                  <a:lnTo>
                    <a:pt x="2000" y="389"/>
                  </a:lnTo>
                  <a:lnTo>
                    <a:pt x="1748" y="448"/>
                  </a:lnTo>
                  <a:lnTo>
                    <a:pt x="1670" y="486"/>
                  </a:lnTo>
                  <a:lnTo>
                    <a:pt x="1515" y="428"/>
                  </a:lnTo>
                  <a:lnTo>
                    <a:pt x="1360" y="389"/>
                  </a:lnTo>
                  <a:lnTo>
                    <a:pt x="1166" y="389"/>
                  </a:lnTo>
                  <a:lnTo>
                    <a:pt x="971" y="409"/>
                  </a:lnTo>
                  <a:lnTo>
                    <a:pt x="836" y="428"/>
                  </a:lnTo>
                  <a:lnTo>
                    <a:pt x="719" y="486"/>
                  </a:lnTo>
                  <a:lnTo>
                    <a:pt x="525" y="603"/>
                  </a:lnTo>
                  <a:lnTo>
                    <a:pt x="350" y="739"/>
                  </a:lnTo>
                  <a:lnTo>
                    <a:pt x="214" y="875"/>
                  </a:lnTo>
                  <a:lnTo>
                    <a:pt x="117" y="1011"/>
                  </a:lnTo>
                  <a:lnTo>
                    <a:pt x="59" y="1127"/>
                  </a:lnTo>
                  <a:lnTo>
                    <a:pt x="1" y="1244"/>
                  </a:lnTo>
                  <a:lnTo>
                    <a:pt x="1" y="1244"/>
                  </a:lnTo>
                  <a:lnTo>
                    <a:pt x="389" y="1069"/>
                  </a:lnTo>
                  <a:lnTo>
                    <a:pt x="739" y="933"/>
                  </a:lnTo>
                  <a:lnTo>
                    <a:pt x="1088" y="816"/>
                  </a:lnTo>
                  <a:lnTo>
                    <a:pt x="1263" y="778"/>
                  </a:lnTo>
                  <a:lnTo>
                    <a:pt x="1437" y="758"/>
                  </a:lnTo>
                  <a:lnTo>
                    <a:pt x="1573" y="778"/>
                  </a:lnTo>
                  <a:lnTo>
                    <a:pt x="1690" y="778"/>
                  </a:lnTo>
                  <a:lnTo>
                    <a:pt x="1903" y="836"/>
                  </a:lnTo>
                  <a:lnTo>
                    <a:pt x="2078" y="836"/>
                  </a:lnTo>
                  <a:lnTo>
                    <a:pt x="2156" y="816"/>
                  </a:lnTo>
                  <a:lnTo>
                    <a:pt x="2233" y="758"/>
                  </a:lnTo>
                  <a:lnTo>
                    <a:pt x="2408" y="642"/>
                  </a:lnTo>
                  <a:lnTo>
                    <a:pt x="2505" y="583"/>
                  </a:lnTo>
                  <a:lnTo>
                    <a:pt x="2641" y="525"/>
                  </a:lnTo>
                  <a:lnTo>
                    <a:pt x="2797" y="486"/>
                  </a:lnTo>
                  <a:lnTo>
                    <a:pt x="2991" y="448"/>
                  </a:lnTo>
                  <a:lnTo>
                    <a:pt x="3340" y="428"/>
                  </a:lnTo>
                  <a:lnTo>
                    <a:pt x="3709" y="428"/>
                  </a:lnTo>
                  <a:lnTo>
                    <a:pt x="4156" y="448"/>
                  </a:lnTo>
                  <a:lnTo>
                    <a:pt x="4059" y="350"/>
                  </a:lnTo>
                  <a:lnTo>
                    <a:pt x="3942" y="273"/>
                  </a:lnTo>
                  <a:lnTo>
                    <a:pt x="3806" y="195"/>
                  </a:lnTo>
                  <a:lnTo>
                    <a:pt x="3631" y="98"/>
                  </a:lnTo>
                  <a:lnTo>
                    <a:pt x="3418" y="40"/>
                  </a:lnTo>
                  <a:lnTo>
                    <a:pt x="3185" y="1"/>
                  </a:lnTo>
                  <a:close/>
                </a:path>
              </a:pathLst>
            </a:cu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7" name="Google Shape;2147;p22"/>
          <p:cNvGrpSpPr/>
          <p:nvPr/>
        </p:nvGrpSpPr>
        <p:grpSpPr>
          <a:xfrm>
            <a:off x="75" y="4615399"/>
            <a:ext cx="9144000" cy="1113004"/>
            <a:chOff x="75" y="4615399"/>
            <a:chExt cx="9144000" cy="1113004"/>
          </a:xfrm>
        </p:grpSpPr>
        <p:sp>
          <p:nvSpPr>
            <p:cNvPr id="2148" name="Google Shape;2148;p22"/>
            <p:cNvSpPr/>
            <p:nvPr/>
          </p:nvSpPr>
          <p:spPr>
            <a:xfrm>
              <a:off x="75" y="4615399"/>
              <a:ext cx="9144000" cy="548700"/>
            </a:xfrm>
            <a:prstGeom prst="rect">
              <a:avLst/>
            </a:prstGeom>
            <a:solidFill>
              <a:srgbClr val="0B1D49">
                <a:alpha val="101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22"/>
            <p:cNvSpPr/>
            <p:nvPr/>
          </p:nvSpPr>
          <p:spPr>
            <a:xfrm>
              <a:off x="3583930" y="4615411"/>
              <a:ext cx="1976139" cy="1112992"/>
            </a:xfrm>
            <a:custGeom>
              <a:avLst/>
              <a:gdLst/>
              <a:ahLst/>
              <a:cxnLst/>
              <a:rect l="l" t="t" r="r" b="b"/>
              <a:pathLst>
                <a:path w="74270" h="41830" extrusionOk="0">
                  <a:moveTo>
                    <a:pt x="29395" y="0"/>
                  </a:moveTo>
                  <a:lnTo>
                    <a:pt x="27640" y="85"/>
                  </a:lnTo>
                  <a:lnTo>
                    <a:pt x="23326" y="296"/>
                  </a:lnTo>
                  <a:lnTo>
                    <a:pt x="20619" y="444"/>
                  </a:lnTo>
                  <a:lnTo>
                    <a:pt x="17764" y="613"/>
                  </a:lnTo>
                  <a:lnTo>
                    <a:pt x="14930" y="804"/>
                  </a:lnTo>
                  <a:lnTo>
                    <a:pt x="12287" y="1015"/>
                  </a:lnTo>
                  <a:lnTo>
                    <a:pt x="10447" y="1163"/>
                  </a:lnTo>
                  <a:lnTo>
                    <a:pt x="8776" y="1354"/>
                  </a:lnTo>
                  <a:lnTo>
                    <a:pt x="7254" y="1565"/>
                  </a:lnTo>
                  <a:lnTo>
                    <a:pt x="5900" y="1777"/>
                  </a:lnTo>
                  <a:lnTo>
                    <a:pt x="4695" y="1988"/>
                  </a:lnTo>
                  <a:lnTo>
                    <a:pt x="3616" y="2242"/>
                  </a:lnTo>
                  <a:lnTo>
                    <a:pt x="2707" y="2496"/>
                  </a:lnTo>
                  <a:lnTo>
                    <a:pt x="2305" y="2622"/>
                  </a:lnTo>
                  <a:lnTo>
                    <a:pt x="1925" y="2749"/>
                  </a:lnTo>
                  <a:lnTo>
                    <a:pt x="1586" y="2876"/>
                  </a:lnTo>
                  <a:lnTo>
                    <a:pt x="1290" y="3003"/>
                  </a:lnTo>
                  <a:lnTo>
                    <a:pt x="1015" y="3151"/>
                  </a:lnTo>
                  <a:lnTo>
                    <a:pt x="783" y="3278"/>
                  </a:lnTo>
                  <a:lnTo>
                    <a:pt x="571" y="3426"/>
                  </a:lnTo>
                  <a:lnTo>
                    <a:pt x="402" y="3553"/>
                  </a:lnTo>
                  <a:lnTo>
                    <a:pt x="254" y="3701"/>
                  </a:lnTo>
                  <a:lnTo>
                    <a:pt x="148" y="3849"/>
                  </a:lnTo>
                  <a:lnTo>
                    <a:pt x="64" y="3976"/>
                  </a:lnTo>
                  <a:lnTo>
                    <a:pt x="21" y="4124"/>
                  </a:lnTo>
                  <a:lnTo>
                    <a:pt x="0" y="4272"/>
                  </a:lnTo>
                  <a:lnTo>
                    <a:pt x="0" y="4399"/>
                  </a:lnTo>
                  <a:lnTo>
                    <a:pt x="42" y="4547"/>
                  </a:lnTo>
                  <a:lnTo>
                    <a:pt x="106" y="4674"/>
                  </a:lnTo>
                  <a:lnTo>
                    <a:pt x="191" y="4822"/>
                  </a:lnTo>
                  <a:lnTo>
                    <a:pt x="317" y="4949"/>
                  </a:lnTo>
                  <a:lnTo>
                    <a:pt x="465" y="5097"/>
                  </a:lnTo>
                  <a:lnTo>
                    <a:pt x="635" y="5224"/>
                  </a:lnTo>
                  <a:lnTo>
                    <a:pt x="825" y="5372"/>
                  </a:lnTo>
                  <a:lnTo>
                    <a:pt x="1058" y="5499"/>
                  </a:lnTo>
                  <a:lnTo>
                    <a:pt x="1311" y="5625"/>
                  </a:lnTo>
                  <a:lnTo>
                    <a:pt x="1586" y="5752"/>
                  </a:lnTo>
                  <a:lnTo>
                    <a:pt x="2200" y="6006"/>
                  </a:lnTo>
                  <a:lnTo>
                    <a:pt x="2897" y="6239"/>
                  </a:lnTo>
                  <a:lnTo>
                    <a:pt x="3701" y="6471"/>
                  </a:lnTo>
                  <a:lnTo>
                    <a:pt x="4589" y="6683"/>
                  </a:lnTo>
                  <a:lnTo>
                    <a:pt x="5541" y="6873"/>
                  </a:lnTo>
                  <a:lnTo>
                    <a:pt x="6577" y="7063"/>
                  </a:lnTo>
                  <a:lnTo>
                    <a:pt x="7698" y="7233"/>
                  </a:lnTo>
                  <a:lnTo>
                    <a:pt x="8882" y="7360"/>
                  </a:lnTo>
                  <a:lnTo>
                    <a:pt x="10130" y="7486"/>
                  </a:lnTo>
                  <a:lnTo>
                    <a:pt x="11441" y="7592"/>
                  </a:lnTo>
                  <a:lnTo>
                    <a:pt x="12794" y="7677"/>
                  </a:lnTo>
                  <a:lnTo>
                    <a:pt x="14232" y="7719"/>
                  </a:lnTo>
                  <a:lnTo>
                    <a:pt x="15713" y="7740"/>
                  </a:lnTo>
                  <a:lnTo>
                    <a:pt x="18018" y="7761"/>
                  </a:lnTo>
                  <a:lnTo>
                    <a:pt x="20132" y="7825"/>
                  </a:lnTo>
                  <a:lnTo>
                    <a:pt x="22057" y="7867"/>
                  </a:lnTo>
                  <a:lnTo>
                    <a:pt x="23833" y="7952"/>
                  </a:lnTo>
                  <a:lnTo>
                    <a:pt x="25419" y="8036"/>
                  </a:lnTo>
                  <a:lnTo>
                    <a:pt x="26857" y="8142"/>
                  </a:lnTo>
                  <a:lnTo>
                    <a:pt x="28126" y="8269"/>
                  </a:lnTo>
                  <a:lnTo>
                    <a:pt x="29247" y="8396"/>
                  </a:lnTo>
                  <a:lnTo>
                    <a:pt x="30220" y="8523"/>
                  </a:lnTo>
                  <a:lnTo>
                    <a:pt x="31045" y="8671"/>
                  </a:lnTo>
                  <a:lnTo>
                    <a:pt x="31721" y="8840"/>
                  </a:lnTo>
                  <a:lnTo>
                    <a:pt x="32292" y="8988"/>
                  </a:lnTo>
                  <a:lnTo>
                    <a:pt x="32736" y="9157"/>
                  </a:lnTo>
                  <a:lnTo>
                    <a:pt x="32906" y="9242"/>
                  </a:lnTo>
                  <a:lnTo>
                    <a:pt x="33054" y="9326"/>
                  </a:lnTo>
                  <a:lnTo>
                    <a:pt x="33159" y="9411"/>
                  </a:lnTo>
                  <a:lnTo>
                    <a:pt x="33244" y="9495"/>
                  </a:lnTo>
                  <a:lnTo>
                    <a:pt x="33307" y="9580"/>
                  </a:lnTo>
                  <a:lnTo>
                    <a:pt x="33350" y="9665"/>
                  </a:lnTo>
                  <a:lnTo>
                    <a:pt x="33350" y="9749"/>
                  </a:lnTo>
                  <a:lnTo>
                    <a:pt x="33328" y="9834"/>
                  </a:lnTo>
                  <a:lnTo>
                    <a:pt x="33286" y="9918"/>
                  </a:lnTo>
                  <a:lnTo>
                    <a:pt x="33223" y="10024"/>
                  </a:lnTo>
                  <a:lnTo>
                    <a:pt x="33138" y="10109"/>
                  </a:lnTo>
                  <a:lnTo>
                    <a:pt x="33032" y="10193"/>
                  </a:lnTo>
                  <a:lnTo>
                    <a:pt x="32757" y="10362"/>
                  </a:lnTo>
                  <a:lnTo>
                    <a:pt x="32398" y="10510"/>
                  </a:lnTo>
                  <a:lnTo>
                    <a:pt x="31954" y="10680"/>
                  </a:lnTo>
                  <a:lnTo>
                    <a:pt x="31446" y="10828"/>
                  </a:lnTo>
                  <a:lnTo>
                    <a:pt x="30875" y="10976"/>
                  </a:lnTo>
                  <a:lnTo>
                    <a:pt x="30241" y="11103"/>
                  </a:lnTo>
                  <a:lnTo>
                    <a:pt x="29564" y="11230"/>
                  </a:lnTo>
                  <a:lnTo>
                    <a:pt x="28845" y="11356"/>
                  </a:lnTo>
                  <a:lnTo>
                    <a:pt x="28063" y="11441"/>
                  </a:lnTo>
                  <a:lnTo>
                    <a:pt x="27259" y="11547"/>
                  </a:lnTo>
                  <a:lnTo>
                    <a:pt x="26434" y="11610"/>
                  </a:lnTo>
                  <a:lnTo>
                    <a:pt x="25567" y="11674"/>
                  </a:lnTo>
                  <a:lnTo>
                    <a:pt x="24679" y="11716"/>
                  </a:lnTo>
                  <a:lnTo>
                    <a:pt x="23706" y="11758"/>
                  </a:lnTo>
                  <a:lnTo>
                    <a:pt x="22776" y="11822"/>
                  </a:lnTo>
                  <a:lnTo>
                    <a:pt x="21845" y="11906"/>
                  </a:lnTo>
                  <a:lnTo>
                    <a:pt x="20936" y="12012"/>
                  </a:lnTo>
                  <a:lnTo>
                    <a:pt x="20090" y="12139"/>
                  </a:lnTo>
                  <a:lnTo>
                    <a:pt x="19244" y="12287"/>
                  </a:lnTo>
                  <a:lnTo>
                    <a:pt x="18462" y="12456"/>
                  </a:lnTo>
                  <a:lnTo>
                    <a:pt x="17701" y="12625"/>
                  </a:lnTo>
                  <a:lnTo>
                    <a:pt x="16982" y="12816"/>
                  </a:lnTo>
                  <a:lnTo>
                    <a:pt x="16326" y="13006"/>
                  </a:lnTo>
                  <a:lnTo>
                    <a:pt x="15713" y="13217"/>
                  </a:lnTo>
                  <a:lnTo>
                    <a:pt x="15163" y="13429"/>
                  </a:lnTo>
                  <a:lnTo>
                    <a:pt x="14655" y="13661"/>
                  </a:lnTo>
                  <a:lnTo>
                    <a:pt x="14211" y="13894"/>
                  </a:lnTo>
                  <a:lnTo>
                    <a:pt x="13831" y="14148"/>
                  </a:lnTo>
                  <a:lnTo>
                    <a:pt x="13513" y="14380"/>
                  </a:lnTo>
                  <a:lnTo>
                    <a:pt x="13365" y="14507"/>
                  </a:lnTo>
                  <a:lnTo>
                    <a:pt x="13260" y="14634"/>
                  </a:lnTo>
                  <a:lnTo>
                    <a:pt x="13154" y="14761"/>
                  </a:lnTo>
                  <a:lnTo>
                    <a:pt x="13090" y="14888"/>
                  </a:lnTo>
                  <a:lnTo>
                    <a:pt x="13027" y="15015"/>
                  </a:lnTo>
                  <a:lnTo>
                    <a:pt x="12985" y="15163"/>
                  </a:lnTo>
                  <a:lnTo>
                    <a:pt x="12964" y="15290"/>
                  </a:lnTo>
                  <a:lnTo>
                    <a:pt x="12964" y="15417"/>
                  </a:lnTo>
                  <a:lnTo>
                    <a:pt x="12964" y="15544"/>
                  </a:lnTo>
                  <a:lnTo>
                    <a:pt x="13006" y="15670"/>
                  </a:lnTo>
                  <a:lnTo>
                    <a:pt x="13069" y="15797"/>
                  </a:lnTo>
                  <a:lnTo>
                    <a:pt x="13154" y="15924"/>
                  </a:lnTo>
                  <a:lnTo>
                    <a:pt x="13260" y="16051"/>
                  </a:lnTo>
                  <a:lnTo>
                    <a:pt x="13386" y="16178"/>
                  </a:lnTo>
                  <a:lnTo>
                    <a:pt x="13535" y="16305"/>
                  </a:lnTo>
                  <a:lnTo>
                    <a:pt x="13704" y="16432"/>
                  </a:lnTo>
                  <a:lnTo>
                    <a:pt x="13894" y="16538"/>
                  </a:lnTo>
                  <a:lnTo>
                    <a:pt x="14105" y="16664"/>
                  </a:lnTo>
                  <a:lnTo>
                    <a:pt x="14613" y="16897"/>
                  </a:lnTo>
                  <a:lnTo>
                    <a:pt x="15226" y="17130"/>
                  </a:lnTo>
                  <a:lnTo>
                    <a:pt x="15945" y="17362"/>
                  </a:lnTo>
                  <a:lnTo>
                    <a:pt x="16749" y="17574"/>
                  </a:lnTo>
                  <a:lnTo>
                    <a:pt x="17679" y="17764"/>
                  </a:lnTo>
                  <a:lnTo>
                    <a:pt x="18716" y="17954"/>
                  </a:lnTo>
                  <a:lnTo>
                    <a:pt x="19879" y="18145"/>
                  </a:lnTo>
                  <a:lnTo>
                    <a:pt x="22163" y="18462"/>
                  </a:lnTo>
                  <a:lnTo>
                    <a:pt x="24193" y="18779"/>
                  </a:lnTo>
                  <a:lnTo>
                    <a:pt x="25969" y="19075"/>
                  </a:lnTo>
                  <a:lnTo>
                    <a:pt x="27471" y="19371"/>
                  </a:lnTo>
                  <a:lnTo>
                    <a:pt x="28697" y="19646"/>
                  </a:lnTo>
                  <a:lnTo>
                    <a:pt x="29226" y="19773"/>
                  </a:lnTo>
                  <a:lnTo>
                    <a:pt x="29670" y="19921"/>
                  </a:lnTo>
                  <a:lnTo>
                    <a:pt x="30051" y="20048"/>
                  </a:lnTo>
                  <a:lnTo>
                    <a:pt x="30368" y="20175"/>
                  </a:lnTo>
                  <a:lnTo>
                    <a:pt x="30622" y="20302"/>
                  </a:lnTo>
                  <a:lnTo>
                    <a:pt x="30812" y="20450"/>
                  </a:lnTo>
                  <a:lnTo>
                    <a:pt x="30918" y="20577"/>
                  </a:lnTo>
                  <a:lnTo>
                    <a:pt x="30960" y="20640"/>
                  </a:lnTo>
                  <a:lnTo>
                    <a:pt x="30981" y="20704"/>
                  </a:lnTo>
                  <a:lnTo>
                    <a:pt x="30981" y="20767"/>
                  </a:lnTo>
                  <a:lnTo>
                    <a:pt x="30960" y="20830"/>
                  </a:lnTo>
                  <a:lnTo>
                    <a:pt x="30918" y="20894"/>
                  </a:lnTo>
                  <a:lnTo>
                    <a:pt x="30875" y="20957"/>
                  </a:lnTo>
                  <a:lnTo>
                    <a:pt x="30727" y="21084"/>
                  </a:lnTo>
                  <a:lnTo>
                    <a:pt x="30495" y="21211"/>
                  </a:lnTo>
                  <a:lnTo>
                    <a:pt x="30199" y="21338"/>
                  </a:lnTo>
                  <a:lnTo>
                    <a:pt x="29839" y="21486"/>
                  </a:lnTo>
                  <a:lnTo>
                    <a:pt x="29416" y="21613"/>
                  </a:lnTo>
                  <a:lnTo>
                    <a:pt x="28930" y="21740"/>
                  </a:lnTo>
                  <a:lnTo>
                    <a:pt x="28359" y="21888"/>
                  </a:lnTo>
                  <a:lnTo>
                    <a:pt x="27746" y="22015"/>
                  </a:lnTo>
                  <a:lnTo>
                    <a:pt x="26265" y="22290"/>
                  </a:lnTo>
                  <a:lnTo>
                    <a:pt x="24531" y="22586"/>
                  </a:lnTo>
                  <a:lnTo>
                    <a:pt x="24066" y="22670"/>
                  </a:lnTo>
                  <a:lnTo>
                    <a:pt x="23643" y="22755"/>
                  </a:lnTo>
                  <a:lnTo>
                    <a:pt x="23220" y="22861"/>
                  </a:lnTo>
                  <a:lnTo>
                    <a:pt x="22839" y="22966"/>
                  </a:lnTo>
                  <a:lnTo>
                    <a:pt x="22480" y="23072"/>
                  </a:lnTo>
                  <a:lnTo>
                    <a:pt x="22141" y="23199"/>
                  </a:lnTo>
                  <a:lnTo>
                    <a:pt x="21845" y="23326"/>
                  </a:lnTo>
                  <a:lnTo>
                    <a:pt x="21549" y="23474"/>
                  </a:lnTo>
                  <a:lnTo>
                    <a:pt x="21296" y="23601"/>
                  </a:lnTo>
                  <a:lnTo>
                    <a:pt x="21063" y="23749"/>
                  </a:lnTo>
                  <a:lnTo>
                    <a:pt x="20852" y="23918"/>
                  </a:lnTo>
                  <a:lnTo>
                    <a:pt x="20661" y="24087"/>
                  </a:lnTo>
                  <a:lnTo>
                    <a:pt x="20492" y="24256"/>
                  </a:lnTo>
                  <a:lnTo>
                    <a:pt x="20344" y="24426"/>
                  </a:lnTo>
                  <a:lnTo>
                    <a:pt x="20217" y="24595"/>
                  </a:lnTo>
                  <a:lnTo>
                    <a:pt x="20111" y="24785"/>
                  </a:lnTo>
                  <a:lnTo>
                    <a:pt x="20048" y="24975"/>
                  </a:lnTo>
                  <a:lnTo>
                    <a:pt x="19984" y="25166"/>
                  </a:lnTo>
                  <a:lnTo>
                    <a:pt x="19963" y="25356"/>
                  </a:lnTo>
                  <a:lnTo>
                    <a:pt x="19963" y="25567"/>
                  </a:lnTo>
                  <a:lnTo>
                    <a:pt x="19963" y="25758"/>
                  </a:lnTo>
                  <a:lnTo>
                    <a:pt x="20006" y="25969"/>
                  </a:lnTo>
                  <a:lnTo>
                    <a:pt x="20069" y="26181"/>
                  </a:lnTo>
                  <a:lnTo>
                    <a:pt x="20132" y="26392"/>
                  </a:lnTo>
                  <a:lnTo>
                    <a:pt x="20238" y="26604"/>
                  </a:lnTo>
                  <a:lnTo>
                    <a:pt x="20365" y="26815"/>
                  </a:lnTo>
                  <a:lnTo>
                    <a:pt x="20492" y="27048"/>
                  </a:lnTo>
                  <a:lnTo>
                    <a:pt x="20661" y="27259"/>
                  </a:lnTo>
                  <a:lnTo>
                    <a:pt x="20852" y="27471"/>
                  </a:lnTo>
                  <a:lnTo>
                    <a:pt x="21063" y="27682"/>
                  </a:lnTo>
                  <a:lnTo>
                    <a:pt x="21274" y="27915"/>
                  </a:lnTo>
                  <a:lnTo>
                    <a:pt x="21528" y="28126"/>
                  </a:lnTo>
                  <a:lnTo>
                    <a:pt x="21782" y="28338"/>
                  </a:lnTo>
                  <a:lnTo>
                    <a:pt x="22078" y="28570"/>
                  </a:lnTo>
                  <a:lnTo>
                    <a:pt x="22712" y="28993"/>
                  </a:lnTo>
                  <a:lnTo>
                    <a:pt x="23410" y="29416"/>
                  </a:lnTo>
                  <a:lnTo>
                    <a:pt x="24193" y="29818"/>
                  </a:lnTo>
                  <a:lnTo>
                    <a:pt x="25060" y="30220"/>
                  </a:lnTo>
                  <a:lnTo>
                    <a:pt x="25990" y="30622"/>
                  </a:lnTo>
                  <a:lnTo>
                    <a:pt x="26984" y="30981"/>
                  </a:lnTo>
                  <a:lnTo>
                    <a:pt x="28063" y="31320"/>
                  </a:lnTo>
                  <a:lnTo>
                    <a:pt x="29205" y="31658"/>
                  </a:lnTo>
                  <a:lnTo>
                    <a:pt x="30431" y="31954"/>
                  </a:lnTo>
                  <a:lnTo>
                    <a:pt x="31700" y="32229"/>
                  </a:lnTo>
                  <a:lnTo>
                    <a:pt x="33054" y="32462"/>
                  </a:lnTo>
                  <a:lnTo>
                    <a:pt x="34470" y="32673"/>
                  </a:lnTo>
                  <a:lnTo>
                    <a:pt x="35951" y="32863"/>
                  </a:lnTo>
                  <a:lnTo>
                    <a:pt x="37494" y="32990"/>
                  </a:lnTo>
                  <a:lnTo>
                    <a:pt x="39081" y="33096"/>
                  </a:lnTo>
                  <a:lnTo>
                    <a:pt x="40307" y="33159"/>
                  </a:lnTo>
                  <a:lnTo>
                    <a:pt x="41449" y="33265"/>
                  </a:lnTo>
                  <a:lnTo>
                    <a:pt x="42528" y="33392"/>
                  </a:lnTo>
                  <a:lnTo>
                    <a:pt x="43543" y="33540"/>
                  </a:lnTo>
                  <a:lnTo>
                    <a:pt x="44494" y="33709"/>
                  </a:lnTo>
                  <a:lnTo>
                    <a:pt x="45382" y="33921"/>
                  </a:lnTo>
                  <a:lnTo>
                    <a:pt x="46207" y="34132"/>
                  </a:lnTo>
                  <a:lnTo>
                    <a:pt x="46969" y="34365"/>
                  </a:lnTo>
                  <a:lnTo>
                    <a:pt x="47688" y="34619"/>
                  </a:lnTo>
                  <a:lnTo>
                    <a:pt x="48364" y="34872"/>
                  </a:lnTo>
                  <a:lnTo>
                    <a:pt x="48956" y="35168"/>
                  </a:lnTo>
                  <a:lnTo>
                    <a:pt x="49527" y="35464"/>
                  </a:lnTo>
                  <a:lnTo>
                    <a:pt x="50035" y="35761"/>
                  </a:lnTo>
                  <a:lnTo>
                    <a:pt x="50521" y="36078"/>
                  </a:lnTo>
                  <a:lnTo>
                    <a:pt x="50944" y="36416"/>
                  </a:lnTo>
                  <a:lnTo>
                    <a:pt x="51325" y="36733"/>
                  </a:lnTo>
                  <a:lnTo>
                    <a:pt x="51663" y="37072"/>
                  </a:lnTo>
                  <a:lnTo>
                    <a:pt x="51980" y="37410"/>
                  </a:lnTo>
                  <a:lnTo>
                    <a:pt x="52255" y="37770"/>
                  </a:lnTo>
                  <a:lnTo>
                    <a:pt x="52488" y="38108"/>
                  </a:lnTo>
                  <a:lnTo>
                    <a:pt x="52699" y="38446"/>
                  </a:lnTo>
                  <a:lnTo>
                    <a:pt x="52869" y="38806"/>
                  </a:lnTo>
                  <a:lnTo>
                    <a:pt x="53017" y="39144"/>
                  </a:lnTo>
                  <a:lnTo>
                    <a:pt x="53144" y="39482"/>
                  </a:lnTo>
                  <a:lnTo>
                    <a:pt x="53249" y="39800"/>
                  </a:lnTo>
                  <a:lnTo>
                    <a:pt x="53313" y="40117"/>
                  </a:lnTo>
                  <a:lnTo>
                    <a:pt x="53376" y="40434"/>
                  </a:lnTo>
                  <a:lnTo>
                    <a:pt x="53418" y="40751"/>
                  </a:lnTo>
                  <a:lnTo>
                    <a:pt x="53440" y="41026"/>
                  </a:lnTo>
                  <a:lnTo>
                    <a:pt x="53461" y="41322"/>
                  </a:lnTo>
                  <a:lnTo>
                    <a:pt x="53440" y="41830"/>
                  </a:lnTo>
                  <a:lnTo>
                    <a:pt x="73910" y="41830"/>
                  </a:lnTo>
                  <a:lnTo>
                    <a:pt x="73931" y="41682"/>
                  </a:lnTo>
                  <a:lnTo>
                    <a:pt x="73931" y="41534"/>
                  </a:lnTo>
                  <a:lnTo>
                    <a:pt x="73889" y="41365"/>
                  </a:lnTo>
                  <a:lnTo>
                    <a:pt x="73805" y="41195"/>
                  </a:lnTo>
                  <a:lnTo>
                    <a:pt x="73657" y="41026"/>
                  </a:lnTo>
                  <a:lnTo>
                    <a:pt x="73487" y="40836"/>
                  </a:lnTo>
                  <a:lnTo>
                    <a:pt x="73276" y="40646"/>
                  </a:lnTo>
                  <a:lnTo>
                    <a:pt x="73001" y="40434"/>
                  </a:lnTo>
                  <a:lnTo>
                    <a:pt x="72959" y="40392"/>
                  </a:lnTo>
                  <a:lnTo>
                    <a:pt x="72916" y="40350"/>
                  </a:lnTo>
                  <a:lnTo>
                    <a:pt x="72895" y="40286"/>
                  </a:lnTo>
                  <a:lnTo>
                    <a:pt x="72874" y="40202"/>
                  </a:lnTo>
                  <a:lnTo>
                    <a:pt x="72895" y="40032"/>
                  </a:lnTo>
                  <a:lnTo>
                    <a:pt x="72938" y="39821"/>
                  </a:lnTo>
                  <a:lnTo>
                    <a:pt x="73022" y="39588"/>
                  </a:lnTo>
                  <a:lnTo>
                    <a:pt x="73128" y="39334"/>
                  </a:lnTo>
                  <a:lnTo>
                    <a:pt x="73403" y="38742"/>
                  </a:lnTo>
                  <a:lnTo>
                    <a:pt x="73699" y="38044"/>
                  </a:lnTo>
                  <a:lnTo>
                    <a:pt x="73847" y="37685"/>
                  </a:lnTo>
                  <a:lnTo>
                    <a:pt x="73974" y="37283"/>
                  </a:lnTo>
                  <a:lnTo>
                    <a:pt x="74101" y="36881"/>
                  </a:lnTo>
                  <a:lnTo>
                    <a:pt x="74185" y="36458"/>
                  </a:lnTo>
                  <a:lnTo>
                    <a:pt x="74249" y="36035"/>
                  </a:lnTo>
                  <a:lnTo>
                    <a:pt x="74270" y="35591"/>
                  </a:lnTo>
                  <a:lnTo>
                    <a:pt x="74227" y="35126"/>
                  </a:lnTo>
                  <a:lnTo>
                    <a:pt x="74206" y="34915"/>
                  </a:lnTo>
                  <a:lnTo>
                    <a:pt x="74164" y="34682"/>
                  </a:lnTo>
                  <a:lnTo>
                    <a:pt x="74101" y="34449"/>
                  </a:lnTo>
                  <a:lnTo>
                    <a:pt x="74037" y="34217"/>
                  </a:lnTo>
                  <a:lnTo>
                    <a:pt x="73931" y="33984"/>
                  </a:lnTo>
                  <a:lnTo>
                    <a:pt x="73826" y="33752"/>
                  </a:lnTo>
                  <a:lnTo>
                    <a:pt x="73720" y="33519"/>
                  </a:lnTo>
                  <a:lnTo>
                    <a:pt x="73572" y="33286"/>
                  </a:lnTo>
                  <a:lnTo>
                    <a:pt x="73403" y="33033"/>
                  </a:lnTo>
                  <a:lnTo>
                    <a:pt x="73234" y="32800"/>
                  </a:lnTo>
                  <a:lnTo>
                    <a:pt x="73022" y="32567"/>
                  </a:lnTo>
                  <a:lnTo>
                    <a:pt x="72811" y="32335"/>
                  </a:lnTo>
                  <a:lnTo>
                    <a:pt x="72557" y="32102"/>
                  </a:lnTo>
                  <a:lnTo>
                    <a:pt x="72282" y="31891"/>
                  </a:lnTo>
                  <a:lnTo>
                    <a:pt x="71986" y="31658"/>
                  </a:lnTo>
                  <a:lnTo>
                    <a:pt x="71669" y="31425"/>
                  </a:lnTo>
                  <a:lnTo>
                    <a:pt x="71330" y="31193"/>
                  </a:lnTo>
                  <a:lnTo>
                    <a:pt x="70971" y="30981"/>
                  </a:lnTo>
                  <a:lnTo>
                    <a:pt x="70569" y="30749"/>
                  </a:lnTo>
                  <a:lnTo>
                    <a:pt x="70146" y="30537"/>
                  </a:lnTo>
                  <a:lnTo>
                    <a:pt x="69702" y="30326"/>
                  </a:lnTo>
                  <a:lnTo>
                    <a:pt x="69216" y="30114"/>
                  </a:lnTo>
                  <a:lnTo>
                    <a:pt x="68687" y="29903"/>
                  </a:lnTo>
                  <a:lnTo>
                    <a:pt x="68158" y="29691"/>
                  </a:lnTo>
                  <a:lnTo>
                    <a:pt x="67587" y="29480"/>
                  </a:lnTo>
                  <a:lnTo>
                    <a:pt x="66974" y="29289"/>
                  </a:lnTo>
                  <a:lnTo>
                    <a:pt x="66318" y="29099"/>
                  </a:lnTo>
                  <a:lnTo>
                    <a:pt x="65642" y="28909"/>
                  </a:lnTo>
                  <a:lnTo>
                    <a:pt x="64944" y="28718"/>
                  </a:lnTo>
                  <a:lnTo>
                    <a:pt x="64182" y="28528"/>
                  </a:lnTo>
                  <a:lnTo>
                    <a:pt x="62935" y="28232"/>
                  </a:lnTo>
                  <a:lnTo>
                    <a:pt x="61687" y="27915"/>
                  </a:lnTo>
                  <a:lnTo>
                    <a:pt x="60503" y="27576"/>
                  </a:lnTo>
                  <a:lnTo>
                    <a:pt x="59340" y="27238"/>
                  </a:lnTo>
                  <a:lnTo>
                    <a:pt x="58198" y="26900"/>
                  </a:lnTo>
                  <a:lnTo>
                    <a:pt x="57119" y="26540"/>
                  </a:lnTo>
                  <a:lnTo>
                    <a:pt x="56083" y="26181"/>
                  </a:lnTo>
                  <a:lnTo>
                    <a:pt x="55110" y="25821"/>
                  </a:lnTo>
                  <a:lnTo>
                    <a:pt x="54180" y="25441"/>
                  </a:lnTo>
                  <a:lnTo>
                    <a:pt x="53313" y="25060"/>
                  </a:lnTo>
                  <a:lnTo>
                    <a:pt x="52509" y="24700"/>
                  </a:lnTo>
                  <a:lnTo>
                    <a:pt x="51769" y="24320"/>
                  </a:lnTo>
                  <a:lnTo>
                    <a:pt x="51092" y="23939"/>
                  </a:lnTo>
                  <a:lnTo>
                    <a:pt x="50500" y="23558"/>
                  </a:lnTo>
                  <a:lnTo>
                    <a:pt x="49993" y="23178"/>
                  </a:lnTo>
                  <a:lnTo>
                    <a:pt x="49549" y="22818"/>
                  </a:lnTo>
                  <a:lnTo>
                    <a:pt x="49358" y="22628"/>
                  </a:lnTo>
                  <a:lnTo>
                    <a:pt x="49189" y="22459"/>
                  </a:lnTo>
                  <a:lnTo>
                    <a:pt x="49041" y="22268"/>
                  </a:lnTo>
                  <a:lnTo>
                    <a:pt x="48914" y="22099"/>
                  </a:lnTo>
                  <a:lnTo>
                    <a:pt x="48829" y="21930"/>
                  </a:lnTo>
                  <a:lnTo>
                    <a:pt x="48745" y="21761"/>
                  </a:lnTo>
                  <a:lnTo>
                    <a:pt x="48703" y="21571"/>
                  </a:lnTo>
                  <a:lnTo>
                    <a:pt x="48660" y="21401"/>
                  </a:lnTo>
                  <a:lnTo>
                    <a:pt x="48660" y="21253"/>
                  </a:lnTo>
                  <a:lnTo>
                    <a:pt x="48681" y="21084"/>
                  </a:lnTo>
                  <a:lnTo>
                    <a:pt x="48724" y="20915"/>
                  </a:lnTo>
                  <a:lnTo>
                    <a:pt x="48808" y="20767"/>
                  </a:lnTo>
                  <a:lnTo>
                    <a:pt x="48914" y="20598"/>
                  </a:lnTo>
                  <a:lnTo>
                    <a:pt x="49041" y="20450"/>
                  </a:lnTo>
                  <a:lnTo>
                    <a:pt x="49189" y="20302"/>
                  </a:lnTo>
                  <a:lnTo>
                    <a:pt x="49379" y="20175"/>
                  </a:lnTo>
                  <a:lnTo>
                    <a:pt x="49591" y="20027"/>
                  </a:lnTo>
                  <a:lnTo>
                    <a:pt x="49823" y="19879"/>
                  </a:lnTo>
                  <a:lnTo>
                    <a:pt x="50098" y="19752"/>
                  </a:lnTo>
                  <a:lnTo>
                    <a:pt x="50394" y="19625"/>
                  </a:lnTo>
                  <a:lnTo>
                    <a:pt x="50733" y="19498"/>
                  </a:lnTo>
                  <a:lnTo>
                    <a:pt x="51092" y="19371"/>
                  </a:lnTo>
                  <a:lnTo>
                    <a:pt x="51473" y="19266"/>
                  </a:lnTo>
                  <a:lnTo>
                    <a:pt x="51896" y="19160"/>
                  </a:lnTo>
                  <a:lnTo>
                    <a:pt x="52847" y="18948"/>
                  </a:lnTo>
                  <a:lnTo>
                    <a:pt x="53926" y="18758"/>
                  </a:lnTo>
                  <a:lnTo>
                    <a:pt x="55131" y="18610"/>
                  </a:lnTo>
                  <a:lnTo>
                    <a:pt x="56485" y="18462"/>
                  </a:lnTo>
                  <a:lnTo>
                    <a:pt x="57690" y="18335"/>
                  </a:lnTo>
                  <a:lnTo>
                    <a:pt x="58853" y="18208"/>
                  </a:lnTo>
                  <a:lnTo>
                    <a:pt x="59974" y="18060"/>
                  </a:lnTo>
                  <a:lnTo>
                    <a:pt x="61053" y="17912"/>
                  </a:lnTo>
                  <a:lnTo>
                    <a:pt x="62068" y="17743"/>
                  </a:lnTo>
                  <a:lnTo>
                    <a:pt x="63019" y="17574"/>
                  </a:lnTo>
                  <a:lnTo>
                    <a:pt x="63908" y="17383"/>
                  </a:lnTo>
                  <a:lnTo>
                    <a:pt x="64732" y="17193"/>
                  </a:lnTo>
                  <a:lnTo>
                    <a:pt x="65494" y="16982"/>
                  </a:lnTo>
                  <a:lnTo>
                    <a:pt x="66170" y="16770"/>
                  </a:lnTo>
                  <a:lnTo>
                    <a:pt x="66784" y="16559"/>
                  </a:lnTo>
                  <a:lnTo>
                    <a:pt x="67312" y="16347"/>
                  </a:lnTo>
                  <a:lnTo>
                    <a:pt x="67756" y="16115"/>
                  </a:lnTo>
                  <a:lnTo>
                    <a:pt x="68116" y="15882"/>
                  </a:lnTo>
                  <a:lnTo>
                    <a:pt x="68264" y="15776"/>
                  </a:lnTo>
                  <a:lnTo>
                    <a:pt x="68391" y="15670"/>
                  </a:lnTo>
                  <a:lnTo>
                    <a:pt x="68497" y="15544"/>
                  </a:lnTo>
                  <a:lnTo>
                    <a:pt x="68560" y="15438"/>
                  </a:lnTo>
                  <a:lnTo>
                    <a:pt x="68623" y="15311"/>
                  </a:lnTo>
                  <a:lnTo>
                    <a:pt x="68645" y="15205"/>
                  </a:lnTo>
                  <a:lnTo>
                    <a:pt x="68645" y="15078"/>
                  </a:lnTo>
                  <a:lnTo>
                    <a:pt x="68623" y="14973"/>
                  </a:lnTo>
                  <a:lnTo>
                    <a:pt x="68560" y="14846"/>
                  </a:lnTo>
                  <a:lnTo>
                    <a:pt x="68497" y="14740"/>
                  </a:lnTo>
                  <a:lnTo>
                    <a:pt x="68391" y="14613"/>
                  </a:lnTo>
                  <a:lnTo>
                    <a:pt x="68264" y="14507"/>
                  </a:lnTo>
                  <a:lnTo>
                    <a:pt x="68095" y="14380"/>
                  </a:lnTo>
                  <a:lnTo>
                    <a:pt x="67904" y="14275"/>
                  </a:lnTo>
                  <a:lnTo>
                    <a:pt x="67693" y="14169"/>
                  </a:lnTo>
                  <a:lnTo>
                    <a:pt x="67439" y="14063"/>
                  </a:lnTo>
                  <a:lnTo>
                    <a:pt x="66868" y="13831"/>
                  </a:lnTo>
                  <a:lnTo>
                    <a:pt x="66170" y="13619"/>
                  </a:lnTo>
                  <a:lnTo>
                    <a:pt x="65324" y="13408"/>
                  </a:lnTo>
                  <a:lnTo>
                    <a:pt x="64373" y="13217"/>
                  </a:lnTo>
                  <a:lnTo>
                    <a:pt x="63273" y="13027"/>
                  </a:lnTo>
                  <a:lnTo>
                    <a:pt x="62047" y="12837"/>
                  </a:lnTo>
                  <a:lnTo>
                    <a:pt x="60693" y="12646"/>
                  </a:lnTo>
                  <a:lnTo>
                    <a:pt x="59171" y="12498"/>
                  </a:lnTo>
                  <a:lnTo>
                    <a:pt x="57500" y="12329"/>
                  </a:lnTo>
                  <a:lnTo>
                    <a:pt x="55702" y="12202"/>
                  </a:lnTo>
                  <a:lnTo>
                    <a:pt x="54835" y="12118"/>
                  </a:lnTo>
                  <a:lnTo>
                    <a:pt x="54011" y="12012"/>
                  </a:lnTo>
                  <a:lnTo>
                    <a:pt x="53228" y="11864"/>
                  </a:lnTo>
                  <a:lnTo>
                    <a:pt x="52509" y="11695"/>
                  </a:lnTo>
                  <a:lnTo>
                    <a:pt x="51854" y="11526"/>
                  </a:lnTo>
                  <a:lnTo>
                    <a:pt x="51261" y="11314"/>
                  </a:lnTo>
                  <a:lnTo>
                    <a:pt x="50733" y="11081"/>
                  </a:lnTo>
                  <a:lnTo>
                    <a:pt x="50268" y="10828"/>
                  </a:lnTo>
                  <a:lnTo>
                    <a:pt x="50056" y="10701"/>
                  </a:lnTo>
                  <a:lnTo>
                    <a:pt x="49866" y="10574"/>
                  </a:lnTo>
                  <a:lnTo>
                    <a:pt x="49718" y="10426"/>
                  </a:lnTo>
                  <a:lnTo>
                    <a:pt x="49570" y="10278"/>
                  </a:lnTo>
                  <a:lnTo>
                    <a:pt x="49443" y="10130"/>
                  </a:lnTo>
                  <a:lnTo>
                    <a:pt x="49337" y="9982"/>
                  </a:lnTo>
                  <a:lnTo>
                    <a:pt x="49252" y="9834"/>
                  </a:lnTo>
                  <a:lnTo>
                    <a:pt x="49189" y="9686"/>
                  </a:lnTo>
                  <a:lnTo>
                    <a:pt x="49147" y="9538"/>
                  </a:lnTo>
                  <a:lnTo>
                    <a:pt x="49147" y="9369"/>
                  </a:lnTo>
                  <a:lnTo>
                    <a:pt x="49147" y="9220"/>
                  </a:lnTo>
                  <a:lnTo>
                    <a:pt x="49168" y="9051"/>
                  </a:lnTo>
                  <a:lnTo>
                    <a:pt x="49231" y="8903"/>
                  </a:lnTo>
                  <a:lnTo>
                    <a:pt x="49316" y="8734"/>
                  </a:lnTo>
                  <a:lnTo>
                    <a:pt x="49422" y="8565"/>
                  </a:lnTo>
                  <a:lnTo>
                    <a:pt x="49549" y="8417"/>
                  </a:lnTo>
                  <a:lnTo>
                    <a:pt x="49718" y="8248"/>
                  </a:lnTo>
                  <a:lnTo>
                    <a:pt x="49908" y="8079"/>
                  </a:lnTo>
                  <a:lnTo>
                    <a:pt x="50119" y="7909"/>
                  </a:lnTo>
                  <a:lnTo>
                    <a:pt x="50352" y="7761"/>
                  </a:lnTo>
                  <a:lnTo>
                    <a:pt x="50627" y="7592"/>
                  </a:lnTo>
                  <a:lnTo>
                    <a:pt x="50923" y="7423"/>
                  </a:lnTo>
                  <a:lnTo>
                    <a:pt x="51261" y="7275"/>
                  </a:lnTo>
                  <a:lnTo>
                    <a:pt x="51621" y="7106"/>
                  </a:lnTo>
                  <a:lnTo>
                    <a:pt x="52002" y="6958"/>
                  </a:lnTo>
                  <a:lnTo>
                    <a:pt x="52425" y="6789"/>
                  </a:lnTo>
                  <a:lnTo>
                    <a:pt x="53355" y="6492"/>
                  </a:lnTo>
                  <a:lnTo>
                    <a:pt x="54412" y="6196"/>
                  </a:lnTo>
                  <a:lnTo>
                    <a:pt x="55618" y="5900"/>
                  </a:lnTo>
                  <a:lnTo>
                    <a:pt x="56950" y="5647"/>
                  </a:lnTo>
                  <a:lnTo>
                    <a:pt x="58430" y="5372"/>
                  </a:lnTo>
                  <a:lnTo>
                    <a:pt x="60059" y="5139"/>
                  </a:lnTo>
                  <a:lnTo>
                    <a:pt x="61814" y="4928"/>
                  </a:lnTo>
                  <a:lnTo>
                    <a:pt x="63738" y="4737"/>
                  </a:lnTo>
                  <a:lnTo>
                    <a:pt x="65832" y="4568"/>
                  </a:lnTo>
                  <a:lnTo>
                    <a:pt x="68074" y="4420"/>
                  </a:lnTo>
                  <a:lnTo>
                    <a:pt x="70484" y="4293"/>
                  </a:lnTo>
                  <a:lnTo>
                    <a:pt x="70569" y="4272"/>
                  </a:lnTo>
                  <a:lnTo>
                    <a:pt x="70654" y="4230"/>
                  </a:lnTo>
                  <a:lnTo>
                    <a:pt x="70717" y="4166"/>
                  </a:lnTo>
                  <a:lnTo>
                    <a:pt x="70780" y="4103"/>
                  </a:lnTo>
                  <a:lnTo>
                    <a:pt x="70802" y="3997"/>
                  </a:lnTo>
                  <a:lnTo>
                    <a:pt x="70844" y="3870"/>
                  </a:lnTo>
                  <a:lnTo>
                    <a:pt x="70865" y="3595"/>
                  </a:lnTo>
                  <a:lnTo>
                    <a:pt x="70844" y="3278"/>
                  </a:lnTo>
                  <a:lnTo>
                    <a:pt x="70802" y="2919"/>
                  </a:lnTo>
                  <a:lnTo>
                    <a:pt x="70738" y="2538"/>
                  </a:lnTo>
                  <a:lnTo>
                    <a:pt x="70632" y="2136"/>
                  </a:lnTo>
                  <a:lnTo>
                    <a:pt x="70421" y="1354"/>
                  </a:lnTo>
                  <a:lnTo>
                    <a:pt x="70209" y="677"/>
                  </a:lnTo>
                  <a:lnTo>
                    <a:pt x="69998" y="0"/>
                  </a:lnTo>
                  <a:close/>
                </a:path>
              </a:pathLst>
            </a:custGeom>
            <a:solidFill>
              <a:srgbClr val="FFFFFF">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50" name="Google Shape;2150;p22"/>
          <p:cNvSpPr/>
          <p:nvPr/>
        </p:nvSpPr>
        <p:spPr>
          <a:xfrm rot="-215977" flipH="1">
            <a:off x="8282174" y="3951173"/>
            <a:ext cx="325886" cy="564416"/>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22"/>
          <p:cNvSpPr/>
          <p:nvPr/>
        </p:nvSpPr>
        <p:spPr>
          <a:xfrm>
            <a:off x="8204698" y="2818949"/>
            <a:ext cx="883796" cy="1652868"/>
          </a:xfrm>
          <a:custGeom>
            <a:avLst/>
            <a:gdLst/>
            <a:ahLst/>
            <a:cxnLst/>
            <a:rect l="l" t="t" r="r" b="b"/>
            <a:pathLst>
              <a:path w="9749" h="18232" extrusionOk="0">
                <a:moveTo>
                  <a:pt x="7789" y="4468"/>
                </a:moveTo>
                <a:lnTo>
                  <a:pt x="7766" y="4851"/>
                </a:lnTo>
                <a:lnTo>
                  <a:pt x="7670" y="4874"/>
                </a:lnTo>
                <a:lnTo>
                  <a:pt x="7073" y="5018"/>
                </a:lnTo>
                <a:lnTo>
                  <a:pt x="6786" y="5066"/>
                </a:lnTo>
                <a:lnTo>
                  <a:pt x="6666" y="5066"/>
                </a:lnTo>
                <a:lnTo>
                  <a:pt x="6619" y="5042"/>
                </a:lnTo>
                <a:lnTo>
                  <a:pt x="6595" y="5018"/>
                </a:lnTo>
                <a:lnTo>
                  <a:pt x="6547" y="4898"/>
                </a:lnTo>
                <a:lnTo>
                  <a:pt x="6475" y="4803"/>
                </a:lnTo>
                <a:lnTo>
                  <a:pt x="6404" y="4755"/>
                </a:lnTo>
                <a:lnTo>
                  <a:pt x="6714" y="4731"/>
                </a:lnTo>
                <a:lnTo>
                  <a:pt x="6858" y="4731"/>
                </a:lnTo>
                <a:lnTo>
                  <a:pt x="7025" y="4707"/>
                </a:lnTo>
                <a:lnTo>
                  <a:pt x="7168" y="4636"/>
                </a:lnTo>
                <a:lnTo>
                  <a:pt x="7312" y="4588"/>
                </a:lnTo>
                <a:lnTo>
                  <a:pt x="7503" y="4468"/>
                </a:lnTo>
                <a:lnTo>
                  <a:pt x="7551" y="4540"/>
                </a:lnTo>
                <a:lnTo>
                  <a:pt x="7622" y="4564"/>
                </a:lnTo>
                <a:lnTo>
                  <a:pt x="7670" y="4564"/>
                </a:lnTo>
                <a:lnTo>
                  <a:pt x="7718" y="4540"/>
                </a:lnTo>
                <a:lnTo>
                  <a:pt x="7766" y="4516"/>
                </a:lnTo>
                <a:lnTo>
                  <a:pt x="7789" y="4468"/>
                </a:lnTo>
                <a:close/>
                <a:moveTo>
                  <a:pt x="5400" y="3393"/>
                </a:moveTo>
                <a:lnTo>
                  <a:pt x="5448" y="3536"/>
                </a:lnTo>
                <a:lnTo>
                  <a:pt x="5472" y="3608"/>
                </a:lnTo>
                <a:lnTo>
                  <a:pt x="5520" y="3656"/>
                </a:lnTo>
                <a:lnTo>
                  <a:pt x="5591" y="3680"/>
                </a:lnTo>
                <a:lnTo>
                  <a:pt x="5663" y="3704"/>
                </a:lnTo>
                <a:lnTo>
                  <a:pt x="5782" y="3704"/>
                </a:lnTo>
                <a:lnTo>
                  <a:pt x="5926" y="3680"/>
                </a:lnTo>
                <a:lnTo>
                  <a:pt x="6045" y="3632"/>
                </a:lnTo>
                <a:lnTo>
                  <a:pt x="6141" y="3584"/>
                </a:lnTo>
                <a:lnTo>
                  <a:pt x="6165" y="3560"/>
                </a:lnTo>
                <a:lnTo>
                  <a:pt x="6212" y="3799"/>
                </a:lnTo>
                <a:lnTo>
                  <a:pt x="6284" y="3966"/>
                </a:lnTo>
                <a:lnTo>
                  <a:pt x="6332" y="4038"/>
                </a:lnTo>
                <a:lnTo>
                  <a:pt x="6428" y="4086"/>
                </a:lnTo>
                <a:lnTo>
                  <a:pt x="6619" y="4086"/>
                </a:lnTo>
                <a:lnTo>
                  <a:pt x="6714" y="4014"/>
                </a:lnTo>
                <a:lnTo>
                  <a:pt x="6786" y="3943"/>
                </a:lnTo>
                <a:lnTo>
                  <a:pt x="6905" y="3775"/>
                </a:lnTo>
                <a:lnTo>
                  <a:pt x="7025" y="3608"/>
                </a:lnTo>
                <a:lnTo>
                  <a:pt x="7001" y="3775"/>
                </a:lnTo>
                <a:lnTo>
                  <a:pt x="6977" y="3966"/>
                </a:lnTo>
                <a:lnTo>
                  <a:pt x="6977" y="4134"/>
                </a:lnTo>
                <a:lnTo>
                  <a:pt x="7025" y="4301"/>
                </a:lnTo>
                <a:lnTo>
                  <a:pt x="7192" y="4205"/>
                </a:lnTo>
                <a:lnTo>
                  <a:pt x="7336" y="4038"/>
                </a:lnTo>
                <a:lnTo>
                  <a:pt x="7383" y="4205"/>
                </a:lnTo>
                <a:lnTo>
                  <a:pt x="7431" y="4373"/>
                </a:lnTo>
                <a:lnTo>
                  <a:pt x="7264" y="4468"/>
                </a:lnTo>
                <a:lnTo>
                  <a:pt x="7120" y="4516"/>
                </a:lnTo>
                <a:lnTo>
                  <a:pt x="7001" y="4540"/>
                </a:lnTo>
                <a:lnTo>
                  <a:pt x="6858" y="4564"/>
                </a:lnTo>
                <a:lnTo>
                  <a:pt x="6714" y="4564"/>
                </a:lnTo>
                <a:lnTo>
                  <a:pt x="6404" y="4540"/>
                </a:lnTo>
                <a:lnTo>
                  <a:pt x="6236" y="4540"/>
                </a:lnTo>
                <a:lnTo>
                  <a:pt x="6093" y="4564"/>
                </a:lnTo>
                <a:lnTo>
                  <a:pt x="5926" y="4636"/>
                </a:lnTo>
                <a:lnTo>
                  <a:pt x="5782" y="4707"/>
                </a:lnTo>
                <a:lnTo>
                  <a:pt x="5639" y="4803"/>
                </a:lnTo>
                <a:lnTo>
                  <a:pt x="5520" y="4922"/>
                </a:lnTo>
                <a:lnTo>
                  <a:pt x="5305" y="5137"/>
                </a:lnTo>
                <a:lnTo>
                  <a:pt x="5209" y="5209"/>
                </a:lnTo>
                <a:lnTo>
                  <a:pt x="5089" y="5305"/>
                </a:lnTo>
                <a:lnTo>
                  <a:pt x="4994" y="5352"/>
                </a:lnTo>
                <a:lnTo>
                  <a:pt x="4874" y="5376"/>
                </a:lnTo>
                <a:lnTo>
                  <a:pt x="4779" y="5376"/>
                </a:lnTo>
                <a:lnTo>
                  <a:pt x="4659" y="5352"/>
                </a:lnTo>
                <a:lnTo>
                  <a:pt x="4564" y="5352"/>
                </a:lnTo>
                <a:lnTo>
                  <a:pt x="4468" y="5328"/>
                </a:lnTo>
                <a:lnTo>
                  <a:pt x="4349" y="5352"/>
                </a:lnTo>
                <a:lnTo>
                  <a:pt x="4349" y="4898"/>
                </a:lnTo>
                <a:lnTo>
                  <a:pt x="4325" y="4468"/>
                </a:lnTo>
                <a:lnTo>
                  <a:pt x="4373" y="4564"/>
                </a:lnTo>
                <a:lnTo>
                  <a:pt x="4444" y="4659"/>
                </a:lnTo>
                <a:lnTo>
                  <a:pt x="4492" y="4707"/>
                </a:lnTo>
                <a:lnTo>
                  <a:pt x="4588" y="4731"/>
                </a:lnTo>
                <a:lnTo>
                  <a:pt x="4659" y="4731"/>
                </a:lnTo>
                <a:lnTo>
                  <a:pt x="4755" y="4707"/>
                </a:lnTo>
                <a:lnTo>
                  <a:pt x="4827" y="4683"/>
                </a:lnTo>
                <a:lnTo>
                  <a:pt x="4898" y="4636"/>
                </a:lnTo>
                <a:lnTo>
                  <a:pt x="5018" y="4492"/>
                </a:lnTo>
                <a:lnTo>
                  <a:pt x="5113" y="4373"/>
                </a:lnTo>
                <a:lnTo>
                  <a:pt x="5185" y="4253"/>
                </a:lnTo>
                <a:lnTo>
                  <a:pt x="5281" y="3966"/>
                </a:lnTo>
                <a:lnTo>
                  <a:pt x="5352" y="3680"/>
                </a:lnTo>
                <a:lnTo>
                  <a:pt x="5400" y="3393"/>
                </a:lnTo>
                <a:close/>
                <a:moveTo>
                  <a:pt x="2581" y="5400"/>
                </a:moveTo>
                <a:lnTo>
                  <a:pt x="2652" y="5424"/>
                </a:lnTo>
                <a:lnTo>
                  <a:pt x="2724" y="5424"/>
                </a:lnTo>
                <a:lnTo>
                  <a:pt x="2843" y="5639"/>
                </a:lnTo>
                <a:lnTo>
                  <a:pt x="2915" y="5735"/>
                </a:lnTo>
                <a:lnTo>
                  <a:pt x="2748" y="5687"/>
                </a:lnTo>
                <a:lnTo>
                  <a:pt x="2700" y="5639"/>
                </a:lnTo>
                <a:lnTo>
                  <a:pt x="2652" y="5591"/>
                </a:lnTo>
                <a:lnTo>
                  <a:pt x="2581" y="5400"/>
                </a:lnTo>
                <a:close/>
                <a:moveTo>
                  <a:pt x="3536" y="4397"/>
                </a:moveTo>
                <a:lnTo>
                  <a:pt x="3799" y="4636"/>
                </a:lnTo>
                <a:lnTo>
                  <a:pt x="3775" y="5161"/>
                </a:lnTo>
                <a:lnTo>
                  <a:pt x="3775" y="5711"/>
                </a:lnTo>
                <a:lnTo>
                  <a:pt x="3775" y="6236"/>
                </a:lnTo>
                <a:lnTo>
                  <a:pt x="3823" y="6762"/>
                </a:lnTo>
                <a:lnTo>
                  <a:pt x="3680" y="6810"/>
                </a:lnTo>
                <a:lnTo>
                  <a:pt x="3656" y="6786"/>
                </a:lnTo>
                <a:lnTo>
                  <a:pt x="3584" y="6738"/>
                </a:lnTo>
                <a:lnTo>
                  <a:pt x="3536" y="6643"/>
                </a:lnTo>
                <a:lnTo>
                  <a:pt x="3489" y="6523"/>
                </a:lnTo>
                <a:lnTo>
                  <a:pt x="3345" y="5997"/>
                </a:lnTo>
                <a:lnTo>
                  <a:pt x="3226" y="5735"/>
                </a:lnTo>
                <a:lnTo>
                  <a:pt x="3154" y="5615"/>
                </a:lnTo>
                <a:lnTo>
                  <a:pt x="3058" y="5496"/>
                </a:lnTo>
                <a:lnTo>
                  <a:pt x="2963" y="5352"/>
                </a:lnTo>
                <a:lnTo>
                  <a:pt x="3011" y="5305"/>
                </a:lnTo>
                <a:lnTo>
                  <a:pt x="3035" y="5233"/>
                </a:lnTo>
                <a:lnTo>
                  <a:pt x="3058" y="5161"/>
                </a:lnTo>
                <a:lnTo>
                  <a:pt x="3082" y="5089"/>
                </a:lnTo>
                <a:lnTo>
                  <a:pt x="3058" y="4994"/>
                </a:lnTo>
                <a:lnTo>
                  <a:pt x="3035" y="4898"/>
                </a:lnTo>
                <a:lnTo>
                  <a:pt x="2963" y="4707"/>
                </a:lnTo>
                <a:lnTo>
                  <a:pt x="3250" y="4707"/>
                </a:lnTo>
                <a:lnTo>
                  <a:pt x="3321" y="4659"/>
                </a:lnTo>
                <a:lnTo>
                  <a:pt x="3417" y="4636"/>
                </a:lnTo>
                <a:lnTo>
                  <a:pt x="3489" y="4564"/>
                </a:lnTo>
                <a:lnTo>
                  <a:pt x="3536" y="4468"/>
                </a:lnTo>
                <a:lnTo>
                  <a:pt x="3536" y="4397"/>
                </a:lnTo>
                <a:close/>
                <a:moveTo>
                  <a:pt x="3919" y="0"/>
                </a:moveTo>
                <a:lnTo>
                  <a:pt x="3823" y="24"/>
                </a:lnTo>
                <a:lnTo>
                  <a:pt x="3728" y="72"/>
                </a:lnTo>
                <a:lnTo>
                  <a:pt x="3656" y="143"/>
                </a:lnTo>
                <a:lnTo>
                  <a:pt x="3512" y="311"/>
                </a:lnTo>
                <a:lnTo>
                  <a:pt x="3393" y="478"/>
                </a:lnTo>
                <a:lnTo>
                  <a:pt x="3297" y="645"/>
                </a:lnTo>
                <a:lnTo>
                  <a:pt x="3202" y="836"/>
                </a:lnTo>
                <a:lnTo>
                  <a:pt x="3130" y="765"/>
                </a:lnTo>
                <a:lnTo>
                  <a:pt x="3058" y="693"/>
                </a:lnTo>
                <a:lnTo>
                  <a:pt x="2987" y="669"/>
                </a:lnTo>
                <a:lnTo>
                  <a:pt x="2891" y="669"/>
                </a:lnTo>
                <a:lnTo>
                  <a:pt x="2843" y="693"/>
                </a:lnTo>
                <a:lnTo>
                  <a:pt x="2796" y="741"/>
                </a:lnTo>
                <a:lnTo>
                  <a:pt x="2700" y="884"/>
                </a:lnTo>
                <a:lnTo>
                  <a:pt x="2652" y="1051"/>
                </a:lnTo>
                <a:lnTo>
                  <a:pt x="2509" y="1051"/>
                </a:lnTo>
                <a:lnTo>
                  <a:pt x="2461" y="1099"/>
                </a:lnTo>
                <a:lnTo>
                  <a:pt x="2413" y="1147"/>
                </a:lnTo>
                <a:lnTo>
                  <a:pt x="2366" y="1290"/>
                </a:lnTo>
                <a:lnTo>
                  <a:pt x="2366" y="1410"/>
                </a:lnTo>
                <a:lnTo>
                  <a:pt x="2342" y="1888"/>
                </a:lnTo>
                <a:lnTo>
                  <a:pt x="2294" y="1864"/>
                </a:lnTo>
                <a:lnTo>
                  <a:pt x="2246" y="1816"/>
                </a:lnTo>
                <a:lnTo>
                  <a:pt x="2127" y="1792"/>
                </a:lnTo>
                <a:lnTo>
                  <a:pt x="1983" y="1816"/>
                </a:lnTo>
                <a:lnTo>
                  <a:pt x="1864" y="1888"/>
                </a:lnTo>
                <a:lnTo>
                  <a:pt x="1792" y="1983"/>
                </a:lnTo>
                <a:lnTo>
                  <a:pt x="1744" y="2103"/>
                </a:lnTo>
                <a:lnTo>
                  <a:pt x="1720" y="2222"/>
                </a:lnTo>
                <a:lnTo>
                  <a:pt x="1720" y="2366"/>
                </a:lnTo>
                <a:lnTo>
                  <a:pt x="1744" y="2461"/>
                </a:lnTo>
                <a:lnTo>
                  <a:pt x="1529" y="2533"/>
                </a:lnTo>
                <a:lnTo>
                  <a:pt x="1338" y="2628"/>
                </a:lnTo>
                <a:lnTo>
                  <a:pt x="1171" y="2748"/>
                </a:lnTo>
                <a:lnTo>
                  <a:pt x="1004" y="2867"/>
                </a:lnTo>
                <a:lnTo>
                  <a:pt x="860" y="3011"/>
                </a:lnTo>
                <a:lnTo>
                  <a:pt x="789" y="3106"/>
                </a:lnTo>
                <a:lnTo>
                  <a:pt x="717" y="3202"/>
                </a:lnTo>
                <a:lnTo>
                  <a:pt x="693" y="3297"/>
                </a:lnTo>
                <a:lnTo>
                  <a:pt x="693" y="3417"/>
                </a:lnTo>
                <a:lnTo>
                  <a:pt x="621" y="3417"/>
                </a:lnTo>
                <a:lnTo>
                  <a:pt x="430" y="3584"/>
                </a:lnTo>
                <a:lnTo>
                  <a:pt x="263" y="3775"/>
                </a:lnTo>
                <a:lnTo>
                  <a:pt x="143" y="3966"/>
                </a:lnTo>
                <a:lnTo>
                  <a:pt x="48" y="4205"/>
                </a:lnTo>
                <a:lnTo>
                  <a:pt x="24" y="4325"/>
                </a:lnTo>
                <a:lnTo>
                  <a:pt x="0" y="4444"/>
                </a:lnTo>
                <a:lnTo>
                  <a:pt x="24" y="4564"/>
                </a:lnTo>
                <a:lnTo>
                  <a:pt x="48" y="4683"/>
                </a:lnTo>
                <a:lnTo>
                  <a:pt x="72" y="4779"/>
                </a:lnTo>
                <a:lnTo>
                  <a:pt x="143" y="4898"/>
                </a:lnTo>
                <a:lnTo>
                  <a:pt x="215" y="4994"/>
                </a:lnTo>
                <a:lnTo>
                  <a:pt x="287" y="5066"/>
                </a:lnTo>
                <a:lnTo>
                  <a:pt x="358" y="5113"/>
                </a:lnTo>
                <a:lnTo>
                  <a:pt x="502" y="5113"/>
                </a:lnTo>
                <a:lnTo>
                  <a:pt x="526" y="5089"/>
                </a:lnTo>
                <a:lnTo>
                  <a:pt x="550" y="5066"/>
                </a:lnTo>
                <a:lnTo>
                  <a:pt x="550" y="5018"/>
                </a:lnTo>
                <a:lnTo>
                  <a:pt x="693" y="5281"/>
                </a:lnTo>
                <a:lnTo>
                  <a:pt x="884" y="5520"/>
                </a:lnTo>
                <a:lnTo>
                  <a:pt x="1004" y="5639"/>
                </a:lnTo>
                <a:lnTo>
                  <a:pt x="1075" y="5663"/>
                </a:lnTo>
                <a:lnTo>
                  <a:pt x="1147" y="5687"/>
                </a:lnTo>
                <a:lnTo>
                  <a:pt x="1219" y="5663"/>
                </a:lnTo>
                <a:lnTo>
                  <a:pt x="1290" y="5615"/>
                </a:lnTo>
                <a:lnTo>
                  <a:pt x="1338" y="5543"/>
                </a:lnTo>
                <a:lnTo>
                  <a:pt x="1362" y="5472"/>
                </a:lnTo>
                <a:lnTo>
                  <a:pt x="1386" y="5328"/>
                </a:lnTo>
                <a:lnTo>
                  <a:pt x="1386" y="5161"/>
                </a:lnTo>
                <a:lnTo>
                  <a:pt x="1458" y="5281"/>
                </a:lnTo>
                <a:lnTo>
                  <a:pt x="1553" y="5352"/>
                </a:lnTo>
                <a:lnTo>
                  <a:pt x="1673" y="5424"/>
                </a:lnTo>
                <a:lnTo>
                  <a:pt x="1792" y="5472"/>
                </a:lnTo>
                <a:lnTo>
                  <a:pt x="1983" y="5520"/>
                </a:lnTo>
                <a:lnTo>
                  <a:pt x="2079" y="5520"/>
                </a:lnTo>
                <a:lnTo>
                  <a:pt x="2151" y="5496"/>
                </a:lnTo>
                <a:lnTo>
                  <a:pt x="2246" y="5448"/>
                </a:lnTo>
                <a:lnTo>
                  <a:pt x="2318" y="5352"/>
                </a:lnTo>
                <a:lnTo>
                  <a:pt x="2342" y="5376"/>
                </a:lnTo>
                <a:lnTo>
                  <a:pt x="2389" y="5424"/>
                </a:lnTo>
                <a:lnTo>
                  <a:pt x="2461" y="5639"/>
                </a:lnTo>
                <a:lnTo>
                  <a:pt x="2509" y="5782"/>
                </a:lnTo>
                <a:lnTo>
                  <a:pt x="2557" y="5830"/>
                </a:lnTo>
                <a:lnTo>
                  <a:pt x="2628" y="5902"/>
                </a:lnTo>
                <a:lnTo>
                  <a:pt x="2748" y="5950"/>
                </a:lnTo>
                <a:lnTo>
                  <a:pt x="2867" y="5997"/>
                </a:lnTo>
                <a:lnTo>
                  <a:pt x="3058" y="6069"/>
                </a:lnTo>
                <a:lnTo>
                  <a:pt x="3178" y="6619"/>
                </a:lnTo>
                <a:lnTo>
                  <a:pt x="3226" y="6762"/>
                </a:lnTo>
                <a:lnTo>
                  <a:pt x="3297" y="6905"/>
                </a:lnTo>
                <a:lnTo>
                  <a:pt x="3345" y="7001"/>
                </a:lnTo>
                <a:lnTo>
                  <a:pt x="3417" y="7073"/>
                </a:lnTo>
                <a:lnTo>
                  <a:pt x="3489" y="7120"/>
                </a:lnTo>
                <a:lnTo>
                  <a:pt x="3608" y="7168"/>
                </a:lnTo>
                <a:lnTo>
                  <a:pt x="3728" y="7192"/>
                </a:lnTo>
                <a:lnTo>
                  <a:pt x="3823" y="7168"/>
                </a:lnTo>
                <a:lnTo>
                  <a:pt x="3847" y="7168"/>
                </a:lnTo>
                <a:lnTo>
                  <a:pt x="3990" y="8100"/>
                </a:lnTo>
                <a:lnTo>
                  <a:pt x="4134" y="9056"/>
                </a:lnTo>
                <a:lnTo>
                  <a:pt x="4325" y="9988"/>
                </a:lnTo>
                <a:lnTo>
                  <a:pt x="4540" y="10920"/>
                </a:lnTo>
                <a:lnTo>
                  <a:pt x="4970" y="12736"/>
                </a:lnTo>
                <a:lnTo>
                  <a:pt x="5161" y="13667"/>
                </a:lnTo>
                <a:lnTo>
                  <a:pt x="5328" y="14575"/>
                </a:lnTo>
                <a:lnTo>
                  <a:pt x="5448" y="15459"/>
                </a:lnTo>
                <a:lnTo>
                  <a:pt x="5520" y="16367"/>
                </a:lnTo>
                <a:lnTo>
                  <a:pt x="5520" y="16798"/>
                </a:lnTo>
                <a:lnTo>
                  <a:pt x="5520" y="17252"/>
                </a:lnTo>
                <a:lnTo>
                  <a:pt x="5496" y="17682"/>
                </a:lnTo>
                <a:lnTo>
                  <a:pt x="5472" y="18112"/>
                </a:lnTo>
                <a:lnTo>
                  <a:pt x="7216" y="18231"/>
                </a:lnTo>
                <a:lnTo>
                  <a:pt x="7216" y="17706"/>
                </a:lnTo>
                <a:lnTo>
                  <a:pt x="7192" y="17204"/>
                </a:lnTo>
                <a:lnTo>
                  <a:pt x="7168" y="16702"/>
                </a:lnTo>
                <a:lnTo>
                  <a:pt x="7097" y="16200"/>
                </a:lnTo>
                <a:lnTo>
                  <a:pt x="7025" y="15722"/>
                </a:lnTo>
                <a:lnTo>
                  <a:pt x="6929" y="15221"/>
                </a:lnTo>
                <a:lnTo>
                  <a:pt x="6714" y="14265"/>
                </a:lnTo>
                <a:lnTo>
                  <a:pt x="6451" y="13333"/>
                </a:lnTo>
                <a:lnTo>
                  <a:pt x="6189" y="12425"/>
                </a:lnTo>
                <a:lnTo>
                  <a:pt x="5591" y="10609"/>
                </a:lnTo>
                <a:lnTo>
                  <a:pt x="5305" y="9725"/>
                </a:lnTo>
                <a:lnTo>
                  <a:pt x="5042" y="8841"/>
                </a:lnTo>
                <a:lnTo>
                  <a:pt x="4803" y="7933"/>
                </a:lnTo>
                <a:lnTo>
                  <a:pt x="4588" y="7025"/>
                </a:lnTo>
                <a:lnTo>
                  <a:pt x="4468" y="6380"/>
                </a:lnTo>
                <a:lnTo>
                  <a:pt x="4397" y="5711"/>
                </a:lnTo>
                <a:lnTo>
                  <a:pt x="4588" y="5711"/>
                </a:lnTo>
                <a:lnTo>
                  <a:pt x="4755" y="5735"/>
                </a:lnTo>
                <a:lnTo>
                  <a:pt x="4851" y="5735"/>
                </a:lnTo>
                <a:lnTo>
                  <a:pt x="4946" y="5711"/>
                </a:lnTo>
                <a:lnTo>
                  <a:pt x="5137" y="5639"/>
                </a:lnTo>
                <a:lnTo>
                  <a:pt x="5281" y="5543"/>
                </a:lnTo>
                <a:lnTo>
                  <a:pt x="5400" y="5448"/>
                </a:lnTo>
                <a:lnTo>
                  <a:pt x="5520" y="5328"/>
                </a:lnTo>
                <a:lnTo>
                  <a:pt x="5711" y="5113"/>
                </a:lnTo>
                <a:lnTo>
                  <a:pt x="5902" y="4922"/>
                </a:lnTo>
                <a:lnTo>
                  <a:pt x="5974" y="4874"/>
                </a:lnTo>
                <a:lnTo>
                  <a:pt x="6093" y="4803"/>
                </a:lnTo>
                <a:lnTo>
                  <a:pt x="6212" y="4874"/>
                </a:lnTo>
                <a:lnTo>
                  <a:pt x="6308" y="4922"/>
                </a:lnTo>
                <a:lnTo>
                  <a:pt x="6332" y="4946"/>
                </a:lnTo>
                <a:lnTo>
                  <a:pt x="6356" y="4994"/>
                </a:lnTo>
                <a:lnTo>
                  <a:pt x="6404" y="5042"/>
                </a:lnTo>
                <a:lnTo>
                  <a:pt x="6451" y="5137"/>
                </a:lnTo>
                <a:lnTo>
                  <a:pt x="6523" y="5209"/>
                </a:lnTo>
                <a:lnTo>
                  <a:pt x="6619" y="5233"/>
                </a:lnTo>
                <a:lnTo>
                  <a:pt x="6714" y="5257"/>
                </a:lnTo>
                <a:lnTo>
                  <a:pt x="6810" y="5257"/>
                </a:lnTo>
                <a:lnTo>
                  <a:pt x="6977" y="5209"/>
                </a:lnTo>
                <a:lnTo>
                  <a:pt x="7120" y="5185"/>
                </a:lnTo>
                <a:lnTo>
                  <a:pt x="7455" y="5089"/>
                </a:lnTo>
                <a:lnTo>
                  <a:pt x="7789" y="4994"/>
                </a:lnTo>
                <a:lnTo>
                  <a:pt x="7789" y="5042"/>
                </a:lnTo>
                <a:lnTo>
                  <a:pt x="7813" y="5161"/>
                </a:lnTo>
                <a:lnTo>
                  <a:pt x="7861" y="5257"/>
                </a:lnTo>
                <a:lnTo>
                  <a:pt x="7909" y="5281"/>
                </a:lnTo>
                <a:lnTo>
                  <a:pt x="7981" y="5305"/>
                </a:lnTo>
                <a:lnTo>
                  <a:pt x="8124" y="5305"/>
                </a:lnTo>
                <a:lnTo>
                  <a:pt x="8243" y="5233"/>
                </a:lnTo>
                <a:lnTo>
                  <a:pt x="8363" y="5137"/>
                </a:lnTo>
                <a:lnTo>
                  <a:pt x="8530" y="4946"/>
                </a:lnTo>
                <a:lnTo>
                  <a:pt x="8674" y="4731"/>
                </a:lnTo>
                <a:lnTo>
                  <a:pt x="8721" y="4803"/>
                </a:lnTo>
                <a:lnTo>
                  <a:pt x="8769" y="4898"/>
                </a:lnTo>
                <a:lnTo>
                  <a:pt x="8817" y="4994"/>
                </a:lnTo>
                <a:lnTo>
                  <a:pt x="8889" y="5042"/>
                </a:lnTo>
                <a:lnTo>
                  <a:pt x="8984" y="5066"/>
                </a:lnTo>
                <a:lnTo>
                  <a:pt x="9056" y="5042"/>
                </a:lnTo>
                <a:lnTo>
                  <a:pt x="9151" y="5018"/>
                </a:lnTo>
                <a:lnTo>
                  <a:pt x="9223" y="4970"/>
                </a:lnTo>
                <a:lnTo>
                  <a:pt x="9343" y="4874"/>
                </a:lnTo>
                <a:lnTo>
                  <a:pt x="9462" y="4779"/>
                </a:lnTo>
                <a:lnTo>
                  <a:pt x="9558" y="4659"/>
                </a:lnTo>
                <a:lnTo>
                  <a:pt x="9653" y="4540"/>
                </a:lnTo>
                <a:lnTo>
                  <a:pt x="9701" y="4397"/>
                </a:lnTo>
                <a:lnTo>
                  <a:pt x="9749" y="4253"/>
                </a:lnTo>
                <a:lnTo>
                  <a:pt x="9749" y="4086"/>
                </a:lnTo>
                <a:lnTo>
                  <a:pt x="9725" y="3943"/>
                </a:lnTo>
                <a:lnTo>
                  <a:pt x="9677" y="3871"/>
                </a:lnTo>
                <a:lnTo>
                  <a:pt x="9653" y="3799"/>
                </a:lnTo>
                <a:lnTo>
                  <a:pt x="9582" y="3751"/>
                </a:lnTo>
                <a:lnTo>
                  <a:pt x="9534" y="3728"/>
                </a:lnTo>
                <a:lnTo>
                  <a:pt x="9558" y="3608"/>
                </a:lnTo>
                <a:lnTo>
                  <a:pt x="9582" y="3489"/>
                </a:lnTo>
                <a:lnTo>
                  <a:pt x="9582" y="3345"/>
                </a:lnTo>
                <a:lnTo>
                  <a:pt x="9534" y="3226"/>
                </a:lnTo>
                <a:lnTo>
                  <a:pt x="9486" y="3106"/>
                </a:lnTo>
                <a:lnTo>
                  <a:pt x="9438" y="2987"/>
                </a:lnTo>
                <a:lnTo>
                  <a:pt x="9343" y="2891"/>
                </a:lnTo>
                <a:lnTo>
                  <a:pt x="9271" y="2796"/>
                </a:lnTo>
                <a:lnTo>
                  <a:pt x="9175" y="2724"/>
                </a:lnTo>
                <a:lnTo>
                  <a:pt x="9080" y="2652"/>
                </a:lnTo>
                <a:lnTo>
                  <a:pt x="9008" y="2652"/>
                </a:lnTo>
                <a:lnTo>
                  <a:pt x="8960" y="2676"/>
                </a:lnTo>
                <a:lnTo>
                  <a:pt x="8913" y="2700"/>
                </a:lnTo>
                <a:lnTo>
                  <a:pt x="8865" y="2724"/>
                </a:lnTo>
                <a:lnTo>
                  <a:pt x="8817" y="2581"/>
                </a:lnTo>
                <a:lnTo>
                  <a:pt x="8745" y="2437"/>
                </a:lnTo>
                <a:lnTo>
                  <a:pt x="8674" y="2270"/>
                </a:lnTo>
                <a:lnTo>
                  <a:pt x="8578" y="2151"/>
                </a:lnTo>
                <a:lnTo>
                  <a:pt x="8482" y="2055"/>
                </a:lnTo>
                <a:lnTo>
                  <a:pt x="8387" y="2007"/>
                </a:lnTo>
                <a:lnTo>
                  <a:pt x="8363" y="1983"/>
                </a:lnTo>
                <a:lnTo>
                  <a:pt x="8339" y="1912"/>
                </a:lnTo>
                <a:lnTo>
                  <a:pt x="8291" y="1840"/>
                </a:lnTo>
                <a:lnTo>
                  <a:pt x="8148" y="1673"/>
                </a:lnTo>
                <a:lnTo>
                  <a:pt x="7981" y="1577"/>
                </a:lnTo>
                <a:lnTo>
                  <a:pt x="7813" y="1482"/>
                </a:lnTo>
                <a:lnTo>
                  <a:pt x="7598" y="1434"/>
                </a:lnTo>
                <a:lnTo>
                  <a:pt x="7694" y="1410"/>
                </a:lnTo>
                <a:lnTo>
                  <a:pt x="7742" y="1338"/>
                </a:lnTo>
                <a:lnTo>
                  <a:pt x="7766" y="1266"/>
                </a:lnTo>
                <a:lnTo>
                  <a:pt x="7766" y="1171"/>
                </a:lnTo>
                <a:lnTo>
                  <a:pt x="7718" y="1075"/>
                </a:lnTo>
                <a:lnTo>
                  <a:pt x="7646" y="1028"/>
                </a:lnTo>
                <a:lnTo>
                  <a:pt x="7503" y="908"/>
                </a:lnTo>
                <a:lnTo>
                  <a:pt x="7288" y="812"/>
                </a:lnTo>
                <a:lnTo>
                  <a:pt x="7097" y="717"/>
                </a:lnTo>
                <a:lnTo>
                  <a:pt x="6977" y="693"/>
                </a:lnTo>
                <a:lnTo>
                  <a:pt x="6858" y="669"/>
                </a:lnTo>
                <a:lnTo>
                  <a:pt x="6762" y="669"/>
                </a:lnTo>
                <a:lnTo>
                  <a:pt x="6666" y="717"/>
                </a:lnTo>
                <a:lnTo>
                  <a:pt x="6643" y="574"/>
                </a:lnTo>
                <a:lnTo>
                  <a:pt x="6571" y="454"/>
                </a:lnTo>
                <a:lnTo>
                  <a:pt x="6451" y="335"/>
                </a:lnTo>
                <a:lnTo>
                  <a:pt x="6332" y="287"/>
                </a:lnTo>
                <a:lnTo>
                  <a:pt x="6165" y="263"/>
                </a:lnTo>
                <a:lnTo>
                  <a:pt x="6021" y="263"/>
                </a:lnTo>
                <a:lnTo>
                  <a:pt x="5878" y="335"/>
                </a:lnTo>
                <a:lnTo>
                  <a:pt x="5782" y="430"/>
                </a:lnTo>
                <a:lnTo>
                  <a:pt x="5782" y="406"/>
                </a:lnTo>
                <a:lnTo>
                  <a:pt x="5782" y="358"/>
                </a:lnTo>
                <a:lnTo>
                  <a:pt x="5711" y="311"/>
                </a:lnTo>
                <a:lnTo>
                  <a:pt x="5496" y="191"/>
                </a:lnTo>
                <a:lnTo>
                  <a:pt x="5281" y="120"/>
                </a:lnTo>
                <a:lnTo>
                  <a:pt x="5042" y="48"/>
                </a:lnTo>
                <a:lnTo>
                  <a:pt x="4827" y="24"/>
                </a:lnTo>
                <a:lnTo>
                  <a:pt x="4635" y="0"/>
                </a:lnTo>
                <a:lnTo>
                  <a:pt x="4540" y="24"/>
                </a:lnTo>
                <a:lnTo>
                  <a:pt x="4444" y="48"/>
                </a:lnTo>
                <a:lnTo>
                  <a:pt x="4373" y="96"/>
                </a:lnTo>
                <a:lnTo>
                  <a:pt x="4325" y="167"/>
                </a:lnTo>
                <a:lnTo>
                  <a:pt x="4301" y="263"/>
                </a:lnTo>
                <a:lnTo>
                  <a:pt x="4301" y="335"/>
                </a:lnTo>
                <a:lnTo>
                  <a:pt x="4229" y="215"/>
                </a:lnTo>
                <a:lnTo>
                  <a:pt x="4110" y="96"/>
                </a:lnTo>
                <a:lnTo>
                  <a:pt x="4062" y="48"/>
                </a:lnTo>
                <a:lnTo>
                  <a:pt x="3990" y="24"/>
                </a:lnTo>
                <a:lnTo>
                  <a:pt x="3919"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22"/>
          <p:cNvSpPr/>
          <p:nvPr/>
        </p:nvSpPr>
        <p:spPr>
          <a:xfrm rot="177873" flipH="1">
            <a:off x="24406" y="3377751"/>
            <a:ext cx="553263" cy="958219"/>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22"/>
          <p:cNvSpPr/>
          <p:nvPr/>
        </p:nvSpPr>
        <p:spPr>
          <a:xfrm rot="177976" flipH="1">
            <a:off x="456240" y="3791249"/>
            <a:ext cx="410250" cy="710528"/>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22"/>
          <p:cNvSpPr/>
          <p:nvPr/>
        </p:nvSpPr>
        <p:spPr>
          <a:xfrm flipH="1">
            <a:off x="7661261" y="3609950"/>
            <a:ext cx="3012316" cy="1538120"/>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22"/>
          <p:cNvSpPr/>
          <p:nvPr/>
        </p:nvSpPr>
        <p:spPr>
          <a:xfrm>
            <a:off x="-615875" y="3946050"/>
            <a:ext cx="2372650" cy="1211500"/>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dk2"/>
            </a:gs>
            <a:gs pos="100000">
              <a:schemeClr val="accent1"/>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7750" y="365760"/>
            <a:ext cx="7708500" cy="548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Bree Serif"/>
              <a:buNone/>
              <a:defRPr sz="3500">
                <a:solidFill>
                  <a:schemeClr val="dk1"/>
                </a:solidFill>
                <a:latin typeface="Bree Serif"/>
                <a:ea typeface="Bree Serif"/>
                <a:cs typeface="Bree Serif"/>
                <a:sym typeface="Bree Serif"/>
              </a:defRPr>
            </a:lvl1pPr>
            <a:lvl2pPr lvl="1" rtl="0">
              <a:spcBef>
                <a:spcPts val="0"/>
              </a:spcBef>
              <a:spcAft>
                <a:spcPts val="0"/>
              </a:spcAft>
              <a:buClr>
                <a:schemeClr val="dk1"/>
              </a:buClr>
              <a:buSzPts val="3500"/>
              <a:buNone/>
              <a:defRPr sz="3500">
                <a:solidFill>
                  <a:schemeClr val="dk1"/>
                </a:solidFill>
              </a:defRPr>
            </a:lvl2pPr>
            <a:lvl3pPr lvl="2" rtl="0">
              <a:spcBef>
                <a:spcPts val="0"/>
              </a:spcBef>
              <a:spcAft>
                <a:spcPts val="0"/>
              </a:spcAft>
              <a:buClr>
                <a:schemeClr val="dk1"/>
              </a:buClr>
              <a:buSzPts val="3500"/>
              <a:buNone/>
              <a:defRPr sz="3500">
                <a:solidFill>
                  <a:schemeClr val="dk1"/>
                </a:solidFill>
              </a:defRPr>
            </a:lvl3pPr>
            <a:lvl4pPr lvl="3" rtl="0">
              <a:spcBef>
                <a:spcPts val="0"/>
              </a:spcBef>
              <a:spcAft>
                <a:spcPts val="0"/>
              </a:spcAft>
              <a:buClr>
                <a:schemeClr val="dk1"/>
              </a:buClr>
              <a:buSzPts val="3500"/>
              <a:buNone/>
              <a:defRPr sz="3500">
                <a:solidFill>
                  <a:schemeClr val="dk1"/>
                </a:solidFill>
              </a:defRPr>
            </a:lvl4pPr>
            <a:lvl5pPr lvl="4" rtl="0">
              <a:spcBef>
                <a:spcPts val="0"/>
              </a:spcBef>
              <a:spcAft>
                <a:spcPts val="0"/>
              </a:spcAft>
              <a:buClr>
                <a:schemeClr val="dk1"/>
              </a:buClr>
              <a:buSzPts val="3500"/>
              <a:buNone/>
              <a:defRPr sz="3500">
                <a:solidFill>
                  <a:schemeClr val="dk1"/>
                </a:solidFill>
              </a:defRPr>
            </a:lvl5pPr>
            <a:lvl6pPr lvl="5" rtl="0">
              <a:spcBef>
                <a:spcPts val="0"/>
              </a:spcBef>
              <a:spcAft>
                <a:spcPts val="0"/>
              </a:spcAft>
              <a:buClr>
                <a:schemeClr val="dk1"/>
              </a:buClr>
              <a:buSzPts val="3500"/>
              <a:buNone/>
              <a:defRPr sz="3500">
                <a:solidFill>
                  <a:schemeClr val="dk1"/>
                </a:solidFill>
              </a:defRPr>
            </a:lvl6pPr>
            <a:lvl7pPr lvl="6" rtl="0">
              <a:spcBef>
                <a:spcPts val="0"/>
              </a:spcBef>
              <a:spcAft>
                <a:spcPts val="0"/>
              </a:spcAft>
              <a:buClr>
                <a:schemeClr val="dk1"/>
              </a:buClr>
              <a:buSzPts val="3500"/>
              <a:buNone/>
              <a:defRPr sz="3500">
                <a:solidFill>
                  <a:schemeClr val="dk1"/>
                </a:solidFill>
              </a:defRPr>
            </a:lvl7pPr>
            <a:lvl8pPr lvl="7" rtl="0">
              <a:spcBef>
                <a:spcPts val="0"/>
              </a:spcBef>
              <a:spcAft>
                <a:spcPts val="0"/>
              </a:spcAft>
              <a:buClr>
                <a:schemeClr val="dk1"/>
              </a:buClr>
              <a:buSzPts val="3500"/>
              <a:buNone/>
              <a:defRPr sz="3500">
                <a:solidFill>
                  <a:schemeClr val="dk1"/>
                </a:solidFill>
              </a:defRPr>
            </a:lvl8pPr>
            <a:lvl9pPr lvl="8" rtl="0">
              <a:spcBef>
                <a:spcPts val="0"/>
              </a:spcBef>
              <a:spcAft>
                <a:spcPts val="0"/>
              </a:spcAft>
              <a:buClr>
                <a:schemeClr val="dk1"/>
              </a:buClr>
              <a:buSzPts val="3500"/>
              <a:buNone/>
              <a:defRPr sz="3500">
                <a:solidFill>
                  <a:schemeClr val="dk1"/>
                </a:solidFill>
              </a:defRPr>
            </a:lvl9pPr>
          </a:lstStyle>
          <a:p>
            <a:endParaRPr/>
          </a:p>
        </p:txBody>
      </p:sp>
      <p:sp>
        <p:nvSpPr>
          <p:cNvPr id="7" name="Google Shape;7;p1"/>
          <p:cNvSpPr txBox="1">
            <a:spLocks noGrp="1"/>
          </p:cNvSpPr>
          <p:nvPr>
            <p:ph type="body" idx="1"/>
          </p:nvPr>
        </p:nvSpPr>
        <p:spPr>
          <a:xfrm>
            <a:off x="692700" y="1351875"/>
            <a:ext cx="7711800" cy="32475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1pPr>
            <a:lvl2pPr marL="914400" lvl="1"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2pPr>
            <a:lvl3pPr marL="1371600" lvl="2"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3pPr>
            <a:lvl4pPr marL="1828800" lvl="3"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4pPr>
            <a:lvl5pPr marL="2286000" lvl="4"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5pPr>
            <a:lvl6pPr marL="2743200" lvl="5"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6pPr>
            <a:lvl7pPr marL="3200400" lvl="6"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7pPr>
            <a:lvl8pPr marL="3657600" lvl="7"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8pPr>
            <a:lvl9pPr marL="4114800" lvl="8" indent="-317500">
              <a:lnSpc>
                <a:spcPct val="100000"/>
              </a:lnSpc>
              <a:spcBef>
                <a:spcPts val="0"/>
              </a:spcBef>
              <a:spcAft>
                <a:spcPts val="0"/>
              </a:spcAft>
              <a:buClr>
                <a:schemeClr val="dk1"/>
              </a:buClr>
              <a:buSzPts val="1400"/>
              <a:buFont typeface="Barlow Medium"/>
              <a:buChar char="■"/>
              <a:defRPr>
                <a:solidFill>
                  <a:schemeClr val="dk1"/>
                </a:solidFill>
                <a:latin typeface="Barlow Medium"/>
                <a:ea typeface="Barlow Medium"/>
                <a:cs typeface="Barlow Medium"/>
                <a:sym typeface="Barlow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4" r:id="rId5"/>
    <p:sldLayoutId id="2147483655" r:id="rId6"/>
    <p:sldLayoutId id="2147483657" r:id="rId7"/>
    <p:sldLayoutId id="2147483658" r:id="rId8"/>
    <p:sldLayoutId id="2147483659" r:id="rId9"/>
    <p:sldLayoutId id="2147483663" r:id="rId10"/>
    <p:sldLayoutId id="2147483664" r:id="rId11"/>
    <p:sldLayoutId id="2147483665" r:id="rId12"/>
    <p:sldLayoutId id="2147483666" r:id="rId13"/>
    <p:sldLayoutId id="2147483667" r:id="rId14"/>
    <p:sldLayoutId id="2147483668"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3.xml"/><Relationship Id="rId16" Type="http://schemas.openxmlformats.org/officeDocument/2006/relationships/diagramColors" Target="../diagrams/colors3.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65"/>
        <p:cNvGrpSpPr/>
        <p:nvPr/>
      </p:nvGrpSpPr>
      <p:grpSpPr>
        <a:xfrm>
          <a:off x="0" y="0"/>
          <a:ext cx="0" cy="0"/>
          <a:chOff x="0" y="0"/>
          <a:chExt cx="0" cy="0"/>
        </a:xfrm>
      </p:grpSpPr>
      <p:sp>
        <p:nvSpPr>
          <p:cNvPr id="2166" name="Google Shape;2166;p26"/>
          <p:cNvSpPr txBox="1">
            <a:spLocks noGrp="1"/>
          </p:cNvSpPr>
          <p:nvPr>
            <p:ph type="ctrTitle"/>
          </p:nvPr>
        </p:nvSpPr>
        <p:spPr>
          <a:xfrm>
            <a:off x="339634" y="675242"/>
            <a:ext cx="5047720" cy="2402700"/>
          </a:xfrm>
          <a:prstGeom prst="rect">
            <a:avLst/>
          </a:prstGeom>
        </p:spPr>
        <p:txBody>
          <a:bodyPr spcFirstLastPara="1" wrap="square" lIns="91425" tIns="91425" rIns="91425" bIns="91425" anchor="t" anchorCtr="0">
            <a:noAutofit/>
          </a:bodyPr>
          <a:lstStyle/>
          <a:p>
            <a:r>
              <a:rPr lang="en-US" sz="3200" dirty="0"/>
              <a:t>When There Are No Bridges: Hacking Our Way Into a Resource Sharing Ferry System</a:t>
            </a:r>
            <a:endParaRPr lang="en" sz="3200" dirty="0"/>
          </a:p>
        </p:txBody>
      </p:sp>
      <p:sp>
        <p:nvSpPr>
          <p:cNvPr id="2167" name="Google Shape;2167;p26"/>
          <p:cNvSpPr txBox="1">
            <a:spLocks noGrp="1"/>
          </p:cNvSpPr>
          <p:nvPr>
            <p:ph type="subTitle" idx="1"/>
          </p:nvPr>
        </p:nvSpPr>
        <p:spPr>
          <a:xfrm>
            <a:off x="2863494" y="2709456"/>
            <a:ext cx="4824276" cy="365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a:t>Alex Fletcher, Randy Oldham, Sabina Pagotto</a:t>
            </a:r>
            <a:endParaRPr dirty="0"/>
          </a:p>
        </p:txBody>
      </p:sp>
      <p:sp>
        <p:nvSpPr>
          <p:cNvPr id="2168" name="Google Shape;2168;p26"/>
          <p:cNvSpPr/>
          <p:nvPr/>
        </p:nvSpPr>
        <p:spPr>
          <a:xfrm>
            <a:off x="5877728" y="4857645"/>
            <a:ext cx="885069" cy="282552"/>
          </a:xfrm>
          <a:custGeom>
            <a:avLst/>
            <a:gdLst/>
            <a:ahLst/>
            <a:cxnLst/>
            <a:rect l="l" t="t" r="r" b="b"/>
            <a:pathLst>
              <a:path w="74990" h="23940" extrusionOk="0">
                <a:moveTo>
                  <a:pt x="12562" y="1"/>
                </a:moveTo>
                <a:lnTo>
                  <a:pt x="12076" y="22"/>
                </a:lnTo>
                <a:lnTo>
                  <a:pt x="11611" y="64"/>
                </a:lnTo>
                <a:lnTo>
                  <a:pt x="11166" y="127"/>
                </a:lnTo>
                <a:lnTo>
                  <a:pt x="10743" y="233"/>
                </a:lnTo>
                <a:lnTo>
                  <a:pt x="10342" y="360"/>
                </a:lnTo>
                <a:lnTo>
                  <a:pt x="9982" y="508"/>
                </a:lnTo>
                <a:lnTo>
                  <a:pt x="9623" y="698"/>
                </a:lnTo>
                <a:lnTo>
                  <a:pt x="9305" y="889"/>
                </a:lnTo>
                <a:lnTo>
                  <a:pt x="8988" y="1121"/>
                </a:lnTo>
                <a:lnTo>
                  <a:pt x="8713" y="1375"/>
                </a:lnTo>
                <a:lnTo>
                  <a:pt x="8460" y="1629"/>
                </a:lnTo>
                <a:lnTo>
                  <a:pt x="8206" y="1925"/>
                </a:lnTo>
                <a:lnTo>
                  <a:pt x="7994" y="2221"/>
                </a:lnTo>
                <a:lnTo>
                  <a:pt x="7783" y="2538"/>
                </a:lnTo>
                <a:lnTo>
                  <a:pt x="7593" y="2877"/>
                </a:lnTo>
                <a:lnTo>
                  <a:pt x="7423" y="3236"/>
                </a:lnTo>
                <a:lnTo>
                  <a:pt x="7254" y="3596"/>
                </a:lnTo>
                <a:lnTo>
                  <a:pt x="7127" y="3976"/>
                </a:lnTo>
                <a:lnTo>
                  <a:pt x="7000" y="4357"/>
                </a:lnTo>
                <a:lnTo>
                  <a:pt x="6874" y="4759"/>
                </a:lnTo>
                <a:lnTo>
                  <a:pt x="6789" y="5182"/>
                </a:lnTo>
                <a:lnTo>
                  <a:pt x="6704" y="5605"/>
                </a:lnTo>
                <a:lnTo>
                  <a:pt x="6556" y="6451"/>
                </a:lnTo>
                <a:lnTo>
                  <a:pt x="6451" y="7339"/>
                </a:lnTo>
                <a:lnTo>
                  <a:pt x="6408" y="8227"/>
                </a:lnTo>
                <a:lnTo>
                  <a:pt x="6366" y="9136"/>
                </a:lnTo>
                <a:lnTo>
                  <a:pt x="6366" y="10024"/>
                </a:lnTo>
                <a:lnTo>
                  <a:pt x="6366" y="10913"/>
                </a:lnTo>
                <a:lnTo>
                  <a:pt x="6408" y="11780"/>
                </a:lnTo>
                <a:lnTo>
                  <a:pt x="6472" y="13429"/>
                </a:lnTo>
                <a:lnTo>
                  <a:pt x="6535" y="14867"/>
                </a:lnTo>
                <a:lnTo>
                  <a:pt x="6535" y="15523"/>
                </a:lnTo>
                <a:lnTo>
                  <a:pt x="6535" y="16073"/>
                </a:lnTo>
                <a:lnTo>
                  <a:pt x="6493" y="16559"/>
                </a:lnTo>
                <a:lnTo>
                  <a:pt x="6451" y="16770"/>
                </a:lnTo>
                <a:lnTo>
                  <a:pt x="6408" y="16961"/>
                </a:lnTo>
                <a:lnTo>
                  <a:pt x="6366" y="17130"/>
                </a:lnTo>
                <a:lnTo>
                  <a:pt x="6303" y="17257"/>
                </a:lnTo>
                <a:lnTo>
                  <a:pt x="6239" y="17384"/>
                </a:lnTo>
                <a:lnTo>
                  <a:pt x="6155" y="17468"/>
                </a:lnTo>
                <a:lnTo>
                  <a:pt x="6070" y="17511"/>
                </a:lnTo>
                <a:lnTo>
                  <a:pt x="5964" y="17553"/>
                </a:lnTo>
                <a:lnTo>
                  <a:pt x="5837" y="17532"/>
                </a:lnTo>
                <a:lnTo>
                  <a:pt x="5710" y="17511"/>
                </a:lnTo>
                <a:lnTo>
                  <a:pt x="5562" y="17447"/>
                </a:lnTo>
                <a:lnTo>
                  <a:pt x="5393" y="17341"/>
                </a:lnTo>
                <a:lnTo>
                  <a:pt x="5224" y="17193"/>
                </a:lnTo>
                <a:lnTo>
                  <a:pt x="5013" y="17024"/>
                </a:lnTo>
                <a:lnTo>
                  <a:pt x="4822" y="16855"/>
                </a:lnTo>
                <a:lnTo>
                  <a:pt x="4611" y="16686"/>
                </a:lnTo>
                <a:lnTo>
                  <a:pt x="4420" y="16559"/>
                </a:lnTo>
                <a:lnTo>
                  <a:pt x="4230" y="16432"/>
                </a:lnTo>
                <a:lnTo>
                  <a:pt x="4061" y="16348"/>
                </a:lnTo>
                <a:lnTo>
                  <a:pt x="3892" y="16263"/>
                </a:lnTo>
                <a:lnTo>
                  <a:pt x="3701" y="16200"/>
                </a:lnTo>
                <a:lnTo>
                  <a:pt x="3553" y="16157"/>
                </a:lnTo>
                <a:lnTo>
                  <a:pt x="3384" y="16136"/>
                </a:lnTo>
                <a:lnTo>
                  <a:pt x="3067" y="16136"/>
                </a:lnTo>
                <a:lnTo>
                  <a:pt x="2919" y="16157"/>
                </a:lnTo>
                <a:lnTo>
                  <a:pt x="2792" y="16200"/>
                </a:lnTo>
                <a:lnTo>
                  <a:pt x="2644" y="16263"/>
                </a:lnTo>
                <a:lnTo>
                  <a:pt x="2517" y="16326"/>
                </a:lnTo>
                <a:lnTo>
                  <a:pt x="2390" y="16390"/>
                </a:lnTo>
                <a:lnTo>
                  <a:pt x="2137" y="16601"/>
                </a:lnTo>
                <a:lnTo>
                  <a:pt x="1904" y="16834"/>
                </a:lnTo>
                <a:lnTo>
                  <a:pt x="1692" y="17109"/>
                </a:lnTo>
                <a:lnTo>
                  <a:pt x="1502" y="17426"/>
                </a:lnTo>
                <a:lnTo>
                  <a:pt x="1312" y="17786"/>
                </a:lnTo>
                <a:lnTo>
                  <a:pt x="1164" y="18145"/>
                </a:lnTo>
                <a:lnTo>
                  <a:pt x="995" y="18547"/>
                </a:lnTo>
                <a:lnTo>
                  <a:pt x="868" y="18970"/>
                </a:lnTo>
                <a:lnTo>
                  <a:pt x="741" y="19393"/>
                </a:lnTo>
                <a:lnTo>
                  <a:pt x="635" y="19816"/>
                </a:lnTo>
                <a:lnTo>
                  <a:pt x="424" y="20683"/>
                </a:lnTo>
                <a:lnTo>
                  <a:pt x="276" y="21508"/>
                </a:lnTo>
                <a:lnTo>
                  <a:pt x="170" y="22290"/>
                </a:lnTo>
                <a:lnTo>
                  <a:pt x="85" y="22946"/>
                </a:lnTo>
                <a:lnTo>
                  <a:pt x="43" y="23474"/>
                </a:lnTo>
                <a:lnTo>
                  <a:pt x="1" y="23939"/>
                </a:lnTo>
                <a:lnTo>
                  <a:pt x="35592" y="23368"/>
                </a:lnTo>
                <a:lnTo>
                  <a:pt x="35592" y="23368"/>
                </a:lnTo>
                <a:lnTo>
                  <a:pt x="35549" y="23939"/>
                </a:lnTo>
                <a:lnTo>
                  <a:pt x="35549" y="23939"/>
                </a:lnTo>
                <a:lnTo>
                  <a:pt x="74651" y="23305"/>
                </a:lnTo>
                <a:lnTo>
                  <a:pt x="74693" y="22924"/>
                </a:lnTo>
                <a:lnTo>
                  <a:pt x="74799" y="21888"/>
                </a:lnTo>
                <a:lnTo>
                  <a:pt x="74862" y="21211"/>
                </a:lnTo>
                <a:lnTo>
                  <a:pt x="74926" y="20492"/>
                </a:lnTo>
                <a:lnTo>
                  <a:pt x="74968" y="19731"/>
                </a:lnTo>
                <a:lnTo>
                  <a:pt x="74989" y="18949"/>
                </a:lnTo>
                <a:lnTo>
                  <a:pt x="74968" y="18209"/>
                </a:lnTo>
                <a:lnTo>
                  <a:pt x="74926" y="17532"/>
                </a:lnTo>
                <a:lnTo>
                  <a:pt x="74883" y="17236"/>
                </a:lnTo>
                <a:lnTo>
                  <a:pt x="74841" y="16961"/>
                </a:lnTo>
                <a:lnTo>
                  <a:pt x="74778" y="16707"/>
                </a:lnTo>
                <a:lnTo>
                  <a:pt x="74714" y="16496"/>
                </a:lnTo>
                <a:lnTo>
                  <a:pt x="74609" y="16326"/>
                </a:lnTo>
                <a:lnTo>
                  <a:pt x="74524" y="16178"/>
                </a:lnTo>
                <a:lnTo>
                  <a:pt x="74397" y="16094"/>
                </a:lnTo>
                <a:lnTo>
                  <a:pt x="74334" y="16073"/>
                </a:lnTo>
                <a:lnTo>
                  <a:pt x="74186" y="16073"/>
                </a:lnTo>
                <a:lnTo>
                  <a:pt x="74101" y="16094"/>
                </a:lnTo>
                <a:lnTo>
                  <a:pt x="73932" y="16157"/>
                </a:lnTo>
                <a:lnTo>
                  <a:pt x="73742" y="16305"/>
                </a:lnTo>
                <a:lnTo>
                  <a:pt x="73530" y="16517"/>
                </a:lnTo>
                <a:lnTo>
                  <a:pt x="73107" y="16961"/>
                </a:lnTo>
                <a:lnTo>
                  <a:pt x="72684" y="17363"/>
                </a:lnTo>
                <a:lnTo>
                  <a:pt x="72304" y="17680"/>
                </a:lnTo>
                <a:lnTo>
                  <a:pt x="71965" y="17955"/>
                </a:lnTo>
                <a:lnTo>
                  <a:pt x="71796" y="18039"/>
                </a:lnTo>
                <a:lnTo>
                  <a:pt x="71627" y="18124"/>
                </a:lnTo>
                <a:lnTo>
                  <a:pt x="71479" y="18187"/>
                </a:lnTo>
                <a:lnTo>
                  <a:pt x="71331" y="18230"/>
                </a:lnTo>
                <a:lnTo>
                  <a:pt x="71204" y="18251"/>
                </a:lnTo>
                <a:lnTo>
                  <a:pt x="71077" y="18251"/>
                </a:lnTo>
                <a:lnTo>
                  <a:pt x="70950" y="18230"/>
                </a:lnTo>
                <a:lnTo>
                  <a:pt x="70823" y="18187"/>
                </a:lnTo>
                <a:lnTo>
                  <a:pt x="70717" y="18103"/>
                </a:lnTo>
                <a:lnTo>
                  <a:pt x="70612" y="18018"/>
                </a:lnTo>
                <a:lnTo>
                  <a:pt x="70506" y="17891"/>
                </a:lnTo>
                <a:lnTo>
                  <a:pt x="70421" y="17743"/>
                </a:lnTo>
                <a:lnTo>
                  <a:pt x="70337" y="17553"/>
                </a:lnTo>
                <a:lnTo>
                  <a:pt x="70252" y="17341"/>
                </a:lnTo>
                <a:lnTo>
                  <a:pt x="70189" y="17109"/>
                </a:lnTo>
                <a:lnTo>
                  <a:pt x="70125" y="16855"/>
                </a:lnTo>
                <a:lnTo>
                  <a:pt x="70041" y="16221"/>
                </a:lnTo>
                <a:lnTo>
                  <a:pt x="69956" y="15481"/>
                </a:lnTo>
                <a:lnTo>
                  <a:pt x="69914" y="14592"/>
                </a:lnTo>
                <a:lnTo>
                  <a:pt x="69893" y="13577"/>
                </a:lnTo>
                <a:lnTo>
                  <a:pt x="69893" y="13049"/>
                </a:lnTo>
                <a:lnTo>
                  <a:pt x="69850" y="12562"/>
                </a:lnTo>
                <a:lnTo>
                  <a:pt x="69787" y="12097"/>
                </a:lnTo>
                <a:lnTo>
                  <a:pt x="69724" y="11695"/>
                </a:lnTo>
                <a:lnTo>
                  <a:pt x="69618" y="11314"/>
                </a:lnTo>
                <a:lnTo>
                  <a:pt x="69512" y="10976"/>
                </a:lnTo>
                <a:lnTo>
                  <a:pt x="69385" y="10659"/>
                </a:lnTo>
                <a:lnTo>
                  <a:pt x="69237" y="10384"/>
                </a:lnTo>
                <a:lnTo>
                  <a:pt x="69068" y="10151"/>
                </a:lnTo>
                <a:lnTo>
                  <a:pt x="68899" y="9940"/>
                </a:lnTo>
                <a:lnTo>
                  <a:pt x="68708" y="9771"/>
                </a:lnTo>
                <a:lnTo>
                  <a:pt x="68497" y="9623"/>
                </a:lnTo>
                <a:lnTo>
                  <a:pt x="68286" y="9517"/>
                </a:lnTo>
                <a:lnTo>
                  <a:pt x="68074" y="9432"/>
                </a:lnTo>
                <a:lnTo>
                  <a:pt x="67841" y="9390"/>
                </a:lnTo>
                <a:lnTo>
                  <a:pt x="67588" y="9369"/>
                </a:lnTo>
                <a:lnTo>
                  <a:pt x="67355" y="9390"/>
                </a:lnTo>
                <a:lnTo>
                  <a:pt x="67101" y="9411"/>
                </a:lnTo>
                <a:lnTo>
                  <a:pt x="66847" y="9475"/>
                </a:lnTo>
                <a:lnTo>
                  <a:pt x="66594" y="9580"/>
                </a:lnTo>
                <a:lnTo>
                  <a:pt x="66319" y="9686"/>
                </a:lnTo>
                <a:lnTo>
                  <a:pt x="66065" y="9834"/>
                </a:lnTo>
                <a:lnTo>
                  <a:pt x="65790" y="10003"/>
                </a:lnTo>
                <a:lnTo>
                  <a:pt x="65536" y="10215"/>
                </a:lnTo>
                <a:lnTo>
                  <a:pt x="65283" y="10426"/>
                </a:lnTo>
                <a:lnTo>
                  <a:pt x="65029" y="10659"/>
                </a:lnTo>
                <a:lnTo>
                  <a:pt x="64775" y="10934"/>
                </a:lnTo>
                <a:lnTo>
                  <a:pt x="64521" y="11209"/>
                </a:lnTo>
                <a:lnTo>
                  <a:pt x="64289" y="11526"/>
                </a:lnTo>
                <a:lnTo>
                  <a:pt x="64056" y="11864"/>
                </a:lnTo>
                <a:lnTo>
                  <a:pt x="63823" y="12203"/>
                </a:lnTo>
                <a:lnTo>
                  <a:pt x="63612" y="12583"/>
                </a:lnTo>
                <a:lnTo>
                  <a:pt x="63422" y="12922"/>
                </a:lnTo>
                <a:lnTo>
                  <a:pt x="63252" y="13175"/>
                </a:lnTo>
                <a:lnTo>
                  <a:pt x="63126" y="13366"/>
                </a:lnTo>
                <a:lnTo>
                  <a:pt x="62999" y="13493"/>
                </a:lnTo>
                <a:lnTo>
                  <a:pt x="62914" y="13535"/>
                </a:lnTo>
                <a:lnTo>
                  <a:pt x="62851" y="13535"/>
                </a:lnTo>
                <a:lnTo>
                  <a:pt x="62787" y="13471"/>
                </a:lnTo>
                <a:lnTo>
                  <a:pt x="62766" y="13345"/>
                </a:lnTo>
                <a:lnTo>
                  <a:pt x="62724" y="13175"/>
                </a:lnTo>
                <a:lnTo>
                  <a:pt x="62724" y="12964"/>
                </a:lnTo>
                <a:lnTo>
                  <a:pt x="62703" y="12435"/>
                </a:lnTo>
                <a:lnTo>
                  <a:pt x="62681" y="11759"/>
                </a:lnTo>
                <a:lnTo>
                  <a:pt x="62660" y="10976"/>
                </a:lnTo>
                <a:lnTo>
                  <a:pt x="62597" y="10151"/>
                </a:lnTo>
                <a:lnTo>
                  <a:pt x="62555" y="9707"/>
                </a:lnTo>
                <a:lnTo>
                  <a:pt x="62491" y="9284"/>
                </a:lnTo>
                <a:lnTo>
                  <a:pt x="62407" y="8840"/>
                </a:lnTo>
                <a:lnTo>
                  <a:pt x="62280" y="8396"/>
                </a:lnTo>
                <a:lnTo>
                  <a:pt x="62153" y="7973"/>
                </a:lnTo>
                <a:lnTo>
                  <a:pt x="62005" y="7571"/>
                </a:lnTo>
                <a:lnTo>
                  <a:pt x="61814" y="7170"/>
                </a:lnTo>
                <a:lnTo>
                  <a:pt x="61582" y="6789"/>
                </a:lnTo>
                <a:lnTo>
                  <a:pt x="61328" y="6429"/>
                </a:lnTo>
                <a:lnTo>
                  <a:pt x="61032" y="6112"/>
                </a:lnTo>
                <a:lnTo>
                  <a:pt x="60884" y="5964"/>
                </a:lnTo>
                <a:lnTo>
                  <a:pt x="60715" y="5816"/>
                </a:lnTo>
                <a:lnTo>
                  <a:pt x="60524" y="5689"/>
                </a:lnTo>
                <a:lnTo>
                  <a:pt x="60334" y="5562"/>
                </a:lnTo>
                <a:lnTo>
                  <a:pt x="60123" y="5435"/>
                </a:lnTo>
                <a:lnTo>
                  <a:pt x="59911" y="5351"/>
                </a:lnTo>
                <a:lnTo>
                  <a:pt x="59679" y="5245"/>
                </a:lnTo>
                <a:lnTo>
                  <a:pt x="59446" y="5161"/>
                </a:lnTo>
                <a:lnTo>
                  <a:pt x="59192" y="5097"/>
                </a:lnTo>
                <a:lnTo>
                  <a:pt x="58938" y="5055"/>
                </a:lnTo>
                <a:lnTo>
                  <a:pt x="58706" y="5013"/>
                </a:lnTo>
                <a:lnTo>
                  <a:pt x="58473" y="4991"/>
                </a:lnTo>
                <a:lnTo>
                  <a:pt x="58029" y="4991"/>
                </a:lnTo>
                <a:lnTo>
                  <a:pt x="57839" y="5013"/>
                </a:lnTo>
                <a:lnTo>
                  <a:pt x="57627" y="5055"/>
                </a:lnTo>
                <a:lnTo>
                  <a:pt x="57458" y="5097"/>
                </a:lnTo>
                <a:lnTo>
                  <a:pt x="57268" y="5161"/>
                </a:lnTo>
                <a:lnTo>
                  <a:pt x="57099" y="5245"/>
                </a:lnTo>
                <a:lnTo>
                  <a:pt x="56929" y="5330"/>
                </a:lnTo>
                <a:lnTo>
                  <a:pt x="56781" y="5435"/>
                </a:lnTo>
                <a:lnTo>
                  <a:pt x="56612" y="5541"/>
                </a:lnTo>
                <a:lnTo>
                  <a:pt x="56337" y="5774"/>
                </a:lnTo>
                <a:lnTo>
                  <a:pt x="56083" y="6070"/>
                </a:lnTo>
                <a:lnTo>
                  <a:pt x="55851" y="6387"/>
                </a:lnTo>
                <a:lnTo>
                  <a:pt x="55618" y="6725"/>
                </a:lnTo>
                <a:lnTo>
                  <a:pt x="55428" y="7106"/>
                </a:lnTo>
                <a:lnTo>
                  <a:pt x="55259" y="7508"/>
                </a:lnTo>
                <a:lnTo>
                  <a:pt x="55090" y="7910"/>
                </a:lnTo>
                <a:lnTo>
                  <a:pt x="54942" y="8333"/>
                </a:lnTo>
                <a:lnTo>
                  <a:pt x="54815" y="8756"/>
                </a:lnTo>
                <a:lnTo>
                  <a:pt x="54582" y="9644"/>
                </a:lnTo>
                <a:lnTo>
                  <a:pt x="54371" y="10490"/>
                </a:lnTo>
                <a:lnTo>
                  <a:pt x="54180" y="11314"/>
                </a:lnTo>
                <a:lnTo>
                  <a:pt x="53990" y="12055"/>
                </a:lnTo>
                <a:lnTo>
                  <a:pt x="53905" y="12372"/>
                </a:lnTo>
                <a:lnTo>
                  <a:pt x="53800" y="12668"/>
                </a:lnTo>
                <a:lnTo>
                  <a:pt x="53694" y="12943"/>
                </a:lnTo>
                <a:lnTo>
                  <a:pt x="53567" y="13154"/>
                </a:lnTo>
                <a:lnTo>
                  <a:pt x="53440" y="13345"/>
                </a:lnTo>
                <a:lnTo>
                  <a:pt x="53313" y="13471"/>
                </a:lnTo>
                <a:lnTo>
                  <a:pt x="53229" y="13514"/>
                </a:lnTo>
                <a:lnTo>
                  <a:pt x="53165" y="13556"/>
                </a:lnTo>
                <a:lnTo>
                  <a:pt x="53081" y="13577"/>
                </a:lnTo>
                <a:lnTo>
                  <a:pt x="52996" y="13577"/>
                </a:lnTo>
                <a:lnTo>
                  <a:pt x="52784" y="13556"/>
                </a:lnTo>
                <a:lnTo>
                  <a:pt x="52594" y="13514"/>
                </a:lnTo>
                <a:lnTo>
                  <a:pt x="52425" y="13471"/>
                </a:lnTo>
                <a:lnTo>
                  <a:pt x="52277" y="13408"/>
                </a:lnTo>
                <a:lnTo>
                  <a:pt x="52129" y="13323"/>
                </a:lnTo>
                <a:lnTo>
                  <a:pt x="52002" y="13218"/>
                </a:lnTo>
                <a:lnTo>
                  <a:pt x="51875" y="13091"/>
                </a:lnTo>
                <a:lnTo>
                  <a:pt x="51769" y="12964"/>
                </a:lnTo>
                <a:lnTo>
                  <a:pt x="51685" y="12795"/>
                </a:lnTo>
                <a:lnTo>
                  <a:pt x="51600" y="12647"/>
                </a:lnTo>
                <a:lnTo>
                  <a:pt x="51537" y="12456"/>
                </a:lnTo>
                <a:lnTo>
                  <a:pt x="51473" y="12266"/>
                </a:lnTo>
                <a:lnTo>
                  <a:pt x="51410" y="11864"/>
                </a:lnTo>
                <a:lnTo>
                  <a:pt x="51346" y="11399"/>
                </a:lnTo>
                <a:lnTo>
                  <a:pt x="51346" y="10892"/>
                </a:lnTo>
                <a:lnTo>
                  <a:pt x="51346" y="10363"/>
                </a:lnTo>
                <a:lnTo>
                  <a:pt x="51368" y="9813"/>
                </a:lnTo>
                <a:lnTo>
                  <a:pt x="51431" y="9221"/>
                </a:lnTo>
                <a:lnTo>
                  <a:pt x="51664" y="6747"/>
                </a:lnTo>
                <a:lnTo>
                  <a:pt x="51706" y="6112"/>
                </a:lnTo>
                <a:lnTo>
                  <a:pt x="51748" y="5478"/>
                </a:lnTo>
                <a:lnTo>
                  <a:pt x="51769" y="4864"/>
                </a:lnTo>
                <a:lnTo>
                  <a:pt x="51769" y="4251"/>
                </a:lnTo>
                <a:lnTo>
                  <a:pt x="51727" y="3680"/>
                </a:lnTo>
                <a:lnTo>
                  <a:pt x="51664" y="3130"/>
                </a:lnTo>
                <a:lnTo>
                  <a:pt x="51558" y="2602"/>
                </a:lnTo>
                <a:lnTo>
                  <a:pt x="51494" y="2348"/>
                </a:lnTo>
                <a:lnTo>
                  <a:pt x="51431" y="2094"/>
                </a:lnTo>
                <a:lnTo>
                  <a:pt x="51325" y="1862"/>
                </a:lnTo>
                <a:lnTo>
                  <a:pt x="51220" y="1650"/>
                </a:lnTo>
                <a:lnTo>
                  <a:pt x="51114" y="1439"/>
                </a:lnTo>
                <a:lnTo>
                  <a:pt x="50987" y="1248"/>
                </a:lnTo>
                <a:lnTo>
                  <a:pt x="50839" y="1058"/>
                </a:lnTo>
                <a:lnTo>
                  <a:pt x="50670" y="889"/>
                </a:lnTo>
                <a:lnTo>
                  <a:pt x="50501" y="720"/>
                </a:lnTo>
                <a:lnTo>
                  <a:pt x="50310" y="572"/>
                </a:lnTo>
                <a:lnTo>
                  <a:pt x="50099" y="445"/>
                </a:lnTo>
                <a:lnTo>
                  <a:pt x="49866" y="339"/>
                </a:lnTo>
                <a:lnTo>
                  <a:pt x="49634" y="233"/>
                </a:lnTo>
                <a:lnTo>
                  <a:pt x="49359" y="149"/>
                </a:lnTo>
                <a:lnTo>
                  <a:pt x="49084" y="85"/>
                </a:lnTo>
                <a:lnTo>
                  <a:pt x="48788" y="43"/>
                </a:lnTo>
                <a:lnTo>
                  <a:pt x="48470" y="1"/>
                </a:lnTo>
                <a:lnTo>
                  <a:pt x="48111" y="1"/>
                </a:lnTo>
                <a:lnTo>
                  <a:pt x="47625" y="22"/>
                </a:lnTo>
                <a:lnTo>
                  <a:pt x="47159" y="64"/>
                </a:lnTo>
                <a:lnTo>
                  <a:pt x="46715" y="127"/>
                </a:lnTo>
                <a:lnTo>
                  <a:pt x="46292" y="233"/>
                </a:lnTo>
                <a:lnTo>
                  <a:pt x="45890" y="360"/>
                </a:lnTo>
                <a:lnTo>
                  <a:pt x="45510" y="508"/>
                </a:lnTo>
                <a:lnTo>
                  <a:pt x="45171" y="698"/>
                </a:lnTo>
                <a:lnTo>
                  <a:pt x="44854" y="889"/>
                </a:lnTo>
                <a:lnTo>
                  <a:pt x="44537" y="1121"/>
                </a:lnTo>
                <a:lnTo>
                  <a:pt x="44262" y="1375"/>
                </a:lnTo>
                <a:lnTo>
                  <a:pt x="43987" y="1629"/>
                </a:lnTo>
                <a:lnTo>
                  <a:pt x="43755" y="1925"/>
                </a:lnTo>
                <a:lnTo>
                  <a:pt x="43522" y="2221"/>
                </a:lnTo>
                <a:lnTo>
                  <a:pt x="43332" y="2538"/>
                </a:lnTo>
                <a:lnTo>
                  <a:pt x="43141" y="2877"/>
                </a:lnTo>
                <a:lnTo>
                  <a:pt x="42972" y="3236"/>
                </a:lnTo>
                <a:lnTo>
                  <a:pt x="42803" y="3596"/>
                </a:lnTo>
                <a:lnTo>
                  <a:pt x="42655" y="3976"/>
                </a:lnTo>
                <a:lnTo>
                  <a:pt x="42549" y="4357"/>
                </a:lnTo>
                <a:lnTo>
                  <a:pt x="42422" y="4759"/>
                </a:lnTo>
                <a:lnTo>
                  <a:pt x="42338" y="5182"/>
                </a:lnTo>
                <a:lnTo>
                  <a:pt x="42232" y="5605"/>
                </a:lnTo>
                <a:lnTo>
                  <a:pt x="42105" y="6451"/>
                </a:lnTo>
                <a:lnTo>
                  <a:pt x="41999" y="7339"/>
                </a:lnTo>
                <a:lnTo>
                  <a:pt x="41936" y="8227"/>
                </a:lnTo>
                <a:lnTo>
                  <a:pt x="41915" y="9136"/>
                </a:lnTo>
                <a:lnTo>
                  <a:pt x="41915" y="10024"/>
                </a:lnTo>
                <a:lnTo>
                  <a:pt x="41915" y="10913"/>
                </a:lnTo>
                <a:lnTo>
                  <a:pt x="41957" y="11780"/>
                </a:lnTo>
                <a:lnTo>
                  <a:pt x="42020" y="13429"/>
                </a:lnTo>
                <a:lnTo>
                  <a:pt x="42084" y="14867"/>
                </a:lnTo>
                <a:lnTo>
                  <a:pt x="42084" y="15523"/>
                </a:lnTo>
                <a:lnTo>
                  <a:pt x="42063" y="16073"/>
                </a:lnTo>
                <a:lnTo>
                  <a:pt x="42042" y="16559"/>
                </a:lnTo>
                <a:lnTo>
                  <a:pt x="41999" y="16770"/>
                </a:lnTo>
                <a:lnTo>
                  <a:pt x="41957" y="16961"/>
                </a:lnTo>
                <a:lnTo>
                  <a:pt x="41915" y="17130"/>
                </a:lnTo>
                <a:lnTo>
                  <a:pt x="41851" y="17257"/>
                </a:lnTo>
                <a:lnTo>
                  <a:pt x="41788" y="17384"/>
                </a:lnTo>
                <a:lnTo>
                  <a:pt x="41703" y="17468"/>
                </a:lnTo>
                <a:lnTo>
                  <a:pt x="41619" y="17511"/>
                </a:lnTo>
                <a:lnTo>
                  <a:pt x="41513" y="17553"/>
                </a:lnTo>
                <a:lnTo>
                  <a:pt x="41386" y="17532"/>
                </a:lnTo>
                <a:lnTo>
                  <a:pt x="41259" y="17511"/>
                </a:lnTo>
                <a:lnTo>
                  <a:pt x="41111" y="17447"/>
                </a:lnTo>
                <a:lnTo>
                  <a:pt x="40942" y="17341"/>
                </a:lnTo>
                <a:lnTo>
                  <a:pt x="40773" y="17193"/>
                </a:lnTo>
                <a:lnTo>
                  <a:pt x="40561" y="17024"/>
                </a:lnTo>
                <a:lnTo>
                  <a:pt x="40329" y="16834"/>
                </a:lnTo>
                <a:lnTo>
                  <a:pt x="40117" y="16644"/>
                </a:lnTo>
                <a:lnTo>
                  <a:pt x="39885" y="16496"/>
                </a:lnTo>
                <a:lnTo>
                  <a:pt x="39694" y="16390"/>
                </a:lnTo>
                <a:lnTo>
                  <a:pt x="39483" y="16284"/>
                </a:lnTo>
                <a:lnTo>
                  <a:pt x="39292" y="16221"/>
                </a:lnTo>
                <a:lnTo>
                  <a:pt x="39102" y="16157"/>
                </a:lnTo>
                <a:lnTo>
                  <a:pt x="38912" y="16136"/>
                </a:lnTo>
                <a:lnTo>
                  <a:pt x="38785" y="16073"/>
                </a:lnTo>
                <a:lnTo>
                  <a:pt x="38658" y="16073"/>
                </a:lnTo>
                <a:lnTo>
                  <a:pt x="38510" y="16115"/>
                </a:lnTo>
                <a:lnTo>
                  <a:pt x="38341" y="16200"/>
                </a:lnTo>
                <a:lnTo>
                  <a:pt x="38151" y="16284"/>
                </a:lnTo>
                <a:lnTo>
                  <a:pt x="37960" y="16369"/>
                </a:lnTo>
                <a:lnTo>
                  <a:pt x="37791" y="16496"/>
                </a:lnTo>
                <a:lnTo>
                  <a:pt x="37622" y="16665"/>
                </a:lnTo>
                <a:lnTo>
                  <a:pt x="37474" y="16834"/>
                </a:lnTo>
                <a:lnTo>
                  <a:pt x="37305" y="17024"/>
                </a:lnTo>
                <a:lnTo>
                  <a:pt x="37178" y="17236"/>
                </a:lnTo>
                <a:lnTo>
                  <a:pt x="37030" y="17447"/>
                </a:lnTo>
                <a:lnTo>
                  <a:pt x="36712" y="17722"/>
                </a:lnTo>
                <a:lnTo>
                  <a:pt x="36416" y="17934"/>
                </a:lnTo>
                <a:lnTo>
                  <a:pt x="36142" y="18103"/>
                </a:lnTo>
                <a:lnTo>
                  <a:pt x="35867" y="18209"/>
                </a:lnTo>
                <a:lnTo>
                  <a:pt x="35761" y="18251"/>
                </a:lnTo>
                <a:lnTo>
                  <a:pt x="35528" y="18251"/>
                </a:lnTo>
                <a:lnTo>
                  <a:pt x="35422" y="18230"/>
                </a:lnTo>
                <a:lnTo>
                  <a:pt x="35317" y="18209"/>
                </a:lnTo>
                <a:lnTo>
                  <a:pt x="35211" y="18145"/>
                </a:lnTo>
                <a:lnTo>
                  <a:pt x="35126" y="18060"/>
                </a:lnTo>
                <a:lnTo>
                  <a:pt x="35042" y="17976"/>
                </a:lnTo>
                <a:lnTo>
                  <a:pt x="34957" y="17870"/>
                </a:lnTo>
                <a:lnTo>
                  <a:pt x="34873" y="17743"/>
                </a:lnTo>
                <a:lnTo>
                  <a:pt x="34809" y="17595"/>
                </a:lnTo>
                <a:lnTo>
                  <a:pt x="34746" y="17405"/>
                </a:lnTo>
                <a:lnTo>
                  <a:pt x="34619" y="17003"/>
                </a:lnTo>
                <a:lnTo>
                  <a:pt x="34534" y="16517"/>
                </a:lnTo>
                <a:lnTo>
                  <a:pt x="34450" y="15925"/>
                </a:lnTo>
                <a:lnTo>
                  <a:pt x="34386" y="15248"/>
                </a:lnTo>
                <a:lnTo>
                  <a:pt x="34365" y="14465"/>
                </a:lnTo>
                <a:lnTo>
                  <a:pt x="34344" y="13577"/>
                </a:lnTo>
                <a:lnTo>
                  <a:pt x="34344" y="13049"/>
                </a:lnTo>
                <a:lnTo>
                  <a:pt x="34302" y="12562"/>
                </a:lnTo>
                <a:lnTo>
                  <a:pt x="34259" y="12097"/>
                </a:lnTo>
                <a:lnTo>
                  <a:pt x="34175" y="11695"/>
                </a:lnTo>
                <a:lnTo>
                  <a:pt x="34069" y="11314"/>
                </a:lnTo>
                <a:lnTo>
                  <a:pt x="33963" y="10976"/>
                </a:lnTo>
                <a:lnTo>
                  <a:pt x="33836" y="10659"/>
                </a:lnTo>
                <a:lnTo>
                  <a:pt x="33688" y="10384"/>
                </a:lnTo>
                <a:lnTo>
                  <a:pt x="33519" y="10151"/>
                </a:lnTo>
                <a:lnTo>
                  <a:pt x="33350" y="9940"/>
                </a:lnTo>
                <a:lnTo>
                  <a:pt x="33160" y="9771"/>
                </a:lnTo>
                <a:lnTo>
                  <a:pt x="32948" y="9623"/>
                </a:lnTo>
                <a:lnTo>
                  <a:pt x="32737" y="9517"/>
                </a:lnTo>
                <a:lnTo>
                  <a:pt x="32525" y="9432"/>
                </a:lnTo>
                <a:lnTo>
                  <a:pt x="32293" y="9390"/>
                </a:lnTo>
                <a:lnTo>
                  <a:pt x="32039" y="9369"/>
                </a:lnTo>
                <a:lnTo>
                  <a:pt x="31806" y="9390"/>
                </a:lnTo>
                <a:lnTo>
                  <a:pt x="31553" y="9411"/>
                </a:lnTo>
                <a:lnTo>
                  <a:pt x="31299" y="9475"/>
                </a:lnTo>
                <a:lnTo>
                  <a:pt x="31045" y="9580"/>
                </a:lnTo>
                <a:lnTo>
                  <a:pt x="30770" y="9686"/>
                </a:lnTo>
                <a:lnTo>
                  <a:pt x="30516" y="9834"/>
                </a:lnTo>
                <a:lnTo>
                  <a:pt x="30263" y="10003"/>
                </a:lnTo>
                <a:lnTo>
                  <a:pt x="29988" y="10215"/>
                </a:lnTo>
                <a:lnTo>
                  <a:pt x="29734" y="10426"/>
                </a:lnTo>
                <a:lnTo>
                  <a:pt x="29480" y="10659"/>
                </a:lnTo>
                <a:lnTo>
                  <a:pt x="29226" y="10934"/>
                </a:lnTo>
                <a:lnTo>
                  <a:pt x="28973" y="11209"/>
                </a:lnTo>
                <a:lnTo>
                  <a:pt x="28740" y="11526"/>
                </a:lnTo>
                <a:lnTo>
                  <a:pt x="28507" y="11864"/>
                </a:lnTo>
                <a:lnTo>
                  <a:pt x="28275" y="12203"/>
                </a:lnTo>
                <a:lnTo>
                  <a:pt x="28063" y="12583"/>
                </a:lnTo>
                <a:lnTo>
                  <a:pt x="27873" y="12922"/>
                </a:lnTo>
                <a:lnTo>
                  <a:pt x="27704" y="13175"/>
                </a:lnTo>
                <a:lnTo>
                  <a:pt x="27577" y="13366"/>
                </a:lnTo>
                <a:lnTo>
                  <a:pt x="27471" y="13493"/>
                </a:lnTo>
                <a:lnTo>
                  <a:pt x="27365" y="13535"/>
                </a:lnTo>
                <a:lnTo>
                  <a:pt x="27302" y="13535"/>
                </a:lnTo>
                <a:lnTo>
                  <a:pt x="27260" y="13471"/>
                </a:lnTo>
                <a:lnTo>
                  <a:pt x="27217" y="13345"/>
                </a:lnTo>
                <a:lnTo>
                  <a:pt x="27196" y="13175"/>
                </a:lnTo>
                <a:lnTo>
                  <a:pt x="27175" y="12964"/>
                </a:lnTo>
                <a:lnTo>
                  <a:pt x="27154" y="12435"/>
                </a:lnTo>
                <a:lnTo>
                  <a:pt x="27133" y="11759"/>
                </a:lnTo>
                <a:lnTo>
                  <a:pt x="27112" y="10976"/>
                </a:lnTo>
                <a:lnTo>
                  <a:pt x="27048" y="10151"/>
                </a:lnTo>
                <a:lnTo>
                  <a:pt x="27006" y="9707"/>
                </a:lnTo>
                <a:lnTo>
                  <a:pt x="26942" y="9284"/>
                </a:lnTo>
                <a:lnTo>
                  <a:pt x="26858" y="8840"/>
                </a:lnTo>
                <a:lnTo>
                  <a:pt x="26752" y="8396"/>
                </a:lnTo>
                <a:lnTo>
                  <a:pt x="26604" y="7973"/>
                </a:lnTo>
                <a:lnTo>
                  <a:pt x="26456" y="7571"/>
                </a:lnTo>
                <a:lnTo>
                  <a:pt x="26266" y="7170"/>
                </a:lnTo>
                <a:lnTo>
                  <a:pt x="26033" y="6789"/>
                </a:lnTo>
                <a:lnTo>
                  <a:pt x="25779" y="6429"/>
                </a:lnTo>
                <a:lnTo>
                  <a:pt x="25483" y="6112"/>
                </a:lnTo>
                <a:lnTo>
                  <a:pt x="25335" y="5964"/>
                </a:lnTo>
                <a:lnTo>
                  <a:pt x="25166" y="5816"/>
                </a:lnTo>
                <a:lnTo>
                  <a:pt x="24976" y="5689"/>
                </a:lnTo>
                <a:lnTo>
                  <a:pt x="24785" y="5562"/>
                </a:lnTo>
                <a:lnTo>
                  <a:pt x="24574" y="5435"/>
                </a:lnTo>
                <a:lnTo>
                  <a:pt x="24362" y="5351"/>
                </a:lnTo>
                <a:lnTo>
                  <a:pt x="24130" y="5245"/>
                </a:lnTo>
                <a:lnTo>
                  <a:pt x="23897" y="5161"/>
                </a:lnTo>
                <a:lnTo>
                  <a:pt x="23643" y="5097"/>
                </a:lnTo>
                <a:lnTo>
                  <a:pt x="23390" y="5055"/>
                </a:lnTo>
                <a:lnTo>
                  <a:pt x="23157" y="5013"/>
                </a:lnTo>
                <a:lnTo>
                  <a:pt x="22924" y="4991"/>
                </a:lnTo>
                <a:lnTo>
                  <a:pt x="22501" y="4991"/>
                </a:lnTo>
                <a:lnTo>
                  <a:pt x="22290" y="5013"/>
                </a:lnTo>
                <a:lnTo>
                  <a:pt x="22100" y="5055"/>
                </a:lnTo>
                <a:lnTo>
                  <a:pt x="21909" y="5097"/>
                </a:lnTo>
                <a:lnTo>
                  <a:pt x="21719" y="5161"/>
                </a:lnTo>
                <a:lnTo>
                  <a:pt x="21550" y="5245"/>
                </a:lnTo>
                <a:lnTo>
                  <a:pt x="21381" y="5330"/>
                </a:lnTo>
                <a:lnTo>
                  <a:pt x="21233" y="5435"/>
                </a:lnTo>
                <a:lnTo>
                  <a:pt x="21085" y="5541"/>
                </a:lnTo>
                <a:lnTo>
                  <a:pt x="20789" y="5774"/>
                </a:lnTo>
                <a:lnTo>
                  <a:pt x="20535" y="6070"/>
                </a:lnTo>
                <a:lnTo>
                  <a:pt x="20302" y="6387"/>
                </a:lnTo>
                <a:lnTo>
                  <a:pt x="20091" y="6725"/>
                </a:lnTo>
                <a:lnTo>
                  <a:pt x="19879" y="7106"/>
                </a:lnTo>
                <a:lnTo>
                  <a:pt x="19710" y="7508"/>
                </a:lnTo>
                <a:lnTo>
                  <a:pt x="19541" y="7910"/>
                </a:lnTo>
                <a:lnTo>
                  <a:pt x="19414" y="8333"/>
                </a:lnTo>
                <a:lnTo>
                  <a:pt x="19266" y="8756"/>
                </a:lnTo>
                <a:lnTo>
                  <a:pt x="19033" y="9644"/>
                </a:lnTo>
                <a:lnTo>
                  <a:pt x="18822" y="10490"/>
                </a:lnTo>
                <a:lnTo>
                  <a:pt x="18631" y="11314"/>
                </a:lnTo>
                <a:lnTo>
                  <a:pt x="18441" y="12055"/>
                </a:lnTo>
                <a:lnTo>
                  <a:pt x="18357" y="12372"/>
                </a:lnTo>
                <a:lnTo>
                  <a:pt x="18251" y="12668"/>
                </a:lnTo>
                <a:lnTo>
                  <a:pt x="18145" y="12943"/>
                </a:lnTo>
                <a:lnTo>
                  <a:pt x="18018" y="13154"/>
                </a:lnTo>
                <a:lnTo>
                  <a:pt x="17912" y="13345"/>
                </a:lnTo>
                <a:lnTo>
                  <a:pt x="17764" y="13471"/>
                </a:lnTo>
                <a:lnTo>
                  <a:pt x="17701" y="13514"/>
                </a:lnTo>
                <a:lnTo>
                  <a:pt x="17616" y="13556"/>
                </a:lnTo>
                <a:lnTo>
                  <a:pt x="17532" y="13577"/>
                </a:lnTo>
                <a:lnTo>
                  <a:pt x="17447" y="13577"/>
                </a:lnTo>
                <a:lnTo>
                  <a:pt x="17236" y="13556"/>
                </a:lnTo>
                <a:lnTo>
                  <a:pt x="17045" y="13514"/>
                </a:lnTo>
                <a:lnTo>
                  <a:pt x="16876" y="13471"/>
                </a:lnTo>
                <a:lnTo>
                  <a:pt x="16728" y="13408"/>
                </a:lnTo>
                <a:lnTo>
                  <a:pt x="16580" y="13323"/>
                </a:lnTo>
                <a:lnTo>
                  <a:pt x="16453" y="13218"/>
                </a:lnTo>
                <a:lnTo>
                  <a:pt x="16326" y="13091"/>
                </a:lnTo>
                <a:lnTo>
                  <a:pt x="16221" y="12964"/>
                </a:lnTo>
                <a:lnTo>
                  <a:pt x="16136" y="12795"/>
                </a:lnTo>
                <a:lnTo>
                  <a:pt x="16051" y="12647"/>
                </a:lnTo>
                <a:lnTo>
                  <a:pt x="15988" y="12456"/>
                </a:lnTo>
                <a:lnTo>
                  <a:pt x="15946" y="12266"/>
                </a:lnTo>
                <a:lnTo>
                  <a:pt x="15861" y="11864"/>
                </a:lnTo>
                <a:lnTo>
                  <a:pt x="15798" y="11399"/>
                </a:lnTo>
                <a:lnTo>
                  <a:pt x="15798" y="10892"/>
                </a:lnTo>
                <a:lnTo>
                  <a:pt x="15798" y="10363"/>
                </a:lnTo>
                <a:lnTo>
                  <a:pt x="15840" y="9813"/>
                </a:lnTo>
                <a:lnTo>
                  <a:pt x="15882" y="9221"/>
                </a:lnTo>
                <a:lnTo>
                  <a:pt x="16115" y="6747"/>
                </a:lnTo>
                <a:lnTo>
                  <a:pt x="16178" y="6112"/>
                </a:lnTo>
                <a:lnTo>
                  <a:pt x="16200" y="5478"/>
                </a:lnTo>
                <a:lnTo>
                  <a:pt x="16221" y="4864"/>
                </a:lnTo>
                <a:lnTo>
                  <a:pt x="16221" y="4251"/>
                </a:lnTo>
                <a:lnTo>
                  <a:pt x="16200" y="3680"/>
                </a:lnTo>
                <a:lnTo>
                  <a:pt x="16136" y="3130"/>
                </a:lnTo>
                <a:lnTo>
                  <a:pt x="16030" y="2602"/>
                </a:lnTo>
                <a:lnTo>
                  <a:pt x="15946" y="2348"/>
                </a:lnTo>
                <a:lnTo>
                  <a:pt x="15882" y="2094"/>
                </a:lnTo>
                <a:lnTo>
                  <a:pt x="15777" y="1862"/>
                </a:lnTo>
                <a:lnTo>
                  <a:pt x="15692" y="1650"/>
                </a:lnTo>
                <a:lnTo>
                  <a:pt x="15565" y="1439"/>
                </a:lnTo>
                <a:lnTo>
                  <a:pt x="15438" y="1248"/>
                </a:lnTo>
                <a:lnTo>
                  <a:pt x="15290" y="1058"/>
                </a:lnTo>
                <a:lnTo>
                  <a:pt x="15121" y="889"/>
                </a:lnTo>
                <a:lnTo>
                  <a:pt x="14952" y="720"/>
                </a:lnTo>
                <a:lnTo>
                  <a:pt x="14762" y="572"/>
                </a:lnTo>
                <a:lnTo>
                  <a:pt x="14550" y="445"/>
                </a:lnTo>
                <a:lnTo>
                  <a:pt x="14339" y="339"/>
                </a:lnTo>
                <a:lnTo>
                  <a:pt x="14085" y="233"/>
                </a:lnTo>
                <a:lnTo>
                  <a:pt x="13831" y="149"/>
                </a:lnTo>
                <a:lnTo>
                  <a:pt x="13535" y="85"/>
                </a:lnTo>
                <a:lnTo>
                  <a:pt x="13239" y="43"/>
                </a:lnTo>
                <a:lnTo>
                  <a:pt x="12922" y="1"/>
                </a:lnTo>
                <a:close/>
              </a:path>
            </a:pathLst>
          </a:custGeom>
          <a:gradFill>
            <a:gsLst>
              <a:gs pos="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Oval 1" descr="Blackfriars Street Bridge">
            <a:extLst>
              <a:ext uri="{FF2B5EF4-FFF2-40B4-BE49-F238E27FC236}">
                <a16:creationId xmlns:a16="http://schemas.microsoft.com/office/drawing/2014/main" id="{DD0C19C1-0B2E-EDC6-C267-470876ECABEE}"/>
              </a:ext>
            </a:extLst>
          </p:cNvPr>
          <p:cNvSpPr/>
          <p:nvPr/>
        </p:nvSpPr>
        <p:spPr>
          <a:xfrm>
            <a:off x="5751095" y="788125"/>
            <a:ext cx="3053271" cy="1645920"/>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82"/>
        <p:cNvGrpSpPr/>
        <p:nvPr/>
      </p:nvGrpSpPr>
      <p:grpSpPr>
        <a:xfrm>
          <a:off x="0" y="0"/>
          <a:ext cx="0" cy="0"/>
          <a:chOff x="0" y="0"/>
          <a:chExt cx="0" cy="0"/>
        </a:xfrm>
      </p:grpSpPr>
      <p:sp>
        <p:nvSpPr>
          <p:cNvPr id="2183" name="Google Shape;2183;p28"/>
          <p:cNvSpPr/>
          <p:nvPr/>
        </p:nvSpPr>
        <p:spPr>
          <a:xfrm>
            <a:off x="4710211" y="1286800"/>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28"/>
          <p:cNvSpPr/>
          <p:nvPr/>
        </p:nvSpPr>
        <p:spPr>
          <a:xfrm>
            <a:off x="4710211" y="2744300"/>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28"/>
          <p:cNvSpPr/>
          <p:nvPr/>
        </p:nvSpPr>
        <p:spPr>
          <a:xfrm>
            <a:off x="1140036" y="2744300"/>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28"/>
          <p:cNvSpPr/>
          <p:nvPr/>
        </p:nvSpPr>
        <p:spPr>
          <a:xfrm>
            <a:off x="1140036" y="1286800"/>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28"/>
          <p:cNvSpPr txBox="1">
            <a:spLocks noGrp="1"/>
          </p:cNvSpPr>
          <p:nvPr>
            <p:ph type="title" idx="6"/>
          </p:nvPr>
        </p:nvSpPr>
        <p:spPr>
          <a:xfrm>
            <a:off x="720000" y="365760"/>
            <a:ext cx="77040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Table of contents</a:t>
            </a:r>
            <a:endParaRPr/>
          </a:p>
        </p:txBody>
      </p:sp>
      <p:sp>
        <p:nvSpPr>
          <p:cNvPr id="2188" name="Google Shape;2188;p28"/>
          <p:cNvSpPr txBox="1">
            <a:spLocks noGrp="1"/>
          </p:cNvSpPr>
          <p:nvPr>
            <p:ph type="subTitle" idx="3"/>
          </p:nvPr>
        </p:nvSpPr>
        <p:spPr>
          <a:xfrm flipH="1">
            <a:off x="5663064" y="1553720"/>
            <a:ext cx="2340600" cy="548700"/>
          </a:xfrm>
          <a:prstGeom prst="rect">
            <a:avLst/>
          </a:prstGeom>
        </p:spPr>
        <p:txBody>
          <a:bodyPr spcFirstLastPara="1" wrap="square" lIns="91425" tIns="91425" rIns="91425" bIns="91425" anchor="t" anchorCtr="0">
            <a:noAutofit/>
          </a:bodyPr>
          <a:lstStyle/>
          <a:p>
            <a:pPr marL="0" indent="0"/>
            <a:r>
              <a:rPr lang="en"/>
              <a:t>"Sure, you can totally do things this way!" Famous last words.</a:t>
            </a:r>
            <a:endParaRPr lang="en-US"/>
          </a:p>
        </p:txBody>
      </p:sp>
      <p:sp>
        <p:nvSpPr>
          <p:cNvPr id="2189" name="Google Shape;2189;p28"/>
          <p:cNvSpPr txBox="1">
            <a:spLocks noGrp="1"/>
          </p:cNvSpPr>
          <p:nvPr>
            <p:ph type="title"/>
          </p:nvPr>
        </p:nvSpPr>
        <p:spPr>
          <a:xfrm>
            <a:off x="2103711" y="1339986"/>
            <a:ext cx="2332500" cy="3657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sz="2000"/>
              <a:t>Background</a:t>
            </a:r>
            <a:endParaRPr lang="en-US" sz="2000"/>
          </a:p>
        </p:txBody>
      </p:sp>
      <p:sp>
        <p:nvSpPr>
          <p:cNvPr id="2190" name="Google Shape;2190;p28"/>
          <p:cNvSpPr txBox="1">
            <a:spLocks noGrp="1"/>
          </p:cNvSpPr>
          <p:nvPr>
            <p:ph type="subTitle" idx="1"/>
          </p:nvPr>
        </p:nvSpPr>
        <p:spPr>
          <a:xfrm>
            <a:off x="2103711" y="1553723"/>
            <a:ext cx="2332500" cy="548700"/>
          </a:xfrm>
          <a:prstGeom prst="rect">
            <a:avLst/>
          </a:prstGeom>
        </p:spPr>
        <p:txBody>
          <a:bodyPr spcFirstLastPara="1" wrap="square" lIns="91425" tIns="91425" rIns="91425" bIns="91425" anchor="t" anchorCtr="0">
            <a:noAutofit/>
          </a:bodyPr>
          <a:lstStyle/>
          <a:p>
            <a:pPr marL="0" indent="0"/>
            <a:r>
              <a:rPr lang="en"/>
              <a:t>Only minimal romanticization of railroads</a:t>
            </a:r>
            <a:endParaRPr lang="en-US"/>
          </a:p>
        </p:txBody>
      </p:sp>
      <p:sp>
        <p:nvSpPr>
          <p:cNvPr id="2191" name="Google Shape;2191;p28"/>
          <p:cNvSpPr txBox="1">
            <a:spLocks noGrp="1"/>
          </p:cNvSpPr>
          <p:nvPr>
            <p:ph type="title" idx="2"/>
          </p:nvPr>
        </p:nvSpPr>
        <p:spPr>
          <a:xfrm flipH="1">
            <a:off x="5663064" y="1339978"/>
            <a:ext cx="2340900" cy="365700"/>
          </a:xfrm>
          <a:prstGeom prst="rect">
            <a:avLst/>
          </a:prstGeom>
        </p:spPr>
        <p:txBody>
          <a:bodyPr spcFirstLastPara="1" wrap="square" lIns="91425" tIns="91425" rIns="91425" bIns="91425" anchor="b" anchorCtr="0">
            <a:noAutofit/>
          </a:bodyPr>
          <a:lstStyle/>
          <a:p>
            <a:r>
              <a:rPr lang="en" sz="2000"/>
              <a:t>Implementing an AFN</a:t>
            </a:r>
            <a:endParaRPr lang="en-US" sz="2000"/>
          </a:p>
        </p:txBody>
      </p:sp>
      <p:sp>
        <p:nvSpPr>
          <p:cNvPr id="2192" name="Google Shape;2192;p28"/>
          <p:cNvSpPr txBox="1">
            <a:spLocks noGrp="1"/>
          </p:cNvSpPr>
          <p:nvPr>
            <p:ph type="title" idx="7"/>
          </p:nvPr>
        </p:nvSpPr>
        <p:spPr>
          <a:xfrm>
            <a:off x="2103711" y="2796875"/>
            <a:ext cx="2332500" cy="365700"/>
          </a:xfrm>
          <a:prstGeom prst="rect">
            <a:avLst/>
          </a:prstGeom>
        </p:spPr>
        <p:txBody>
          <a:bodyPr spcFirstLastPara="1" wrap="square" lIns="91425" tIns="91425" rIns="91425" bIns="91425" anchor="b" anchorCtr="0">
            <a:noAutofit/>
          </a:bodyPr>
          <a:lstStyle/>
          <a:p>
            <a:r>
              <a:rPr lang="en" sz="2000"/>
              <a:t>Hacking Alma Resource Sharing</a:t>
            </a:r>
            <a:endParaRPr lang="en-US" sz="2000"/>
          </a:p>
        </p:txBody>
      </p:sp>
      <p:sp>
        <p:nvSpPr>
          <p:cNvPr id="2193" name="Google Shape;2193;p28"/>
          <p:cNvSpPr txBox="1">
            <a:spLocks noGrp="1"/>
          </p:cNvSpPr>
          <p:nvPr>
            <p:ph type="subTitle" idx="8"/>
          </p:nvPr>
        </p:nvSpPr>
        <p:spPr>
          <a:xfrm>
            <a:off x="2103711" y="3004785"/>
            <a:ext cx="2332800" cy="548700"/>
          </a:xfrm>
          <a:prstGeom prst="rect">
            <a:avLst/>
          </a:prstGeom>
        </p:spPr>
        <p:txBody>
          <a:bodyPr spcFirstLastPara="1" wrap="square" lIns="91425" tIns="91425" rIns="91425" bIns="91425" anchor="t" anchorCtr="0">
            <a:noAutofit/>
          </a:bodyPr>
          <a:lstStyle/>
          <a:p>
            <a:pPr marL="0" indent="0"/>
            <a:r>
              <a:rPr lang="en"/>
              <a:t>Pretty sure it was never intended to be used this way</a:t>
            </a:r>
            <a:endParaRPr lang="en-US"/>
          </a:p>
        </p:txBody>
      </p:sp>
      <p:sp>
        <p:nvSpPr>
          <p:cNvPr id="2194" name="Google Shape;2194;p28"/>
          <p:cNvSpPr txBox="1">
            <a:spLocks noGrp="1"/>
          </p:cNvSpPr>
          <p:nvPr>
            <p:ph type="title" idx="9"/>
          </p:nvPr>
        </p:nvSpPr>
        <p:spPr>
          <a:xfrm flipH="1">
            <a:off x="5663064" y="2796871"/>
            <a:ext cx="2340900" cy="365700"/>
          </a:xfrm>
          <a:prstGeom prst="rect">
            <a:avLst/>
          </a:prstGeom>
        </p:spPr>
        <p:txBody>
          <a:bodyPr spcFirstLastPara="1" wrap="square" lIns="91425" tIns="91425" rIns="91425" bIns="91425" anchor="b" anchorCtr="0">
            <a:noAutofit/>
          </a:bodyPr>
          <a:lstStyle/>
          <a:p>
            <a:r>
              <a:rPr lang="en" sz="2000"/>
              <a:t>What have we learned?</a:t>
            </a:r>
            <a:endParaRPr lang="en-US" sz="2000"/>
          </a:p>
        </p:txBody>
      </p:sp>
      <p:sp>
        <p:nvSpPr>
          <p:cNvPr id="2195" name="Google Shape;2195;p28"/>
          <p:cNvSpPr txBox="1">
            <a:spLocks noGrp="1"/>
          </p:cNvSpPr>
          <p:nvPr>
            <p:ph type="subTitle" idx="13"/>
          </p:nvPr>
        </p:nvSpPr>
        <p:spPr>
          <a:xfrm flipH="1">
            <a:off x="5663064" y="3004783"/>
            <a:ext cx="2340600" cy="548700"/>
          </a:xfrm>
          <a:prstGeom prst="rect">
            <a:avLst/>
          </a:prstGeom>
        </p:spPr>
        <p:txBody>
          <a:bodyPr spcFirstLastPara="1" wrap="square" lIns="91425" tIns="91425" rIns="91425" bIns="91425" anchor="t" anchorCtr="0">
            <a:noAutofit/>
          </a:bodyPr>
          <a:lstStyle/>
          <a:p>
            <a:pPr marL="0" indent="0"/>
            <a:r>
              <a:rPr lang="en"/>
              <a:t>Nothing works the way you think it will.</a:t>
            </a:r>
            <a:endParaRPr lang="en-US"/>
          </a:p>
        </p:txBody>
      </p:sp>
      <p:sp>
        <p:nvSpPr>
          <p:cNvPr id="2196" name="Google Shape;2196;p28"/>
          <p:cNvSpPr txBox="1">
            <a:spLocks noGrp="1"/>
          </p:cNvSpPr>
          <p:nvPr>
            <p:ph type="title" idx="4"/>
          </p:nvPr>
        </p:nvSpPr>
        <p:spPr>
          <a:xfrm>
            <a:off x="1207094" y="1538345"/>
            <a:ext cx="734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a:t>
            </a:r>
            <a:endParaRPr/>
          </a:p>
        </p:txBody>
      </p:sp>
      <p:sp>
        <p:nvSpPr>
          <p:cNvPr id="2197" name="Google Shape;2197;p28"/>
          <p:cNvSpPr txBox="1">
            <a:spLocks noGrp="1"/>
          </p:cNvSpPr>
          <p:nvPr>
            <p:ph type="title" idx="14"/>
          </p:nvPr>
        </p:nvSpPr>
        <p:spPr>
          <a:xfrm>
            <a:off x="1207094" y="2995862"/>
            <a:ext cx="734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3</a:t>
            </a:r>
            <a:endParaRPr/>
          </a:p>
        </p:txBody>
      </p:sp>
      <p:sp>
        <p:nvSpPr>
          <p:cNvPr id="2198" name="Google Shape;2198;p28"/>
          <p:cNvSpPr txBox="1">
            <a:spLocks noGrp="1"/>
          </p:cNvSpPr>
          <p:nvPr>
            <p:ph type="title" idx="5"/>
          </p:nvPr>
        </p:nvSpPr>
        <p:spPr>
          <a:xfrm flipH="1">
            <a:off x="4777267" y="1538345"/>
            <a:ext cx="734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2</a:t>
            </a:r>
            <a:endParaRPr/>
          </a:p>
        </p:txBody>
      </p:sp>
      <p:sp>
        <p:nvSpPr>
          <p:cNvPr id="2199" name="Google Shape;2199;p28"/>
          <p:cNvSpPr txBox="1">
            <a:spLocks noGrp="1"/>
          </p:cNvSpPr>
          <p:nvPr>
            <p:ph type="title" idx="15"/>
          </p:nvPr>
        </p:nvSpPr>
        <p:spPr>
          <a:xfrm flipH="1">
            <a:off x="4777267" y="2995862"/>
            <a:ext cx="734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4</a:t>
            </a:r>
            <a:endParaRPr/>
          </a:p>
        </p:txBody>
      </p:sp>
      <p:sp>
        <p:nvSpPr>
          <p:cNvPr id="2" name="Google Shape;2282;p30">
            <a:extLst>
              <a:ext uri="{FF2B5EF4-FFF2-40B4-BE49-F238E27FC236}">
                <a16:creationId xmlns:a16="http://schemas.microsoft.com/office/drawing/2014/main" id="{10F51F01-B57C-0031-2E2F-028E5AA45205}"/>
              </a:ext>
            </a:extLst>
          </p:cNvPr>
          <p:cNvSpPr txBox="1">
            <a:spLocks/>
          </p:cNvSpPr>
          <p:nvPr/>
        </p:nvSpPr>
        <p:spPr>
          <a:xfrm>
            <a:off x="8289094" y="4777740"/>
            <a:ext cx="854906" cy="36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1"/>
              </a:buClr>
              <a:buSzPts val="14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2pPr>
            <a:lvl3pPr marL="1371600" marR="0" lvl="2"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3pPr>
            <a:lvl4pPr marL="1828800" marR="0" lvl="3"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4pPr>
            <a:lvl5pPr marL="2286000" marR="0" lvl="4"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5pPr>
            <a:lvl6pPr marL="2743200" marR="0" lvl="5"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6pPr>
            <a:lvl7pPr marL="3200400" marR="0" lvl="6"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7pPr>
            <a:lvl8pPr marL="3657600" marR="0" lvl="7"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8pPr>
            <a:lvl9pPr marL="4114800" marR="0" lvl="8"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9pPr>
          </a:lstStyle>
          <a:p>
            <a:pPr marL="0" indent="0"/>
            <a:r>
              <a:rPr lang="en"/>
              <a:t>Alex</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03"/>
        <p:cNvGrpSpPr/>
        <p:nvPr/>
      </p:nvGrpSpPr>
      <p:grpSpPr>
        <a:xfrm>
          <a:off x="0" y="0"/>
          <a:ext cx="0" cy="0"/>
          <a:chOff x="0" y="0"/>
          <a:chExt cx="0" cy="0"/>
        </a:xfrm>
      </p:grpSpPr>
      <p:sp>
        <p:nvSpPr>
          <p:cNvPr id="2204" name="Google Shape;2204;p29"/>
          <p:cNvSpPr txBox="1">
            <a:spLocks noGrp="1"/>
          </p:cNvSpPr>
          <p:nvPr>
            <p:ph type="title"/>
          </p:nvPr>
        </p:nvSpPr>
        <p:spPr>
          <a:xfrm>
            <a:off x="1975050" y="826814"/>
            <a:ext cx="5193900" cy="91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Introduction</a:t>
            </a:r>
            <a:endParaRPr/>
          </a:p>
        </p:txBody>
      </p:sp>
      <p:sp>
        <p:nvSpPr>
          <p:cNvPr id="2206" name="Google Shape;2206;p29"/>
          <p:cNvSpPr/>
          <p:nvPr/>
        </p:nvSpPr>
        <p:spPr>
          <a:xfrm>
            <a:off x="7693825" y="3442200"/>
            <a:ext cx="35600" cy="87750"/>
          </a:xfrm>
          <a:custGeom>
            <a:avLst/>
            <a:gdLst/>
            <a:ahLst/>
            <a:cxnLst/>
            <a:rect l="l" t="t" r="r" b="b"/>
            <a:pathLst>
              <a:path w="1424" h="3510" extrusionOk="0">
                <a:moveTo>
                  <a:pt x="0" y="0"/>
                </a:moveTo>
                <a:lnTo>
                  <a:pt x="0" y="0"/>
                </a:lnTo>
                <a:lnTo>
                  <a:pt x="0" y="0"/>
                </a:lnTo>
                <a:lnTo>
                  <a:pt x="0" y="0"/>
                </a:lnTo>
                <a:lnTo>
                  <a:pt x="141" y="281"/>
                </a:lnTo>
                <a:lnTo>
                  <a:pt x="321" y="622"/>
                </a:lnTo>
                <a:lnTo>
                  <a:pt x="522" y="1043"/>
                </a:lnTo>
                <a:lnTo>
                  <a:pt x="742" y="1564"/>
                </a:lnTo>
                <a:lnTo>
                  <a:pt x="983" y="2166"/>
                </a:lnTo>
                <a:lnTo>
                  <a:pt x="1203" y="2808"/>
                </a:lnTo>
                <a:lnTo>
                  <a:pt x="1424" y="3510"/>
                </a:lnTo>
                <a:lnTo>
                  <a:pt x="1424" y="3510"/>
                </a:lnTo>
                <a:lnTo>
                  <a:pt x="1203" y="2808"/>
                </a:lnTo>
                <a:lnTo>
                  <a:pt x="983" y="2166"/>
                </a:lnTo>
                <a:lnTo>
                  <a:pt x="742" y="1564"/>
                </a:lnTo>
                <a:lnTo>
                  <a:pt x="522" y="1043"/>
                </a:lnTo>
                <a:lnTo>
                  <a:pt x="321" y="622"/>
                </a:lnTo>
                <a:lnTo>
                  <a:pt x="141" y="281"/>
                </a:lnTo>
                <a:lnTo>
                  <a:pt x="0" y="0"/>
                </a:lnTo>
                <a:lnTo>
                  <a:pt x="0" y="0"/>
                </a:lnTo>
                <a:close/>
              </a:path>
            </a:pathLst>
          </a:custGeom>
          <a:solidFill>
            <a:srgbClr val="FF97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29"/>
          <p:cNvSpPr/>
          <p:nvPr/>
        </p:nvSpPr>
        <p:spPr>
          <a:xfrm>
            <a:off x="3239938" y="4010775"/>
            <a:ext cx="2664125" cy="588650"/>
          </a:xfrm>
          <a:custGeom>
            <a:avLst/>
            <a:gdLst/>
            <a:ahLst/>
            <a:cxnLst/>
            <a:rect l="l" t="t" r="r" b="b"/>
            <a:pathLst>
              <a:path w="106565" h="23546" extrusionOk="0">
                <a:moveTo>
                  <a:pt x="53140" y="501"/>
                </a:moveTo>
                <a:lnTo>
                  <a:pt x="53140" y="3042"/>
                </a:lnTo>
                <a:lnTo>
                  <a:pt x="50670" y="537"/>
                </a:lnTo>
                <a:lnTo>
                  <a:pt x="51816" y="501"/>
                </a:lnTo>
                <a:lnTo>
                  <a:pt x="52710" y="501"/>
                </a:lnTo>
                <a:lnTo>
                  <a:pt x="52710" y="537"/>
                </a:lnTo>
                <a:lnTo>
                  <a:pt x="53140" y="501"/>
                </a:lnTo>
                <a:close/>
                <a:moveTo>
                  <a:pt x="54750" y="501"/>
                </a:moveTo>
                <a:lnTo>
                  <a:pt x="55895" y="537"/>
                </a:lnTo>
                <a:lnTo>
                  <a:pt x="53426" y="3042"/>
                </a:lnTo>
                <a:lnTo>
                  <a:pt x="53426" y="501"/>
                </a:lnTo>
                <a:lnTo>
                  <a:pt x="53855" y="537"/>
                </a:lnTo>
                <a:lnTo>
                  <a:pt x="53855" y="501"/>
                </a:lnTo>
                <a:close/>
                <a:moveTo>
                  <a:pt x="47092" y="752"/>
                </a:moveTo>
                <a:lnTo>
                  <a:pt x="47092" y="3436"/>
                </a:lnTo>
                <a:lnTo>
                  <a:pt x="44373" y="1038"/>
                </a:lnTo>
                <a:lnTo>
                  <a:pt x="45768" y="895"/>
                </a:lnTo>
                <a:lnTo>
                  <a:pt x="47092" y="752"/>
                </a:lnTo>
                <a:close/>
                <a:moveTo>
                  <a:pt x="50062" y="573"/>
                </a:moveTo>
                <a:lnTo>
                  <a:pt x="50062" y="3436"/>
                </a:lnTo>
                <a:lnTo>
                  <a:pt x="47629" y="716"/>
                </a:lnTo>
                <a:lnTo>
                  <a:pt x="48917" y="609"/>
                </a:lnTo>
                <a:lnTo>
                  <a:pt x="50062" y="573"/>
                </a:lnTo>
                <a:close/>
                <a:moveTo>
                  <a:pt x="56467" y="573"/>
                </a:moveTo>
                <a:lnTo>
                  <a:pt x="57648" y="609"/>
                </a:lnTo>
                <a:lnTo>
                  <a:pt x="58901" y="716"/>
                </a:lnTo>
                <a:lnTo>
                  <a:pt x="56467" y="3436"/>
                </a:lnTo>
                <a:lnTo>
                  <a:pt x="56467" y="573"/>
                </a:lnTo>
                <a:close/>
                <a:moveTo>
                  <a:pt x="59473" y="752"/>
                </a:moveTo>
                <a:lnTo>
                  <a:pt x="60761" y="895"/>
                </a:lnTo>
                <a:lnTo>
                  <a:pt x="62193" y="1038"/>
                </a:lnTo>
                <a:lnTo>
                  <a:pt x="59473" y="3436"/>
                </a:lnTo>
                <a:lnTo>
                  <a:pt x="59473" y="752"/>
                </a:lnTo>
                <a:close/>
                <a:moveTo>
                  <a:pt x="50313" y="537"/>
                </a:moveTo>
                <a:lnTo>
                  <a:pt x="53104" y="3364"/>
                </a:lnTo>
                <a:lnTo>
                  <a:pt x="53032" y="3400"/>
                </a:lnTo>
                <a:lnTo>
                  <a:pt x="52710" y="3400"/>
                </a:lnTo>
                <a:lnTo>
                  <a:pt x="52710" y="3436"/>
                </a:lnTo>
                <a:lnTo>
                  <a:pt x="51493" y="3471"/>
                </a:lnTo>
                <a:lnTo>
                  <a:pt x="50313" y="3543"/>
                </a:lnTo>
                <a:lnTo>
                  <a:pt x="50313" y="537"/>
                </a:lnTo>
                <a:close/>
                <a:moveTo>
                  <a:pt x="56217" y="537"/>
                </a:moveTo>
                <a:lnTo>
                  <a:pt x="56217" y="3543"/>
                </a:lnTo>
                <a:lnTo>
                  <a:pt x="55036" y="3471"/>
                </a:lnTo>
                <a:lnTo>
                  <a:pt x="53855" y="3436"/>
                </a:lnTo>
                <a:lnTo>
                  <a:pt x="53855" y="3400"/>
                </a:lnTo>
                <a:lnTo>
                  <a:pt x="53497" y="3400"/>
                </a:lnTo>
                <a:lnTo>
                  <a:pt x="53462" y="3364"/>
                </a:lnTo>
                <a:lnTo>
                  <a:pt x="56217" y="537"/>
                </a:lnTo>
                <a:close/>
                <a:moveTo>
                  <a:pt x="47378" y="823"/>
                </a:moveTo>
                <a:lnTo>
                  <a:pt x="49847" y="3579"/>
                </a:lnTo>
                <a:lnTo>
                  <a:pt x="48595" y="3686"/>
                </a:lnTo>
                <a:lnTo>
                  <a:pt x="47378" y="3829"/>
                </a:lnTo>
                <a:lnTo>
                  <a:pt x="47378" y="3793"/>
                </a:lnTo>
                <a:lnTo>
                  <a:pt x="47378" y="823"/>
                </a:lnTo>
                <a:close/>
                <a:moveTo>
                  <a:pt x="59151" y="823"/>
                </a:moveTo>
                <a:lnTo>
                  <a:pt x="59151" y="3793"/>
                </a:lnTo>
                <a:lnTo>
                  <a:pt x="59151" y="3829"/>
                </a:lnTo>
                <a:lnTo>
                  <a:pt x="57935" y="3686"/>
                </a:lnTo>
                <a:lnTo>
                  <a:pt x="56718" y="3579"/>
                </a:lnTo>
                <a:lnTo>
                  <a:pt x="59151" y="823"/>
                </a:lnTo>
                <a:close/>
                <a:moveTo>
                  <a:pt x="43800" y="1110"/>
                </a:moveTo>
                <a:lnTo>
                  <a:pt x="43800" y="4223"/>
                </a:lnTo>
                <a:lnTo>
                  <a:pt x="41152" y="1503"/>
                </a:lnTo>
                <a:lnTo>
                  <a:pt x="42512" y="1288"/>
                </a:lnTo>
                <a:lnTo>
                  <a:pt x="43800" y="1110"/>
                </a:lnTo>
                <a:close/>
                <a:moveTo>
                  <a:pt x="62730" y="1110"/>
                </a:moveTo>
                <a:lnTo>
                  <a:pt x="64018" y="1288"/>
                </a:lnTo>
                <a:lnTo>
                  <a:pt x="65413" y="1503"/>
                </a:lnTo>
                <a:lnTo>
                  <a:pt x="62730" y="4223"/>
                </a:lnTo>
                <a:lnTo>
                  <a:pt x="62730" y="1110"/>
                </a:lnTo>
                <a:close/>
                <a:moveTo>
                  <a:pt x="44086" y="1145"/>
                </a:moveTo>
                <a:lnTo>
                  <a:pt x="47092" y="3793"/>
                </a:lnTo>
                <a:lnTo>
                  <a:pt x="47092" y="3865"/>
                </a:lnTo>
                <a:lnTo>
                  <a:pt x="45553" y="4044"/>
                </a:lnTo>
                <a:lnTo>
                  <a:pt x="44086" y="4294"/>
                </a:lnTo>
                <a:lnTo>
                  <a:pt x="44086" y="1145"/>
                </a:lnTo>
                <a:close/>
                <a:moveTo>
                  <a:pt x="62479" y="1145"/>
                </a:moveTo>
                <a:lnTo>
                  <a:pt x="62479" y="4294"/>
                </a:lnTo>
                <a:lnTo>
                  <a:pt x="60976" y="4044"/>
                </a:lnTo>
                <a:lnTo>
                  <a:pt x="59473" y="3865"/>
                </a:lnTo>
                <a:lnTo>
                  <a:pt x="59473" y="3793"/>
                </a:lnTo>
                <a:lnTo>
                  <a:pt x="62479" y="1145"/>
                </a:lnTo>
                <a:close/>
                <a:moveTo>
                  <a:pt x="40651" y="1611"/>
                </a:moveTo>
                <a:lnTo>
                  <a:pt x="40651" y="4867"/>
                </a:lnTo>
                <a:lnTo>
                  <a:pt x="38075" y="2076"/>
                </a:lnTo>
                <a:lnTo>
                  <a:pt x="40651" y="1611"/>
                </a:lnTo>
                <a:close/>
                <a:moveTo>
                  <a:pt x="65914" y="1611"/>
                </a:moveTo>
                <a:lnTo>
                  <a:pt x="68455" y="2076"/>
                </a:lnTo>
                <a:lnTo>
                  <a:pt x="65914" y="4867"/>
                </a:lnTo>
                <a:lnTo>
                  <a:pt x="65914" y="1611"/>
                </a:lnTo>
                <a:close/>
                <a:moveTo>
                  <a:pt x="40902" y="1646"/>
                </a:moveTo>
                <a:lnTo>
                  <a:pt x="43585" y="4402"/>
                </a:lnTo>
                <a:lnTo>
                  <a:pt x="42226" y="4652"/>
                </a:lnTo>
                <a:lnTo>
                  <a:pt x="40902" y="4938"/>
                </a:lnTo>
                <a:lnTo>
                  <a:pt x="40902" y="1646"/>
                </a:lnTo>
                <a:close/>
                <a:moveTo>
                  <a:pt x="65628" y="1646"/>
                </a:moveTo>
                <a:lnTo>
                  <a:pt x="65628" y="4938"/>
                </a:lnTo>
                <a:lnTo>
                  <a:pt x="64304" y="4652"/>
                </a:lnTo>
                <a:lnTo>
                  <a:pt x="62944" y="4402"/>
                </a:lnTo>
                <a:lnTo>
                  <a:pt x="65628" y="1646"/>
                </a:lnTo>
                <a:close/>
                <a:moveTo>
                  <a:pt x="37609" y="2183"/>
                </a:moveTo>
                <a:lnTo>
                  <a:pt x="37609" y="5654"/>
                </a:lnTo>
                <a:lnTo>
                  <a:pt x="34747" y="2827"/>
                </a:lnTo>
                <a:lnTo>
                  <a:pt x="36178" y="2505"/>
                </a:lnTo>
                <a:lnTo>
                  <a:pt x="37609" y="2183"/>
                </a:lnTo>
                <a:close/>
                <a:moveTo>
                  <a:pt x="68956" y="2183"/>
                </a:moveTo>
                <a:lnTo>
                  <a:pt x="70352" y="2505"/>
                </a:lnTo>
                <a:lnTo>
                  <a:pt x="71819" y="2827"/>
                </a:lnTo>
                <a:lnTo>
                  <a:pt x="68956" y="5654"/>
                </a:lnTo>
                <a:lnTo>
                  <a:pt x="68956" y="2183"/>
                </a:lnTo>
                <a:close/>
                <a:moveTo>
                  <a:pt x="37860" y="2219"/>
                </a:moveTo>
                <a:lnTo>
                  <a:pt x="40472" y="5046"/>
                </a:lnTo>
                <a:lnTo>
                  <a:pt x="39148" y="5368"/>
                </a:lnTo>
                <a:lnTo>
                  <a:pt x="37860" y="5690"/>
                </a:lnTo>
                <a:lnTo>
                  <a:pt x="37860" y="2219"/>
                </a:lnTo>
                <a:close/>
                <a:moveTo>
                  <a:pt x="68670" y="2219"/>
                </a:moveTo>
                <a:lnTo>
                  <a:pt x="68670" y="5690"/>
                </a:lnTo>
                <a:lnTo>
                  <a:pt x="67381" y="5368"/>
                </a:lnTo>
                <a:lnTo>
                  <a:pt x="66093" y="5046"/>
                </a:lnTo>
                <a:lnTo>
                  <a:pt x="68670" y="2219"/>
                </a:lnTo>
                <a:close/>
                <a:moveTo>
                  <a:pt x="34210" y="2970"/>
                </a:moveTo>
                <a:lnTo>
                  <a:pt x="34210" y="6656"/>
                </a:lnTo>
                <a:lnTo>
                  <a:pt x="31669" y="3650"/>
                </a:lnTo>
                <a:lnTo>
                  <a:pt x="34210" y="2970"/>
                </a:lnTo>
                <a:close/>
                <a:moveTo>
                  <a:pt x="72320" y="2970"/>
                </a:moveTo>
                <a:lnTo>
                  <a:pt x="74860" y="3650"/>
                </a:lnTo>
                <a:lnTo>
                  <a:pt x="72320" y="6656"/>
                </a:lnTo>
                <a:lnTo>
                  <a:pt x="72320" y="2970"/>
                </a:lnTo>
                <a:close/>
                <a:moveTo>
                  <a:pt x="34496" y="2970"/>
                </a:moveTo>
                <a:lnTo>
                  <a:pt x="37395" y="5833"/>
                </a:lnTo>
                <a:lnTo>
                  <a:pt x="35928" y="6262"/>
                </a:lnTo>
                <a:lnTo>
                  <a:pt x="34496" y="6728"/>
                </a:lnTo>
                <a:lnTo>
                  <a:pt x="34496" y="2970"/>
                </a:lnTo>
                <a:close/>
                <a:moveTo>
                  <a:pt x="72069" y="2970"/>
                </a:moveTo>
                <a:lnTo>
                  <a:pt x="72069" y="6728"/>
                </a:lnTo>
                <a:lnTo>
                  <a:pt x="70602" y="6262"/>
                </a:lnTo>
                <a:lnTo>
                  <a:pt x="69135" y="5833"/>
                </a:lnTo>
                <a:lnTo>
                  <a:pt x="72069" y="2970"/>
                </a:lnTo>
                <a:close/>
                <a:moveTo>
                  <a:pt x="31240" y="3758"/>
                </a:moveTo>
                <a:lnTo>
                  <a:pt x="31240" y="7801"/>
                </a:lnTo>
                <a:lnTo>
                  <a:pt x="28341" y="4652"/>
                </a:lnTo>
                <a:lnTo>
                  <a:pt x="29809" y="4187"/>
                </a:lnTo>
                <a:lnTo>
                  <a:pt x="31240" y="3758"/>
                </a:lnTo>
                <a:close/>
                <a:moveTo>
                  <a:pt x="31562" y="3901"/>
                </a:moveTo>
                <a:lnTo>
                  <a:pt x="34067" y="6871"/>
                </a:lnTo>
                <a:lnTo>
                  <a:pt x="32779" y="7336"/>
                </a:lnTo>
                <a:lnTo>
                  <a:pt x="31562" y="7801"/>
                </a:lnTo>
                <a:lnTo>
                  <a:pt x="31562" y="3901"/>
                </a:lnTo>
                <a:close/>
                <a:moveTo>
                  <a:pt x="75003" y="3901"/>
                </a:moveTo>
                <a:lnTo>
                  <a:pt x="75003" y="7801"/>
                </a:lnTo>
                <a:lnTo>
                  <a:pt x="73751" y="7336"/>
                </a:lnTo>
                <a:lnTo>
                  <a:pt x="72463" y="6871"/>
                </a:lnTo>
                <a:lnTo>
                  <a:pt x="75003" y="3901"/>
                </a:lnTo>
                <a:close/>
                <a:moveTo>
                  <a:pt x="75325" y="3758"/>
                </a:moveTo>
                <a:lnTo>
                  <a:pt x="76757" y="4187"/>
                </a:lnTo>
                <a:lnTo>
                  <a:pt x="78188" y="4652"/>
                </a:lnTo>
                <a:lnTo>
                  <a:pt x="75325" y="7801"/>
                </a:lnTo>
                <a:lnTo>
                  <a:pt x="75325" y="3758"/>
                </a:lnTo>
                <a:close/>
                <a:moveTo>
                  <a:pt x="22544" y="6728"/>
                </a:moveTo>
                <a:lnTo>
                  <a:pt x="22544" y="7944"/>
                </a:lnTo>
                <a:lnTo>
                  <a:pt x="21829" y="7050"/>
                </a:lnTo>
                <a:lnTo>
                  <a:pt x="22544" y="6728"/>
                </a:lnTo>
                <a:close/>
                <a:moveTo>
                  <a:pt x="83985" y="6728"/>
                </a:moveTo>
                <a:lnTo>
                  <a:pt x="84737" y="7050"/>
                </a:lnTo>
                <a:lnTo>
                  <a:pt x="83985" y="7944"/>
                </a:lnTo>
                <a:lnTo>
                  <a:pt x="83985" y="6728"/>
                </a:lnTo>
                <a:close/>
                <a:moveTo>
                  <a:pt x="27912" y="4795"/>
                </a:moveTo>
                <a:lnTo>
                  <a:pt x="27912" y="9161"/>
                </a:lnTo>
                <a:lnTo>
                  <a:pt x="25192" y="5726"/>
                </a:lnTo>
                <a:lnTo>
                  <a:pt x="26552" y="5260"/>
                </a:lnTo>
                <a:lnTo>
                  <a:pt x="27912" y="4795"/>
                </a:lnTo>
                <a:close/>
                <a:moveTo>
                  <a:pt x="78653" y="4795"/>
                </a:moveTo>
                <a:lnTo>
                  <a:pt x="80013" y="5260"/>
                </a:lnTo>
                <a:lnTo>
                  <a:pt x="81373" y="5726"/>
                </a:lnTo>
                <a:lnTo>
                  <a:pt x="78653" y="9161"/>
                </a:lnTo>
                <a:lnTo>
                  <a:pt x="78653" y="4795"/>
                </a:lnTo>
                <a:close/>
                <a:moveTo>
                  <a:pt x="28163" y="4831"/>
                </a:moveTo>
                <a:lnTo>
                  <a:pt x="31061" y="7980"/>
                </a:lnTo>
                <a:lnTo>
                  <a:pt x="29594" y="8588"/>
                </a:lnTo>
                <a:lnTo>
                  <a:pt x="28163" y="9197"/>
                </a:lnTo>
                <a:lnTo>
                  <a:pt x="28163" y="4831"/>
                </a:lnTo>
                <a:close/>
                <a:moveTo>
                  <a:pt x="78367" y="4831"/>
                </a:moveTo>
                <a:lnTo>
                  <a:pt x="78367" y="9197"/>
                </a:lnTo>
                <a:lnTo>
                  <a:pt x="76971" y="8588"/>
                </a:lnTo>
                <a:lnTo>
                  <a:pt x="75504" y="7980"/>
                </a:lnTo>
                <a:lnTo>
                  <a:pt x="78367" y="4831"/>
                </a:lnTo>
                <a:close/>
                <a:moveTo>
                  <a:pt x="19574" y="7944"/>
                </a:moveTo>
                <a:lnTo>
                  <a:pt x="19574" y="9662"/>
                </a:lnTo>
                <a:lnTo>
                  <a:pt x="18680" y="8302"/>
                </a:lnTo>
                <a:lnTo>
                  <a:pt x="19574" y="7944"/>
                </a:lnTo>
                <a:close/>
                <a:moveTo>
                  <a:pt x="86991" y="7944"/>
                </a:moveTo>
                <a:lnTo>
                  <a:pt x="87850" y="8302"/>
                </a:lnTo>
                <a:lnTo>
                  <a:pt x="86991" y="9662"/>
                </a:lnTo>
                <a:lnTo>
                  <a:pt x="86991" y="7944"/>
                </a:lnTo>
                <a:close/>
                <a:moveTo>
                  <a:pt x="24656" y="5940"/>
                </a:moveTo>
                <a:lnTo>
                  <a:pt x="24656" y="10556"/>
                </a:lnTo>
                <a:lnTo>
                  <a:pt x="22795" y="8266"/>
                </a:lnTo>
                <a:lnTo>
                  <a:pt x="22795" y="6620"/>
                </a:lnTo>
                <a:lnTo>
                  <a:pt x="24656" y="5940"/>
                </a:lnTo>
                <a:close/>
                <a:moveTo>
                  <a:pt x="81910" y="5940"/>
                </a:moveTo>
                <a:lnTo>
                  <a:pt x="83735" y="6620"/>
                </a:lnTo>
                <a:lnTo>
                  <a:pt x="83735" y="8266"/>
                </a:lnTo>
                <a:lnTo>
                  <a:pt x="81910" y="10556"/>
                </a:lnTo>
                <a:lnTo>
                  <a:pt x="81910" y="5940"/>
                </a:lnTo>
                <a:close/>
                <a:moveTo>
                  <a:pt x="25014" y="5940"/>
                </a:moveTo>
                <a:lnTo>
                  <a:pt x="27769" y="9376"/>
                </a:lnTo>
                <a:lnTo>
                  <a:pt x="26338" y="10056"/>
                </a:lnTo>
                <a:lnTo>
                  <a:pt x="25014" y="10700"/>
                </a:lnTo>
                <a:lnTo>
                  <a:pt x="25014" y="5940"/>
                </a:lnTo>
                <a:close/>
                <a:moveTo>
                  <a:pt x="81552" y="5940"/>
                </a:moveTo>
                <a:lnTo>
                  <a:pt x="81552" y="10700"/>
                </a:lnTo>
                <a:lnTo>
                  <a:pt x="80192" y="10056"/>
                </a:lnTo>
                <a:lnTo>
                  <a:pt x="78796" y="9376"/>
                </a:lnTo>
                <a:lnTo>
                  <a:pt x="81552" y="5940"/>
                </a:lnTo>
                <a:close/>
                <a:moveTo>
                  <a:pt x="16282" y="9268"/>
                </a:moveTo>
                <a:lnTo>
                  <a:pt x="16282" y="11308"/>
                </a:lnTo>
                <a:lnTo>
                  <a:pt x="15245" y="9698"/>
                </a:lnTo>
                <a:lnTo>
                  <a:pt x="16282" y="9268"/>
                </a:lnTo>
                <a:close/>
                <a:moveTo>
                  <a:pt x="90247" y="9268"/>
                </a:moveTo>
                <a:lnTo>
                  <a:pt x="91285" y="9698"/>
                </a:lnTo>
                <a:lnTo>
                  <a:pt x="90247" y="11308"/>
                </a:lnTo>
                <a:lnTo>
                  <a:pt x="90247" y="9268"/>
                </a:lnTo>
                <a:close/>
                <a:moveTo>
                  <a:pt x="22795" y="8696"/>
                </a:moveTo>
                <a:lnTo>
                  <a:pt x="24584" y="10914"/>
                </a:lnTo>
                <a:lnTo>
                  <a:pt x="22795" y="11880"/>
                </a:lnTo>
                <a:lnTo>
                  <a:pt x="22795" y="8696"/>
                </a:lnTo>
                <a:close/>
                <a:moveTo>
                  <a:pt x="83735" y="8696"/>
                </a:moveTo>
                <a:lnTo>
                  <a:pt x="83735" y="11880"/>
                </a:lnTo>
                <a:lnTo>
                  <a:pt x="81945" y="10914"/>
                </a:lnTo>
                <a:lnTo>
                  <a:pt x="83735" y="8696"/>
                </a:lnTo>
                <a:close/>
                <a:moveTo>
                  <a:pt x="21399" y="7193"/>
                </a:moveTo>
                <a:lnTo>
                  <a:pt x="21399" y="12453"/>
                </a:lnTo>
                <a:lnTo>
                  <a:pt x="19825" y="10056"/>
                </a:lnTo>
                <a:lnTo>
                  <a:pt x="19825" y="7837"/>
                </a:lnTo>
                <a:lnTo>
                  <a:pt x="21256" y="7264"/>
                </a:lnTo>
                <a:lnTo>
                  <a:pt x="21399" y="7193"/>
                </a:lnTo>
                <a:close/>
                <a:moveTo>
                  <a:pt x="85130" y="7193"/>
                </a:moveTo>
                <a:lnTo>
                  <a:pt x="85309" y="7264"/>
                </a:lnTo>
                <a:lnTo>
                  <a:pt x="86740" y="7837"/>
                </a:lnTo>
                <a:lnTo>
                  <a:pt x="86740" y="10056"/>
                </a:lnTo>
                <a:lnTo>
                  <a:pt x="85130" y="12453"/>
                </a:lnTo>
                <a:lnTo>
                  <a:pt x="85130" y="7193"/>
                </a:lnTo>
                <a:close/>
                <a:moveTo>
                  <a:pt x="21650" y="7229"/>
                </a:moveTo>
                <a:lnTo>
                  <a:pt x="22544" y="8374"/>
                </a:lnTo>
                <a:lnTo>
                  <a:pt x="22544" y="12024"/>
                </a:lnTo>
                <a:lnTo>
                  <a:pt x="21650" y="12525"/>
                </a:lnTo>
                <a:lnTo>
                  <a:pt x="21650" y="7229"/>
                </a:lnTo>
                <a:close/>
                <a:moveTo>
                  <a:pt x="84880" y="7229"/>
                </a:moveTo>
                <a:lnTo>
                  <a:pt x="84880" y="12525"/>
                </a:lnTo>
                <a:lnTo>
                  <a:pt x="83985" y="12024"/>
                </a:lnTo>
                <a:lnTo>
                  <a:pt x="83985" y="8374"/>
                </a:lnTo>
                <a:lnTo>
                  <a:pt x="84880" y="7229"/>
                </a:lnTo>
                <a:close/>
                <a:moveTo>
                  <a:pt x="13205" y="10521"/>
                </a:moveTo>
                <a:lnTo>
                  <a:pt x="13205" y="12811"/>
                </a:lnTo>
                <a:lnTo>
                  <a:pt x="12346" y="10879"/>
                </a:lnTo>
                <a:lnTo>
                  <a:pt x="13205" y="10521"/>
                </a:lnTo>
                <a:close/>
                <a:moveTo>
                  <a:pt x="93360" y="10521"/>
                </a:moveTo>
                <a:lnTo>
                  <a:pt x="94219" y="10879"/>
                </a:lnTo>
                <a:lnTo>
                  <a:pt x="93360" y="12811"/>
                </a:lnTo>
                <a:lnTo>
                  <a:pt x="93360" y="10521"/>
                </a:lnTo>
                <a:close/>
                <a:moveTo>
                  <a:pt x="8982" y="12811"/>
                </a:moveTo>
                <a:lnTo>
                  <a:pt x="9126" y="13133"/>
                </a:lnTo>
                <a:lnTo>
                  <a:pt x="8947" y="13133"/>
                </a:lnTo>
                <a:lnTo>
                  <a:pt x="8982" y="12811"/>
                </a:lnTo>
                <a:close/>
                <a:moveTo>
                  <a:pt x="11988" y="11022"/>
                </a:moveTo>
                <a:lnTo>
                  <a:pt x="11988" y="13133"/>
                </a:lnTo>
                <a:lnTo>
                  <a:pt x="9376" y="13133"/>
                </a:lnTo>
                <a:lnTo>
                  <a:pt x="8982" y="12238"/>
                </a:lnTo>
                <a:lnTo>
                  <a:pt x="9018" y="12167"/>
                </a:lnTo>
                <a:lnTo>
                  <a:pt x="11988" y="11022"/>
                </a:lnTo>
                <a:close/>
                <a:moveTo>
                  <a:pt x="12239" y="11272"/>
                </a:moveTo>
                <a:lnTo>
                  <a:pt x="13062" y="13133"/>
                </a:lnTo>
                <a:lnTo>
                  <a:pt x="12239" y="13133"/>
                </a:lnTo>
                <a:lnTo>
                  <a:pt x="12239" y="11272"/>
                </a:lnTo>
                <a:close/>
                <a:moveTo>
                  <a:pt x="14851" y="9841"/>
                </a:moveTo>
                <a:lnTo>
                  <a:pt x="14851" y="13133"/>
                </a:lnTo>
                <a:lnTo>
                  <a:pt x="13455" y="13133"/>
                </a:lnTo>
                <a:lnTo>
                  <a:pt x="13455" y="10413"/>
                </a:lnTo>
                <a:lnTo>
                  <a:pt x="14851" y="9841"/>
                </a:lnTo>
                <a:close/>
                <a:moveTo>
                  <a:pt x="15101" y="9948"/>
                </a:moveTo>
                <a:lnTo>
                  <a:pt x="16282" y="11773"/>
                </a:lnTo>
                <a:lnTo>
                  <a:pt x="16282" y="13133"/>
                </a:lnTo>
                <a:lnTo>
                  <a:pt x="15101" y="13133"/>
                </a:lnTo>
                <a:lnTo>
                  <a:pt x="15101" y="9948"/>
                </a:lnTo>
                <a:close/>
                <a:moveTo>
                  <a:pt x="16569" y="12167"/>
                </a:moveTo>
                <a:lnTo>
                  <a:pt x="17177" y="13133"/>
                </a:lnTo>
                <a:lnTo>
                  <a:pt x="16569" y="13133"/>
                </a:lnTo>
                <a:lnTo>
                  <a:pt x="16569" y="12167"/>
                </a:lnTo>
                <a:close/>
                <a:moveTo>
                  <a:pt x="18286" y="8481"/>
                </a:moveTo>
                <a:lnTo>
                  <a:pt x="18286" y="13133"/>
                </a:lnTo>
                <a:lnTo>
                  <a:pt x="17499" y="13133"/>
                </a:lnTo>
                <a:lnTo>
                  <a:pt x="16569" y="11702"/>
                </a:lnTo>
                <a:lnTo>
                  <a:pt x="16569" y="9161"/>
                </a:lnTo>
                <a:lnTo>
                  <a:pt x="18286" y="8481"/>
                </a:lnTo>
                <a:close/>
                <a:moveTo>
                  <a:pt x="18537" y="8553"/>
                </a:moveTo>
                <a:lnTo>
                  <a:pt x="19574" y="10127"/>
                </a:lnTo>
                <a:lnTo>
                  <a:pt x="19574" y="13133"/>
                </a:lnTo>
                <a:lnTo>
                  <a:pt x="18537" y="13133"/>
                </a:lnTo>
                <a:lnTo>
                  <a:pt x="18537" y="8553"/>
                </a:lnTo>
                <a:close/>
                <a:moveTo>
                  <a:pt x="19825" y="10485"/>
                </a:moveTo>
                <a:lnTo>
                  <a:pt x="21292" y="12739"/>
                </a:lnTo>
                <a:lnTo>
                  <a:pt x="20648" y="13133"/>
                </a:lnTo>
                <a:lnTo>
                  <a:pt x="19825" y="13133"/>
                </a:lnTo>
                <a:lnTo>
                  <a:pt x="19825" y="10485"/>
                </a:lnTo>
                <a:close/>
                <a:moveTo>
                  <a:pt x="22544" y="12596"/>
                </a:moveTo>
                <a:lnTo>
                  <a:pt x="22544" y="13133"/>
                </a:lnTo>
                <a:lnTo>
                  <a:pt x="21614" y="13133"/>
                </a:lnTo>
                <a:lnTo>
                  <a:pt x="22544" y="12596"/>
                </a:lnTo>
                <a:close/>
                <a:moveTo>
                  <a:pt x="24656" y="11487"/>
                </a:moveTo>
                <a:lnTo>
                  <a:pt x="24656" y="13133"/>
                </a:lnTo>
                <a:lnTo>
                  <a:pt x="22795" y="13133"/>
                </a:lnTo>
                <a:lnTo>
                  <a:pt x="22795" y="12453"/>
                </a:lnTo>
                <a:lnTo>
                  <a:pt x="24656" y="11487"/>
                </a:lnTo>
                <a:close/>
                <a:moveTo>
                  <a:pt x="27912" y="9877"/>
                </a:moveTo>
                <a:lnTo>
                  <a:pt x="27912" y="13133"/>
                </a:lnTo>
                <a:lnTo>
                  <a:pt x="24906" y="13133"/>
                </a:lnTo>
                <a:lnTo>
                  <a:pt x="24906" y="11344"/>
                </a:lnTo>
                <a:lnTo>
                  <a:pt x="26373" y="10592"/>
                </a:lnTo>
                <a:lnTo>
                  <a:pt x="27912" y="9877"/>
                </a:lnTo>
                <a:close/>
                <a:moveTo>
                  <a:pt x="31276" y="8445"/>
                </a:moveTo>
                <a:lnTo>
                  <a:pt x="31276" y="13133"/>
                </a:lnTo>
                <a:lnTo>
                  <a:pt x="28163" y="13133"/>
                </a:lnTo>
                <a:lnTo>
                  <a:pt x="28163" y="9769"/>
                </a:lnTo>
                <a:lnTo>
                  <a:pt x="29701" y="9089"/>
                </a:lnTo>
                <a:lnTo>
                  <a:pt x="31276" y="8445"/>
                </a:lnTo>
                <a:close/>
                <a:moveTo>
                  <a:pt x="34210" y="7372"/>
                </a:moveTo>
                <a:lnTo>
                  <a:pt x="34210" y="13133"/>
                </a:lnTo>
                <a:lnTo>
                  <a:pt x="31562" y="13133"/>
                </a:lnTo>
                <a:lnTo>
                  <a:pt x="31562" y="8338"/>
                </a:lnTo>
                <a:lnTo>
                  <a:pt x="32850" y="7837"/>
                </a:lnTo>
                <a:lnTo>
                  <a:pt x="34210" y="7372"/>
                </a:lnTo>
                <a:close/>
                <a:moveTo>
                  <a:pt x="37609" y="6298"/>
                </a:moveTo>
                <a:lnTo>
                  <a:pt x="37609" y="13133"/>
                </a:lnTo>
                <a:lnTo>
                  <a:pt x="34460" y="13133"/>
                </a:lnTo>
                <a:lnTo>
                  <a:pt x="34460" y="7264"/>
                </a:lnTo>
                <a:lnTo>
                  <a:pt x="36035" y="6763"/>
                </a:lnTo>
                <a:lnTo>
                  <a:pt x="37609" y="6298"/>
                </a:lnTo>
                <a:close/>
                <a:moveTo>
                  <a:pt x="40651" y="5511"/>
                </a:moveTo>
                <a:lnTo>
                  <a:pt x="40651" y="13133"/>
                </a:lnTo>
                <a:lnTo>
                  <a:pt x="37860" y="13133"/>
                </a:lnTo>
                <a:lnTo>
                  <a:pt x="37860" y="6227"/>
                </a:lnTo>
                <a:lnTo>
                  <a:pt x="39255" y="5869"/>
                </a:lnTo>
                <a:lnTo>
                  <a:pt x="40651" y="5511"/>
                </a:lnTo>
                <a:close/>
                <a:moveTo>
                  <a:pt x="43800" y="4867"/>
                </a:moveTo>
                <a:lnTo>
                  <a:pt x="43800" y="13133"/>
                </a:lnTo>
                <a:lnTo>
                  <a:pt x="40902" y="13133"/>
                </a:lnTo>
                <a:lnTo>
                  <a:pt x="40902" y="5439"/>
                </a:lnTo>
                <a:lnTo>
                  <a:pt x="42333" y="5153"/>
                </a:lnTo>
                <a:lnTo>
                  <a:pt x="43800" y="4867"/>
                </a:lnTo>
                <a:close/>
                <a:moveTo>
                  <a:pt x="47092" y="4366"/>
                </a:moveTo>
                <a:lnTo>
                  <a:pt x="47092" y="13133"/>
                </a:lnTo>
                <a:lnTo>
                  <a:pt x="44050" y="13133"/>
                </a:lnTo>
                <a:lnTo>
                  <a:pt x="44050" y="4831"/>
                </a:lnTo>
                <a:lnTo>
                  <a:pt x="45553" y="4581"/>
                </a:lnTo>
                <a:lnTo>
                  <a:pt x="47092" y="4366"/>
                </a:lnTo>
                <a:close/>
                <a:moveTo>
                  <a:pt x="50062" y="4080"/>
                </a:moveTo>
                <a:lnTo>
                  <a:pt x="50062" y="13133"/>
                </a:lnTo>
                <a:lnTo>
                  <a:pt x="47343" y="13133"/>
                </a:lnTo>
                <a:lnTo>
                  <a:pt x="47343" y="4330"/>
                </a:lnTo>
                <a:lnTo>
                  <a:pt x="48702" y="4187"/>
                </a:lnTo>
                <a:lnTo>
                  <a:pt x="50062" y="4080"/>
                </a:lnTo>
                <a:close/>
                <a:moveTo>
                  <a:pt x="53140" y="3936"/>
                </a:moveTo>
                <a:lnTo>
                  <a:pt x="53140" y="13133"/>
                </a:lnTo>
                <a:lnTo>
                  <a:pt x="50313" y="13133"/>
                </a:lnTo>
                <a:lnTo>
                  <a:pt x="50313" y="4044"/>
                </a:lnTo>
                <a:lnTo>
                  <a:pt x="51708" y="3972"/>
                </a:lnTo>
                <a:lnTo>
                  <a:pt x="53140" y="3936"/>
                </a:lnTo>
                <a:close/>
                <a:moveTo>
                  <a:pt x="53426" y="3936"/>
                </a:moveTo>
                <a:lnTo>
                  <a:pt x="54821" y="3972"/>
                </a:lnTo>
                <a:lnTo>
                  <a:pt x="56217" y="4044"/>
                </a:lnTo>
                <a:lnTo>
                  <a:pt x="56217" y="13133"/>
                </a:lnTo>
                <a:lnTo>
                  <a:pt x="53426" y="13133"/>
                </a:lnTo>
                <a:lnTo>
                  <a:pt x="53426" y="3936"/>
                </a:lnTo>
                <a:close/>
                <a:moveTo>
                  <a:pt x="56467" y="4080"/>
                </a:moveTo>
                <a:lnTo>
                  <a:pt x="57863" y="4187"/>
                </a:lnTo>
                <a:lnTo>
                  <a:pt x="59223" y="4330"/>
                </a:lnTo>
                <a:lnTo>
                  <a:pt x="59223" y="13133"/>
                </a:lnTo>
                <a:lnTo>
                  <a:pt x="56467" y="13133"/>
                </a:lnTo>
                <a:lnTo>
                  <a:pt x="56467" y="4080"/>
                </a:lnTo>
                <a:close/>
                <a:moveTo>
                  <a:pt x="59473" y="4366"/>
                </a:moveTo>
                <a:lnTo>
                  <a:pt x="60976" y="4581"/>
                </a:lnTo>
                <a:lnTo>
                  <a:pt x="62479" y="4831"/>
                </a:lnTo>
                <a:lnTo>
                  <a:pt x="62479" y="13133"/>
                </a:lnTo>
                <a:lnTo>
                  <a:pt x="59473" y="13133"/>
                </a:lnTo>
                <a:lnTo>
                  <a:pt x="59473" y="4366"/>
                </a:lnTo>
                <a:close/>
                <a:moveTo>
                  <a:pt x="62730" y="4867"/>
                </a:moveTo>
                <a:lnTo>
                  <a:pt x="64197" y="5153"/>
                </a:lnTo>
                <a:lnTo>
                  <a:pt x="65628" y="5439"/>
                </a:lnTo>
                <a:lnTo>
                  <a:pt x="65628" y="13133"/>
                </a:lnTo>
                <a:lnTo>
                  <a:pt x="62730" y="13133"/>
                </a:lnTo>
                <a:lnTo>
                  <a:pt x="62730" y="4867"/>
                </a:lnTo>
                <a:close/>
                <a:moveTo>
                  <a:pt x="65914" y="5511"/>
                </a:moveTo>
                <a:lnTo>
                  <a:pt x="67310" y="5869"/>
                </a:lnTo>
                <a:lnTo>
                  <a:pt x="68705" y="6227"/>
                </a:lnTo>
                <a:lnTo>
                  <a:pt x="68705" y="13133"/>
                </a:lnTo>
                <a:lnTo>
                  <a:pt x="65914" y="13133"/>
                </a:lnTo>
                <a:lnTo>
                  <a:pt x="65914" y="5511"/>
                </a:lnTo>
                <a:close/>
                <a:moveTo>
                  <a:pt x="68956" y="6298"/>
                </a:moveTo>
                <a:lnTo>
                  <a:pt x="70530" y="6763"/>
                </a:lnTo>
                <a:lnTo>
                  <a:pt x="72069" y="7264"/>
                </a:lnTo>
                <a:lnTo>
                  <a:pt x="72069" y="13133"/>
                </a:lnTo>
                <a:lnTo>
                  <a:pt x="68956" y="13133"/>
                </a:lnTo>
                <a:lnTo>
                  <a:pt x="68956" y="6298"/>
                </a:lnTo>
                <a:close/>
                <a:moveTo>
                  <a:pt x="72320" y="7372"/>
                </a:moveTo>
                <a:lnTo>
                  <a:pt x="73679" y="7837"/>
                </a:lnTo>
                <a:lnTo>
                  <a:pt x="75003" y="8338"/>
                </a:lnTo>
                <a:lnTo>
                  <a:pt x="75003" y="13133"/>
                </a:lnTo>
                <a:lnTo>
                  <a:pt x="72320" y="13133"/>
                </a:lnTo>
                <a:lnTo>
                  <a:pt x="72320" y="7372"/>
                </a:lnTo>
                <a:close/>
                <a:moveTo>
                  <a:pt x="75254" y="8445"/>
                </a:moveTo>
                <a:lnTo>
                  <a:pt x="76864" y="9089"/>
                </a:lnTo>
                <a:lnTo>
                  <a:pt x="78367" y="9769"/>
                </a:lnTo>
                <a:lnTo>
                  <a:pt x="78367" y="13133"/>
                </a:lnTo>
                <a:lnTo>
                  <a:pt x="75254" y="13133"/>
                </a:lnTo>
                <a:lnTo>
                  <a:pt x="75254" y="8445"/>
                </a:lnTo>
                <a:close/>
                <a:moveTo>
                  <a:pt x="78653" y="9877"/>
                </a:moveTo>
                <a:lnTo>
                  <a:pt x="80192" y="10592"/>
                </a:lnTo>
                <a:lnTo>
                  <a:pt x="81659" y="11344"/>
                </a:lnTo>
                <a:lnTo>
                  <a:pt x="81659" y="13133"/>
                </a:lnTo>
                <a:lnTo>
                  <a:pt x="78653" y="13133"/>
                </a:lnTo>
                <a:lnTo>
                  <a:pt x="78653" y="9877"/>
                </a:lnTo>
                <a:close/>
                <a:moveTo>
                  <a:pt x="81910" y="11487"/>
                </a:moveTo>
                <a:lnTo>
                  <a:pt x="83735" y="12453"/>
                </a:lnTo>
                <a:lnTo>
                  <a:pt x="83735" y="13133"/>
                </a:lnTo>
                <a:lnTo>
                  <a:pt x="81910" y="13133"/>
                </a:lnTo>
                <a:lnTo>
                  <a:pt x="81910" y="11487"/>
                </a:lnTo>
                <a:close/>
                <a:moveTo>
                  <a:pt x="83985" y="12596"/>
                </a:moveTo>
                <a:lnTo>
                  <a:pt x="84915" y="13133"/>
                </a:lnTo>
                <a:lnTo>
                  <a:pt x="83985" y="13133"/>
                </a:lnTo>
                <a:lnTo>
                  <a:pt x="83985" y="12596"/>
                </a:lnTo>
                <a:close/>
                <a:moveTo>
                  <a:pt x="86740" y="10485"/>
                </a:moveTo>
                <a:lnTo>
                  <a:pt x="86740" y="13133"/>
                </a:lnTo>
                <a:lnTo>
                  <a:pt x="85917" y="13133"/>
                </a:lnTo>
                <a:lnTo>
                  <a:pt x="85273" y="12739"/>
                </a:lnTo>
                <a:lnTo>
                  <a:pt x="86740" y="10485"/>
                </a:lnTo>
                <a:close/>
                <a:moveTo>
                  <a:pt x="87993" y="8553"/>
                </a:moveTo>
                <a:lnTo>
                  <a:pt x="87993" y="13133"/>
                </a:lnTo>
                <a:lnTo>
                  <a:pt x="86991" y="13133"/>
                </a:lnTo>
                <a:lnTo>
                  <a:pt x="86991" y="10127"/>
                </a:lnTo>
                <a:lnTo>
                  <a:pt x="87993" y="8553"/>
                </a:lnTo>
                <a:close/>
                <a:moveTo>
                  <a:pt x="88243" y="8481"/>
                </a:moveTo>
                <a:lnTo>
                  <a:pt x="89997" y="9161"/>
                </a:lnTo>
                <a:lnTo>
                  <a:pt x="89997" y="11702"/>
                </a:lnTo>
                <a:lnTo>
                  <a:pt x="89066" y="13133"/>
                </a:lnTo>
                <a:lnTo>
                  <a:pt x="88243" y="13133"/>
                </a:lnTo>
                <a:lnTo>
                  <a:pt x="88243" y="8481"/>
                </a:lnTo>
                <a:close/>
                <a:moveTo>
                  <a:pt x="89997" y="12167"/>
                </a:moveTo>
                <a:lnTo>
                  <a:pt x="89997" y="13133"/>
                </a:lnTo>
                <a:lnTo>
                  <a:pt x="89353" y="13133"/>
                </a:lnTo>
                <a:lnTo>
                  <a:pt x="89997" y="12167"/>
                </a:lnTo>
                <a:close/>
                <a:moveTo>
                  <a:pt x="91428" y="9948"/>
                </a:moveTo>
                <a:lnTo>
                  <a:pt x="91428" y="13133"/>
                </a:lnTo>
                <a:lnTo>
                  <a:pt x="90247" y="13133"/>
                </a:lnTo>
                <a:lnTo>
                  <a:pt x="90247" y="11773"/>
                </a:lnTo>
                <a:lnTo>
                  <a:pt x="91428" y="9948"/>
                </a:lnTo>
                <a:close/>
                <a:moveTo>
                  <a:pt x="91679" y="9841"/>
                </a:moveTo>
                <a:lnTo>
                  <a:pt x="93110" y="10413"/>
                </a:lnTo>
                <a:lnTo>
                  <a:pt x="93110" y="13133"/>
                </a:lnTo>
                <a:lnTo>
                  <a:pt x="91679" y="13133"/>
                </a:lnTo>
                <a:lnTo>
                  <a:pt x="91679" y="9841"/>
                </a:lnTo>
                <a:close/>
                <a:moveTo>
                  <a:pt x="94291" y="11272"/>
                </a:moveTo>
                <a:lnTo>
                  <a:pt x="94291" y="13133"/>
                </a:lnTo>
                <a:lnTo>
                  <a:pt x="93504" y="13133"/>
                </a:lnTo>
                <a:lnTo>
                  <a:pt x="94291" y="11272"/>
                </a:lnTo>
                <a:close/>
                <a:moveTo>
                  <a:pt x="94577" y="11022"/>
                </a:moveTo>
                <a:lnTo>
                  <a:pt x="97547" y="12167"/>
                </a:lnTo>
                <a:lnTo>
                  <a:pt x="97547" y="12238"/>
                </a:lnTo>
                <a:lnTo>
                  <a:pt x="97153" y="13133"/>
                </a:lnTo>
                <a:lnTo>
                  <a:pt x="94577" y="13133"/>
                </a:lnTo>
                <a:lnTo>
                  <a:pt x="94577" y="11022"/>
                </a:lnTo>
                <a:close/>
                <a:moveTo>
                  <a:pt x="97583" y="12811"/>
                </a:moveTo>
                <a:lnTo>
                  <a:pt x="97583" y="13133"/>
                </a:lnTo>
                <a:lnTo>
                  <a:pt x="97440" y="13133"/>
                </a:lnTo>
                <a:lnTo>
                  <a:pt x="97583" y="12811"/>
                </a:lnTo>
                <a:close/>
                <a:moveTo>
                  <a:pt x="2506" y="12274"/>
                </a:moveTo>
                <a:lnTo>
                  <a:pt x="2685" y="12310"/>
                </a:lnTo>
                <a:lnTo>
                  <a:pt x="2828" y="12417"/>
                </a:lnTo>
                <a:lnTo>
                  <a:pt x="2935" y="12560"/>
                </a:lnTo>
                <a:lnTo>
                  <a:pt x="2971" y="12739"/>
                </a:lnTo>
                <a:lnTo>
                  <a:pt x="2971" y="13705"/>
                </a:lnTo>
                <a:lnTo>
                  <a:pt x="2040" y="13705"/>
                </a:lnTo>
                <a:lnTo>
                  <a:pt x="2040" y="12739"/>
                </a:lnTo>
                <a:lnTo>
                  <a:pt x="2076" y="12560"/>
                </a:lnTo>
                <a:lnTo>
                  <a:pt x="2148" y="12417"/>
                </a:lnTo>
                <a:lnTo>
                  <a:pt x="2327" y="12310"/>
                </a:lnTo>
                <a:lnTo>
                  <a:pt x="2506" y="12274"/>
                </a:lnTo>
                <a:close/>
                <a:moveTo>
                  <a:pt x="104060" y="12274"/>
                </a:moveTo>
                <a:lnTo>
                  <a:pt x="104239" y="12310"/>
                </a:lnTo>
                <a:lnTo>
                  <a:pt x="104382" y="12417"/>
                </a:lnTo>
                <a:lnTo>
                  <a:pt x="104489" y="12560"/>
                </a:lnTo>
                <a:lnTo>
                  <a:pt x="104525" y="12739"/>
                </a:lnTo>
                <a:lnTo>
                  <a:pt x="104525" y="13705"/>
                </a:lnTo>
                <a:lnTo>
                  <a:pt x="103559" y="13705"/>
                </a:lnTo>
                <a:lnTo>
                  <a:pt x="103559" y="12739"/>
                </a:lnTo>
                <a:lnTo>
                  <a:pt x="103595" y="12560"/>
                </a:lnTo>
                <a:lnTo>
                  <a:pt x="103702" y="12417"/>
                </a:lnTo>
                <a:lnTo>
                  <a:pt x="103845" y="12310"/>
                </a:lnTo>
                <a:lnTo>
                  <a:pt x="104060" y="12274"/>
                </a:lnTo>
                <a:close/>
                <a:moveTo>
                  <a:pt x="18036" y="14421"/>
                </a:moveTo>
                <a:lnTo>
                  <a:pt x="18179" y="14636"/>
                </a:lnTo>
                <a:lnTo>
                  <a:pt x="16569" y="15745"/>
                </a:lnTo>
                <a:lnTo>
                  <a:pt x="16569" y="14421"/>
                </a:lnTo>
                <a:close/>
                <a:moveTo>
                  <a:pt x="89997" y="14421"/>
                </a:moveTo>
                <a:lnTo>
                  <a:pt x="89997" y="15745"/>
                </a:lnTo>
                <a:lnTo>
                  <a:pt x="88351" y="14636"/>
                </a:lnTo>
                <a:lnTo>
                  <a:pt x="88530" y="14421"/>
                </a:lnTo>
                <a:close/>
                <a:moveTo>
                  <a:pt x="14851" y="14421"/>
                </a:moveTo>
                <a:lnTo>
                  <a:pt x="14851" y="16568"/>
                </a:lnTo>
                <a:lnTo>
                  <a:pt x="13921" y="14421"/>
                </a:lnTo>
                <a:close/>
                <a:moveTo>
                  <a:pt x="92645" y="14421"/>
                </a:moveTo>
                <a:lnTo>
                  <a:pt x="91679" y="16568"/>
                </a:lnTo>
                <a:lnTo>
                  <a:pt x="91679" y="14421"/>
                </a:lnTo>
                <a:close/>
                <a:moveTo>
                  <a:pt x="16282" y="14421"/>
                </a:moveTo>
                <a:lnTo>
                  <a:pt x="16282" y="15924"/>
                </a:lnTo>
                <a:lnTo>
                  <a:pt x="15101" y="16747"/>
                </a:lnTo>
                <a:lnTo>
                  <a:pt x="15101" y="14421"/>
                </a:lnTo>
                <a:close/>
                <a:moveTo>
                  <a:pt x="91428" y="14421"/>
                </a:moveTo>
                <a:lnTo>
                  <a:pt x="91428" y="16747"/>
                </a:lnTo>
                <a:lnTo>
                  <a:pt x="90247" y="15924"/>
                </a:lnTo>
                <a:lnTo>
                  <a:pt x="90247" y="14421"/>
                </a:lnTo>
                <a:close/>
                <a:moveTo>
                  <a:pt x="13634" y="14421"/>
                </a:moveTo>
                <a:lnTo>
                  <a:pt x="14779" y="16998"/>
                </a:lnTo>
                <a:lnTo>
                  <a:pt x="13455" y="18000"/>
                </a:lnTo>
                <a:lnTo>
                  <a:pt x="13455" y="14421"/>
                </a:lnTo>
                <a:close/>
                <a:moveTo>
                  <a:pt x="93110" y="14421"/>
                </a:moveTo>
                <a:lnTo>
                  <a:pt x="93110" y="18000"/>
                </a:lnTo>
                <a:lnTo>
                  <a:pt x="91786" y="16998"/>
                </a:lnTo>
                <a:lnTo>
                  <a:pt x="92895" y="14421"/>
                </a:lnTo>
                <a:close/>
                <a:moveTo>
                  <a:pt x="13205" y="14421"/>
                </a:moveTo>
                <a:lnTo>
                  <a:pt x="13205" y="18178"/>
                </a:lnTo>
                <a:lnTo>
                  <a:pt x="12239" y="18930"/>
                </a:lnTo>
                <a:lnTo>
                  <a:pt x="12239" y="14421"/>
                </a:lnTo>
                <a:close/>
                <a:moveTo>
                  <a:pt x="94291" y="14421"/>
                </a:moveTo>
                <a:lnTo>
                  <a:pt x="94291" y="18930"/>
                </a:lnTo>
                <a:lnTo>
                  <a:pt x="93360" y="18178"/>
                </a:lnTo>
                <a:lnTo>
                  <a:pt x="93360" y="14421"/>
                </a:lnTo>
                <a:close/>
                <a:moveTo>
                  <a:pt x="11988" y="14421"/>
                </a:moveTo>
                <a:lnTo>
                  <a:pt x="11988" y="19109"/>
                </a:lnTo>
                <a:lnTo>
                  <a:pt x="9949" y="14421"/>
                </a:lnTo>
                <a:close/>
                <a:moveTo>
                  <a:pt x="96581" y="14421"/>
                </a:moveTo>
                <a:lnTo>
                  <a:pt x="94577" y="19109"/>
                </a:lnTo>
                <a:lnTo>
                  <a:pt x="94577" y="14421"/>
                </a:lnTo>
                <a:close/>
                <a:moveTo>
                  <a:pt x="8374" y="14421"/>
                </a:moveTo>
                <a:lnTo>
                  <a:pt x="8052" y="20111"/>
                </a:lnTo>
                <a:lnTo>
                  <a:pt x="7837" y="14421"/>
                </a:lnTo>
                <a:close/>
                <a:moveTo>
                  <a:pt x="98692" y="14421"/>
                </a:moveTo>
                <a:lnTo>
                  <a:pt x="98477" y="20111"/>
                </a:lnTo>
                <a:lnTo>
                  <a:pt x="98191" y="14421"/>
                </a:lnTo>
                <a:close/>
                <a:moveTo>
                  <a:pt x="9662" y="14421"/>
                </a:moveTo>
                <a:lnTo>
                  <a:pt x="11809" y="19288"/>
                </a:lnTo>
                <a:lnTo>
                  <a:pt x="10664" y="20218"/>
                </a:lnTo>
                <a:lnTo>
                  <a:pt x="9734" y="21041"/>
                </a:lnTo>
                <a:lnTo>
                  <a:pt x="8446" y="22222"/>
                </a:lnTo>
                <a:lnTo>
                  <a:pt x="8875" y="14421"/>
                </a:lnTo>
                <a:close/>
                <a:moveTo>
                  <a:pt x="97654" y="14421"/>
                </a:moveTo>
                <a:lnTo>
                  <a:pt x="98084" y="22222"/>
                </a:lnTo>
                <a:lnTo>
                  <a:pt x="96796" y="21041"/>
                </a:lnTo>
                <a:lnTo>
                  <a:pt x="95865" y="20218"/>
                </a:lnTo>
                <a:lnTo>
                  <a:pt x="94756" y="19288"/>
                </a:lnTo>
                <a:lnTo>
                  <a:pt x="96867" y="14421"/>
                </a:lnTo>
                <a:close/>
                <a:moveTo>
                  <a:pt x="51708" y="0"/>
                </a:moveTo>
                <a:lnTo>
                  <a:pt x="50599" y="36"/>
                </a:lnTo>
                <a:lnTo>
                  <a:pt x="49275" y="108"/>
                </a:lnTo>
                <a:lnTo>
                  <a:pt x="47736" y="215"/>
                </a:lnTo>
                <a:lnTo>
                  <a:pt x="46019" y="358"/>
                </a:lnTo>
                <a:lnTo>
                  <a:pt x="44122" y="573"/>
                </a:lnTo>
                <a:lnTo>
                  <a:pt x="42082" y="859"/>
                </a:lnTo>
                <a:lnTo>
                  <a:pt x="39864" y="1253"/>
                </a:lnTo>
                <a:lnTo>
                  <a:pt x="37502" y="1682"/>
                </a:lnTo>
                <a:lnTo>
                  <a:pt x="35033" y="2255"/>
                </a:lnTo>
                <a:lnTo>
                  <a:pt x="32421" y="2899"/>
                </a:lnTo>
                <a:lnTo>
                  <a:pt x="31097" y="3292"/>
                </a:lnTo>
                <a:lnTo>
                  <a:pt x="29737" y="3686"/>
                </a:lnTo>
                <a:lnTo>
                  <a:pt x="28341" y="4115"/>
                </a:lnTo>
                <a:lnTo>
                  <a:pt x="26910" y="4581"/>
                </a:lnTo>
                <a:lnTo>
                  <a:pt x="25479" y="5082"/>
                </a:lnTo>
                <a:lnTo>
                  <a:pt x="24012" y="5618"/>
                </a:lnTo>
                <a:lnTo>
                  <a:pt x="22544" y="6191"/>
                </a:lnTo>
                <a:lnTo>
                  <a:pt x="21077" y="6799"/>
                </a:lnTo>
                <a:lnTo>
                  <a:pt x="15638" y="9018"/>
                </a:lnTo>
                <a:lnTo>
                  <a:pt x="11487" y="10664"/>
                </a:lnTo>
                <a:lnTo>
                  <a:pt x="8660" y="11773"/>
                </a:lnTo>
                <a:lnTo>
                  <a:pt x="8517" y="11809"/>
                </a:lnTo>
                <a:lnTo>
                  <a:pt x="8446" y="13133"/>
                </a:lnTo>
                <a:lnTo>
                  <a:pt x="7802" y="13133"/>
                </a:lnTo>
                <a:lnTo>
                  <a:pt x="7694" y="10091"/>
                </a:lnTo>
                <a:lnTo>
                  <a:pt x="7480" y="10091"/>
                </a:lnTo>
                <a:lnTo>
                  <a:pt x="7480" y="8338"/>
                </a:lnTo>
                <a:lnTo>
                  <a:pt x="4581" y="8338"/>
                </a:lnTo>
                <a:lnTo>
                  <a:pt x="4581" y="7837"/>
                </a:lnTo>
                <a:lnTo>
                  <a:pt x="716" y="7837"/>
                </a:lnTo>
                <a:lnTo>
                  <a:pt x="716" y="10127"/>
                </a:lnTo>
                <a:lnTo>
                  <a:pt x="502" y="10127"/>
                </a:lnTo>
                <a:lnTo>
                  <a:pt x="1" y="23403"/>
                </a:lnTo>
                <a:lnTo>
                  <a:pt x="5297" y="23403"/>
                </a:lnTo>
                <a:lnTo>
                  <a:pt x="5297" y="23331"/>
                </a:lnTo>
                <a:lnTo>
                  <a:pt x="7873" y="23331"/>
                </a:lnTo>
                <a:lnTo>
                  <a:pt x="7873" y="23546"/>
                </a:lnTo>
                <a:lnTo>
                  <a:pt x="8052" y="23331"/>
                </a:lnTo>
                <a:lnTo>
                  <a:pt x="8195" y="23331"/>
                </a:lnTo>
                <a:lnTo>
                  <a:pt x="8195" y="23224"/>
                </a:lnTo>
                <a:lnTo>
                  <a:pt x="8338" y="23045"/>
                </a:lnTo>
                <a:lnTo>
                  <a:pt x="8589" y="22795"/>
                </a:lnTo>
                <a:lnTo>
                  <a:pt x="9305" y="22115"/>
                </a:lnTo>
                <a:lnTo>
                  <a:pt x="10450" y="21113"/>
                </a:lnTo>
                <a:lnTo>
                  <a:pt x="11988" y="19789"/>
                </a:lnTo>
                <a:lnTo>
                  <a:pt x="12060" y="19824"/>
                </a:lnTo>
                <a:lnTo>
                  <a:pt x="12131" y="19824"/>
                </a:lnTo>
                <a:lnTo>
                  <a:pt x="12203" y="19789"/>
                </a:lnTo>
                <a:lnTo>
                  <a:pt x="12239" y="19717"/>
                </a:lnTo>
                <a:lnTo>
                  <a:pt x="12239" y="19574"/>
                </a:lnTo>
                <a:lnTo>
                  <a:pt x="13742" y="18429"/>
                </a:lnTo>
                <a:lnTo>
                  <a:pt x="15424" y="17141"/>
                </a:lnTo>
                <a:lnTo>
                  <a:pt x="17356" y="15817"/>
                </a:lnTo>
                <a:lnTo>
                  <a:pt x="18394" y="15101"/>
                </a:lnTo>
                <a:lnTo>
                  <a:pt x="19467" y="14421"/>
                </a:lnTo>
                <a:lnTo>
                  <a:pt x="19574" y="14421"/>
                </a:lnTo>
                <a:lnTo>
                  <a:pt x="19574" y="14564"/>
                </a:lnTo>
                <a:lnTo>
                  <a:pt x="19610" y="14636"/>
                </a:lnTo>
                <a:lnTo>
                  <a:pt x="19682" y="14672"/>
                </a:lnTo>
                <a:lnTo>
                  <a:pt x="19789" y="14636"/>
                </a:lnTo>
                <a:lnTo>
                  <a:pt x="19825" y="14564"/>
                </a:lnTo>
                <a:lnTo>
                  <a:pt x="19825" y="14421"/>
                </a:lnTo>
                <a:lnTo>
                  <a:pt x="86740" y="14421"/>
                </a:lnTo>
                <a:lnTo>
                  <a:pt x="86740" y="14564"/>
                </a:lnTo>
                <a:lnTo>
                  <a:pt x="86776" y="14636"/>
                </a:lnTo>
                <a:lnTo>
                  <a:pt x="86848" y="14672"/>
                </a:lnTo>
                <a:lnTo>
                  <a:pt x="86955" y="14636"/>
                </a:lnTo>
                <a:lnTo>
                  <a:pt x="86991" y="14564"/>
                </a:lnTo>
                <a:lnTo>
                  <a:pt x="86991" y="14421"/>
                </a:lnTo>
                <a:lnTo>
                  <a:pt x="87062" y="14421"/>
                </a:lnTo>
                <a:lnTo>
                  <a:pt x="88172" y="15101"/>
                </a:lnTo>
                <a:lnTo>
                  <a:pt x="89210" y="15817"/>
                </a:lnTo>
                <a:lnTo>
                  <a:pt x="91106" y="17141"/>
                </a:lnTo>
                <a:lnTo>
                  <a:pt x="92824" y="18429"/>
                </a:lnTo>
                <a:lnTo>
                  <a:pt x="94291" y="19574"/>
                </a:lnTo>
                <a:lnTo>
                  <a:pt x="94291" y="19717"/>
                </a:lnTo>
                <a:lnTo>
                  <a:pt x="94327" y="19789"/>
                </a:lnTo>
                <a:lnTo>
                  <a:pt x="94398" y="19824"/>
                </a:lnTo>
                <a:lnTo>
                  <a:pt x="94505" y="19824"/>
                </a:lnTo>
                <a:lnTo>
                  <a:pt x="94541" y="19789"/>
                </a:lnTo>
                <a:lnTo>
                  <a:pt x="96116" y="21113"/>
                </a:lnTo>
                <a:lnTo>
                  <a:pt x="97225" y="22115"/>
                </a:lnTo>
                <a:lnTo>
                  <a:pt x="97941" y="22795"/>
                </a:lnTo>
                <a:lnTo>
                  <a:pt x="98191" y="23045"/>
                </a:lnTo>
                <a:lnTo>
                  <a:pt x="98370" y="23224"/>
                </a:lnTo>
                <a:lnTo>
                  <a:pt x="98370" y="23331"/>
                </a:lnTo>
                <a:lnTo>
                  <a:pt x="98477" y="23331"/>
                </a:lnTo>
                <a:lnTo>
                  <a:pt x="98656" y="23546"/>
                </a:lnTo>
                <a:lnTo>
                  <a:pt x="98656" y="23331"/>
                </a:lnTo>
                <a:lnTo>
                  <a:pt x="101233" y="23331"/>
                </a:lnTo>
                <a:lnTo>
                  <a:pt x="101233" y="23403"/>
                </a:lnTo>
                <a:lnTo>
                  <a:pt x="106565" y="23403"/>
                </a:lnTo>
                <a:lnTo>
                  <a:pt x="106064" y="10127"/>
                </a:lnTo>
                <a:lnTo>
                  <a:pt x="105849" y="10127"/>
                </a:lnTo>
                <a:lnTo>
                  <a:pt x="105849" y="7837"/>
                </a:lnTo>
                <a:lnTo>
                  <a:pt x="101948" y="7837"/>
                </a:lnTo>
                <a:lnTo>
                  <a:pt x="101948" y="8338"/>
                </a:lnTo>
                <a:lnTo>
                  <a:pt x="99086" y="8338"/>
                </a:lnTo>
                <a:lnTo>
                  <a:pt x="99086" y="10091"/>
                </a:lnTo>
                <a:lnTo>
                  <a:pt x="98871" y="10091"/>
                </a:lnTo>
                <a:lnTo>
                  <a:pt x="98764" y="13133"/>
                </a:lnTo>
                <a:lnTo>
                  <a:pt x="98120" y="13133"/>
                </a:lnTo>
                <a:lnTo>
                  <a:pt x="98048" y="11809"/>
                </a:lnTo>
                <a:lnTo>
                  <a:pt x="97869" y="11773"/>
                </a:lnTo>
                <a:lnTo>
                  <a:pt x="95078" y="10664"/>
                </a:lnTo>
                <a:lnTo>
                  <a:pt x="90927" y="9018"/>
                </a:lnTo>
                <a:lnTo>
                  <a:pt x="85488" y="6799"/>
                </a:lnTo>
                <a:lnTo>
                  <a:pt x="83985" y="6191"/>
                </a:lnTo>
                <a:lnTo>
                  <a:pt x="82518" y="5618"/>
                </a:lnTo>
                <a:lnTo>
                  <a:pt x="81051" y="5082"/>
                </a:lnTo>
                <a:lnTo>
                  <a:pt x="79619" y="4581"/>
                </a:lnTo>
                <a:lnTo>
                  <a:pt x="78224" y="4115"/>
                </a:lnTo>
                <a:lnTo>
                  <a:pt x="76828" y="3686"/>
                </a:lnTo>
                <a:lnTo>
                  <a:pt x="75469" y="3292"/>
                </a:lnTo>
                <a:lnTo>
                  <a:pt x="74109" y="2899"/>
                </a:lnTo>
                <a:lnTo>
                  <a:pt x="71497" y="2255"/>
                </a:lnTo>
                <a:lnTo>
                  <a:pt x="69028" y="1682"/>
                </a:lnTo>
                <a:lnTo>
                  <a:pt x="66666" y="1253"/>
                </a:lnTo>
                <a:lnTo>
                  <a:pt x="64483" y="859"/>
                </a:lnTo>
                <a:lnTo>
                  <a:pt x="62408" y="573"/>
                </a:lnTo>
                <a:lnTo>
                  <a:pt x="60511" y="358"/>
                </a:lnTo>
                <a:lnTo>
                  <a:pt x="58829" y="215"/>
                </a:lnTo>
                <a:lnTo>
                  <a:pt x="57290" y="108"/>
                </a:lnTo>
                <a:lnTo>
                  <a:pt x="55966" y="36"/>
                </a:lnTo>
                <a:lnTo>
                  <a:pt x="54821"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08" name="Google Shape;2208;p29"/>
          <p:cNvGrpSpPr/>
          <p:nvPr/>
        </p:nvGrpSpPr>
        <p:grpSpPr>
          <a:xfrm>
            <a:off x="7815764" y="2213962"/>
            <a:ext cx="874025" cy="2346550"/>
            <a:chOff x="5783650" y="3599625"/>
            <a:chExt cx="874025" cy="2346550"/>
          </a:xfrm>
        </p:grpSpPr>
        <p:sp>
          <p:nvSpPr>
            <p:cNvPr id="2209" name="Google Shape;2209;p29"/>
            <p:cNvSpPr/>
            <p:nvPr/>
          </p:nvSpPr>
          <p:spPr>
            <a:xfrm>
              <a:off x="5848050" y="4787650"/>
              <a:ext cx="356975" cy="50125"/>
            </a:xfrm>
            <a:custGeom>
              <a:avLst/>
              <a:gdLst/>
              <a:ahLst/>
              <a:cxnLst/>
              <a:rect l="l" t="t" r="r" b="b"/>
              <a:pathLst>
                <a:path w="14279" h="2005" extrusionOk="0">
                  <a:moveTo>
                    <a:pt x="7157" y="1"/>
                  </a:moveTo>
                  <a:lnTo>
                    <a:pt x="5690" y="37"/>
                  </a:lnTo>
                  <a:lnTo>
                    <a:pt x="4366" y="108"/>
                  </a:lnTo>
                  <a:lnTo>
                    <a:pt x="3150" y="180"/>
                  </a:lnTo>
                  <a:lnTo>
                    <a:pt x="2112" y="323"/>
                  </a:lnTo>
                  <a:lnTo>
                    <a:pt x="1217" y="466"/>
                  </a:lnTo>
                  <a:lnTo>
                    <a:pt x="573" y="609"/>
                  </a:lnTo>
                  <a:lnTo>
                    <a:pt x="323" y="717"/>
                  </a:lnTo>
                  <a:lnTo>
                    <a:pt x="180" y="824"/>
                  </a:lnTo>
                  <a:lnTo>
                    <a:pt x="72" y="895"/>
                  </a:lnTo>
                  <a:lnTo>
                    <a:pt x="1" y="1003"/>
                  </a:lnTo>
                  <a:lnTo>
                    <a:pt x="72" y="1110"/>
                  </a:lnTo>
                  <a:lnTo>
                    <a:pt x="180" y="1218"/>
                  </a:lnTo>
                  <a:lnTo>
                    <a:pt x="323" y="1325"/>
                  </a:lnTo>
                  <a:lnTo>
                    <a:pt x="573" y="1396"/>
                  </a:lnTo>
                  <a:lnTo>
                    <a:pt x="1217" y="1575"/>
                  </a:lnTo>
                  <a:lnTo>
                    <a:pt x="2112" y="1718"/>
                  </a:lnTo>
                  <a:lnTo>
                    <a:pt x="3150" y="1826"/>
                  </a:lnTo>
                  <a:lnTo>
                    <a:pt x="4366" y="1933"/>
                  </a:lnTo>
                  <a:lnTo>
                    <a:pt x="5690" y="2005"/>
                  </a:lnTo>
                  <a:lnTo>
                    <a:pt x="8589" y="2005"/>
                  </a:lnTo>
                  <a:lnTo>
                    <a:pt x="9913" y="1933"/>
                  </a:lnTo>
                  <a:lnTo>
                    <a:pt x="11129" y="1826"/>
                  </a:lnTo>
                  <a:lnTo>
                    <a:pt x="12167" y="1718"/>
                  </a:lnTo>
                  <a:lnTo>
                    <a:pt x="13062" y="1575"/>
                  </a:lnTo>
                  <a:lnTo>
                    <a:pt x="13706" y="1396"/>
                  </a:lnTo>
                  <a:lnTo>
                    <a:pt x="13956" y="1325"/>
                  </a:lnTo>
                  <a:lnTo>
                    <a:pt x="14135" y="1218"/>
                  </a:lnTo>
                  <a:lnTo>
                    <a:pt x="14243" y="1110"/>
                  </a:lnTo>
                  <a:lnTo>
                    <a:pt x="14278" y="1003"/>
                  </a:lnTo>
                  <a:lnTo>
                    <a:pt x="14243" y="895"/>
                  </a:lnTo>
                  <a:lnTo>
                    <a:pt x="14135" y="824"/>
                  </a:lnTo>
                  <a:lnTo>
                    <a:pt x="13956" y="717"/>
                  </a:lnTo>
                  <a:lnTo>
                    <a:pt x="13706" y="609"/>
                  </a:lnTo>
                  <a:lnTo>
                    <a:pt x="13062" y="466"/>
                  </a:lnTo>
                  <a:lnTo>
                    <a:pt x="12167" y="323"/>
                  </a:lnTo>
                  <a:lnTo>
                    <a:pt x="11129" y="180"/>
                  </a:lnTo>
                  <a:lnTo>
                    <a:pt x="9913" y="108"/>
                  </a:lnTo>
                  <a:lnTo>
                    <a:pt x="8589" y="37"/>
                  </a:lnTo>
                  <a:lnTo>
                    <a:pt x="7157"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29"/>
            <p:cNvSpPr/>
            <p:nvPr/>
          </p:nvSpPr>
          <p:spPr>
            <a:xfrm>
              <a:off x="5867725" y="4716975"/>
              <a:ext cx="317625" cy="85025"/>
            </a:xfrm>
            <a:custGeom>
              <a:avLst/>
              <a:gdLst/>
              <a:ahLst/>
              <a:cxnLst/>
              <a:rect l="l" t="t" r="r" b="b"/>
              <a:pathLst>
                <a:path w="12705" h="3401" extrusionOk="0">
                  <a:moveTo>
                    <a:pt x="1754" y="1"/>
                  </a:moveTo>
                  <a:lnTo>
                    <a:pt x="1" y="2005"/>
                  </a:lnTo>
                  <a:lnTo>
                    <a:pt x="1" y="3400"/>
                  </a:lnTo>
                  <a:lnTo>
                    <a:pt x="12704" y="3400"/>
                  </a:lnTo>
                  <a:lnTo>
                    <a:pt x="12704" y="2005"/>
                  </a:lnTo>
                  <a:lnTo>
                    <a:pt x="1095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29"/>
            <p:cNvSpPr/>
            <p:nvPr/>
          </p:nvSpPr>
          <p:spPr>
            <a:xfrm>
              <a:off x="5931250" y="4660625"/>
              <a:ext cx="172675" cy="56375"/>
            </a:xfrm>
            <a:custGeom>
              <a:avLst/>
              <a:gdLst/>
              <a:ahLst/>
              <a:cxnLst/>
              <a:rect l="l" t="t" r="r" b="b"/>
              <a:pathLst>
                <a:path w="6907" h="2255" extrusionOk="0">
                  <a:moveTo>
                    <a:pt x="967" y="1"/>
                  </a:moveTo>
                  <a:lnTo>
                    <a:pt x="0" y="1110"/>
                  </a:lnTo>
                  <a:lnTo>
                    <a:pt x="0" y="2255"/>
                  </a:lnTo>
                  <a:lnTo>
                    <a:pt x="6907" y="2255"/>
                  </a:lnTo>
                  <a:lnTo>
                    <a:pt x="6907" y="1110"/>
                  </a:lnTo>
                  <a:lnTo>
                    <a:pt x="594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29"/>
            <p:cNvSpPr/>
            <p:nvPr/>
          </p:nvSpPr>
          <p:spPr>
            <a:xfrm>
              <a:off x="5967925" y="4629325"/>
              <a:ext cx="98425" cy="31325"/>
            </a:xfrm>
            <a:custGeom>
              <a:avLst/>
              <a:gdLst/>
              <a:ahLst/>
              <a:cxnLst/>
              <a:rect l="l" t="t" r="r" b="b"/>
              <a:pathLst>
                <a:path w="3937" h="1253" extrusionOk="0">
                  <a:moveTo>
                    <a:pt x="573" y="0"/>
                  </a:moveTo>
                  <a:lnTo>
                    <a:pt x="1" y="608"/>
                  </a:lnTo>
                  <a:lnTo>
                    <a:pt x="1" y="1253"/>
                  </a:lnTo>
                  <a:lnTo>
                    <a:pt x="3937" y="1253"/>
                  </a:lnTo>
                  <a:lnTo>
                    <a:pt x="3937" y="608"/>
                  </a:lnTo>
                  <a:lnTo>
                    <a:pt x="3400"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29"/>
            <p:cNvSpPr/>
            <p:nvPr/>
          </p:nvSpPr>
          <p:spPr>
            <a:xfrm>
              <a:off x="5985825" y="4608750"/>
              <a:ext cx="63525" cy="20600"/>
            </a:xfrm>
            <a:custGeom>
              <a:avLst/>
              <a:gdLst/>
              <a:ahLst/>
              <a:cxnLst/>
              <a:rect l="l" t="t" r="r" b="b"/>
              <a:pathLst>
                <a:path w="2541" h="824" extrusionOk="0">
                  <a:moveTo>
                    <a:pt x="358" y="0"/>
                  </a:moveTo>
                  <a:lnTo>
                    <a:pt x="0" y="394"/>
                  </a:lnTo>
                  <a:lnTo>
                    <a:pt x="0" y="823"/>
                  </a:lnTo>
                  <a:lnTo>
                    <a:pt x="2541" y="823"/>
                  </a:lnTo>
                  <a:lnTo>
                    <a:pt x="2541" y="394"/>
                  </a:lnTo>
                  <a:lnTo>
                    <a:pt x="2183"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29"/>
            <p:cNvSpPr/>
            <p:nvPr/>
          </p:nvSpPr>
          <p:spPr>
            <a:xfrm>
              <a:off x="6009975" y="4504075"/>
              <a:ext cx="14325" cy="104700"/>
            </a:xfrm>
            <a:custGeom>
              <a:avLst/>
              <a:gdLst/>
              <a:ahLst/>
              <a:cxnLst/>
              <a:rect l="l" t="t" r="r" b="b"/>
              <a:pathLst>
                <a:path w="573" h="4188" extrusionOk="0">
                  <a:moveTo>
                    <a:pt x="287" y="0"/>
                  </a:moveTo>
                  <a:lnTo>
                    <a:pt x="0" y="4187"/>
                  </a:lnTo>
                  <a:lnTo>
                    <a:pt x="573" y="4187"/>
                  </a:lnTo>
                  <a:lnTo>
                    <a:pt x="287"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29"/>
            <p:cNvSpPr/>
            <p:nvPr/>
          </p:nvSpPr>
          <p:spPr>
            <a:xfrm>
              <a:off x="5783650" y="4812700"/>
              <a:ext cx="468775" cy="1133475"/>
            </a:xfrm>
            <a:custGeom>
              <a:avLst/>
              <a:gdLst/>
              <a:ahLst/>
              <a:cxnLst/>
              <a:rect l="l" t="t" r="r" b="b"/>
              <a:pathLst>
                <a:path w="18751" h="45339" extrusionOk="0">
                  <a:moveTo>
                    <a:pt x="8910" y="3687"/>
                  </a:moveTo>
                  <a:lnTo>
                    <a:pt x="8910" y="4474"/>
                  </a:lnTo>
                  <a:lnTo>
                    <a:pt x="8195" y="4474"/>
                  </a:lnTo>
                  <a:lnTo>
                    <a:pt x="8195" y="3687"/>
                  </a:lnTo>
                  <a:close/>
                  <a:moveTo>
                    <a:pt x="14421" y="3758"/>
                  </a:moveTo>
                  <a:lnTo>
                    <a:pt x="14850" y="3794"/>
                  </a:lnTo>
                  <a:lnTo>
                    <a:pt x="14850" y="4474"/>
                  </a:lnTo>
                  <a:lnTo>
                    <a:pt x="14421" y="4402"/>
                  </a:lnTo>
                  <a:lnTo>
                    <a:pt x="14421" y="3758"/>
                  </a:lnTo>
                  <a:close/>
                  <a:moveTo>
                    <a:pt x="7479" y="3687"/>
                  </a:moveTo>
                  <a:lnTo>
                    <a:pt x="7479" y="4474"/>
                  </a:lnTo>
                  <a:lnTo>
                    <a:pt x="4974" y="4545"/>
                  </a:lnTo>
                  <a:lnTo>
                    <a:pt x="4974" y="3722"/>
                  </a:lnTo>
                  <a:lnTo>
                    <a:pt x="7479" y="3687"/>
                  </a:lnTo>
                  <a:close/>
                  <a:moveTo>
                    <a:pt x="4258" y="3758"/>
                  </a:moveTo>
                  <a:lnTo>
                    <a:pt x="4258" y="4545"/>
                  </a:lnTo>
                  <a:lnTo>
                    <a:pt x="2791" y="4617"/>
                  </a:lnTo>
                  <a:lnTo>
                    <a:pt x="1432" y="4688"/>
                  </a:lnTo>
                  <a:lnTo>
                    <a:pt x="1432" y="3937"/>
                  </a:lnTo>
                  <a:lnTo>
                    <a:pt x="2648" y="3830"/>
                  </a:lnTo>
                  <a:lnTo>
                    <a:pt x="4258" y="3758"/>
                  </a:lnTo>
                  <a:close/>
                  <a:moveTo>
                    <a:pt x="15316" y="3830"/>
                  </a:moveTo>
                  <a:lnTo>
                    <a:pt x="16604" y="3973"/>
                  </a:lnTo>
                  <a:lnTo>
                    <a:pt x="16604" y="4688"/>
                  </a:lnTo>
                  <a:lnTo>
                    <a:pt x="15316" y="4510"/>
                  </a:lnTo>
                  <a:lnTo>
                    <a:pt x="15316" y="3830"/>
                  </a:lnTo>
                  <a:close/>
                  <a:moveTo>
                    <a:pt x="17069" y="4044"/>
                  </a:moveTo>
                  <a:lnTo>
                    <a:pt x="17999" y="4223"/>
                  </a:lnTo>
                  <a:lnTo>
                    <a:pt x="17999" y="4903"/>
                  </a:lnTo>
                  <a:lnTo>
                    <a:pt x="17069" y="4760"/>
                  </a:lnTo>
                  <a:lnTo>
                    <a:pt x="17069" y="4044"/>
                  </a:lnTo>
                  <a:close/>
                  <a:moveTo>
                    <a:pt x="14421" y="5154"/>
                  </a:moveTo>
                  <a:lnTo>
                    <a:pt x="14850" y="5189"/>
                  </a:lnTo>
                  <a:lnTo>
                    <a:pt x="14850" y="5869"/>
                  </a:lnTo>
                  <a:lnTo>
                    <a:pt x="14421" y="5798"/>
                  </a:lnTo>
                  <a:lnTo>
                    <a:pt x="14421" y="5154"/>
                  </a:lnTo>
                  <a:close/>
                  <a:moveTo>
                    <a:pt x="8910" y="5189"/>
                  </a:moveTo>
                  <a:lnTo>
                    <a:pt x="8910" y="5941"/>
                  </a:lnTo>
                  <a:lnTo>
                    <a:pt x="8195" y="5977"/>
                  </a:lnTo>
                  <a:lnTo>
                    <a:pt x="8195" y="5189"/>
                  </a:lnTo>
                  <a:close/>
                  <a:moveTo>
                    <a:pt x="7479" y="5189"/>
                  </a:moveTo>
                  <a:lnTo>
                    <a:pt x="7479" y="5977"/>
                  </a:lnTo>
                  <a:lnTo>
                    <a:pt x="4974" y="6012"/>
                  </a:lnTo>
                  <a:lnTo>
                    <a:pt x="4974" y="5225"/>
                  </a:lnTo>
                  <a:lnTo>
                    <a:pt x="7479" y="5189"/>
                  </a:lnTo>
                  <a:close/>
                  <a:moveTo>
                    <a:pt x="15316" y="5225"/>
                  </a:moveTo>
                  <a:lnTo>
                    <a:pt x="16604" y="5368"/>
                  </a:lnTo>
                  <a:lnTo>
                    <a:pt x="16604" y="6084"/>
                  </a:lnTo>
                  <a:lnTo>
                    <a:pt x="15316" y="5905"/>
                  </a:lnTo>
                  <a:lnTo>
                    <a:pt x="15316" y="5225"/>
                  </a:lnTo>
                  <a:close/>
                  <a:moveTo>
                    <a:pt x="4258" y="5261"/>
                  </a:moveTo>
                  <a:lnTo>
                    <a:pt x="4258" y="6048"/>
                  </a:lnTo>
                  <a:lnTo>
                    <a:pt x="2791" y="6120"/>
                  </a:lnTo>
                  <a:lnTo>
                    <a:pt x="1432" y="6191"/>
                  </a:lnTo>
                  <a:lnTo>
                    <a:pt x="1432" y="5404"/>
                  </a:lnTo>
                  <a:lnTo>
                    <a:pt x="2648" y="5333"/>
                  </a:lnTo>
                  <a:lnTo>
                    <a:pt x="4258" y="5261"/>
                  </a:lnTo>
                  <a:close/>
                  <a:moveTo>
                    <a:pt x="17069" y="5440"/>
                  </a:moveTo>
                  <a:lnTo>
                    <a:pt x="17999" y="5619"/>
                  </a:lnTo>
                  <a:lnTo>
                    <a:pt x="17999" y="6299"/>
                  </a:lnTo>
                  <a:lnTo>
                    <a:pt x="17069" y="6156"/>
                  </a:lnTo>
                  <a:lnTo>
                    <a:pt x="17069" y="5440"/>
                  </a:lnTo>
                  <a:close/>
                  <a:moveTo>
                    <a:pt x="14421" y="6549"/>
                  </a:moveTo>
                  <a:lnTo>
                    <a:pt x="14850" y="6585"/>
                  </a:lnTo>
                  <a:lnTo>
                    <a:pt x="14850" y="7265"/>
                  </a:lnTo>
                  <a:lnTo>
                    <a:pt x="14421" y="7229"/>
                  </a:lnTo>
                  <a:lnTo>
                    <a:pt x="14421" y="6549"/>
                  </a:lnTo>
                  <a:close/>
                  <a:moveTo>
                    <a:pt x="8910" y="6657"/>
                  </a:moveTo>
                  <a:lnTo>
                    <a:pt x="8910" y="7444"/>
                  </a:lnTo>
                  <a:lnTo>
                    <a:pt x="8195" y="7444"/>
                  </a:lnTo>
                  <a:lnTo>
                    <a:pt x="8195" y="6657"/>
                  </a:lnTo>
                  <a:close/>
                  <a:moveTo>
                    <a:pt x="15316" y="6621"/>
                  </a:moveTo>
                  <a:lnTo>
                    <a:pt x="16604" y="6764"/>
                  </a:lnTo>
                  <a:lnTo>
                    <a:pt x="16604" y="7480"/>
                  </a:lnTo>
                  <a:lnTo>
                    <a:pt x="15316" y="7301"/>
                  </a:lnTo>
                  <a:lnTo>
                    <a:pt x="15316" y="6621"/>
                  </a:lnTo>
                  <a:close/>
                  <a:moveTo>
                    <a:pt x="7479" y="6657"/>
                  </a:moveTo>
                  <a:lnTo>
                    <a:pt x="7479" y="7480"/>
                  </a:lnTo>
                  <a:lnTo>
                    <a:pt x="4974" y="7515"/>
                  </a:lnTo>
                  <a:lnTo>
                    <a:pt x="4974" y="6728"/>
                  </a:lnTo>
                  <a:lnTo>
                    <a:pt x="7479" y="6657"/>
                  </a:lnTo>
                  <a:close/>
                  <a:moveTo>
                    <a:pt x="4258" y="6728"/>
                  </a:moveTo>
                  <a:lnTo>
                    <a:pt x="4258" y="7551"/>
                  </a:lnTo>
                  <a:lnTo>
                    <a:pt x="2791" y="7587"/>
                  </a:lnTo>
                  <a:lnTo>
                    <a:pt x="1432" y="7659"/>
                  </a:lnTo>
                  <a:lnTo>
                    <a:pt x="1432" y="6907"/>
                  </a:lnTo>
                  <a:lnTo>
                    <a:pt x="2648" y="6800"/>
                  </a:lnTo>
                  <a:lnTo>
                    <a:pt x="4258" y="6728"/>
                  </a:lnTo>
                  <a:close/>
                  <a:moveTo>
                    <a:pt x="17069" y="6836"/>
                  </a:moveTo>
                  <a:lnTo>
                    <a:pt x="17999" y="7014"/>
                  </a:lnTo>
                  <a:lnTo>
                    <a:pt x="17999" y="7694"/>
                  </a:lnTo>
                  <a:lnTo>
                    <a:pt x="17069" y="7551"/>
                  </a:lnTo>
                  <a:lnTo>
                    <a:pt x="17069" y="6836"/>
                  </a:lnTo>
                  <a:close/>
                  <a:moveTo>
                    <a:pt x="14421" y="7945"/>
                  </a:moveTo>
                  <a:lnTo>
                    <a:pt x="14850" y="7981"/>
                  </a:lnTo>
                  <a:lnTo>
                    <a:pt x="14850" y="8660"/>
                  </a:lnTo>
                  <a:lnTo>
                    <a:pt x="14421" y="8625"/>
                  </a:lnTo>
                  <a:lnTo>
                    <a:pt x="14421" y="7945"/>
                  </a:lnTo>
                  <a:close/>
                  <a:moveTo>
                    <a:pt x="15316" y="8016"/>
                  </a:moveTo>
                  <a:lnTo>
                    <a:pt x="16604" y="8160"/>
                  </a:lnTo>
                  <a:lnTo>
                    <a:pt x="16604" y="8875"/>
                  </a:lnTo>
                  <a:lnTo>
                    <a:pt x="15316" y="8696"/>
                  </a:lnTo>
                  <a:lnTo>
                    <a:pt x="15316" y="8016"/>
                  </a:lnTo>
                  <a:close/>
                  <a:moveTo>
                    <a:pt x="8910" y="8160"/>
                  </a:moveTo>
                  <a:lnTo>
                    <a:pt x="8910" y="8947"/>
                  </a:lnTo>
                  <a:lnTo>
                    <a:pt x="8195" y="8947"/>
                  </a:lnTo>
                  <a:lnTo>
                    <a:pt x="8195" y="8160"/>
                  </a:lnTo>
                  <a:close/>
                  <a:moveTo>
                    <a:pt x="7479" y="8160"/>
                  </a:moveTo>
                  <a:lnTo>
                    <a:pt x="7479" y="8947"/>
                  </a:lnTo>
                  <a:lnTo>
                    <a:pt x="4974" y="9018"/>
                  </a:lnTo>
                  <a:lnTo>
                    <a:pt x="4974" y="8195"/>
                  </a:lnTo>
                  <a:lnTo>
                    <a:pt x="7479" y="8160"/>
                  </a:lnTo>
                  <a:close/>
                  <a:moveTo>
                    <a:pt x="17069" y="8231"/>
                  </a:moveTo>
                  <a:lnTo>
                    <a:pt x="17999" y="8410"/>
                  </a:lnTo>
                  <a:lnTo>
                    <a:pt x="17999" y="9090"/>
                  </a:lnTo>
                  <a:lnTo>
                    <a:pt x="17069" y="8947"/>
                  </a:lnTo>
                  <a:lnTo>
                    <a:pt x="17069" y="8231"/>
                  </a:lnTo>
                  <a:close/>
                  <a:moveTo>
                    <a:pt x="4258" y="8231"/>
                  </a:moveTo>
                  <a:lnTo>
                    <a:pt x="4258" y="9018"/>
                  </a:lnTo>
                  <a:lnTo>
                    <a:pt x="2791" y="9090"/>
                  </a:lnTo>
                  <a:lnTo>
                    <a:pt x="1432" y="9161"/>
                  </a:lnTo>
                  <a:lnTo>
                    <a:pt x="1432" y="8374"/>
                  </a:lnTo>
                  <a:lnTo>
                    <a:pt x="2648" y="8303"/>
                  </a:lnTo>
                  <a:lnTo>
                    <a:pt x="4258" y="8231"/>
                  </a:lnTo>
                  <a:close/>
                  <a:moveTo>
                    <a:pt x="14850" y="9376"/>
                  </a:moveTo>
                  <a:lnTo>
                    <a:pt x="14850" y="10056"/>
                  </a:lnTo>
                  <a:lnTo>
                    <a:pt x="14421" y="10020"/>
                  </a:lnTo>
                  <a:lnTo>
                    <a:pt x="14421" y="9376"/>
                  </a:lnTo>
                  <a:close/>
                  <a:moveTo>
                    <a:pt x="15316" y="9412"/>
                  </a:moveTo>
                  <a:lnTo>
                    <a:pt x="16604" y="9555"/>
                  </a:lnTo>
                  <a:lnTo>
                    <a:pt x="16604" y="10271"/>
                  </a:lnTo>
                  <a:lnTo>
                    <a:pt x="15316" y="10128"/>
                  </a:lnTo>
                  <a:lnTo>
                    <a:pt x="15316" y="9412"/>
                  </a:lnTo>
                  <a:close/>
                  <a:moveTo>
                    <a:pt x="8910" y="9627"/>
                  </a:moveTo>
                  <a:lnTo>
                    <a:pt x="8910" y="10414"/>
                  </a:lnTo>
                  <a:lnTo>
                    <a:pt x="8195" y="10450"/>
                  </a:lnTo>
                  <a:lnTo>
                    <a:pt x="8195" y="9627"/>
                  </a:lnTo>
                  <a:close/>
                  <a:moveTo>
                    <a:pt x="7479" y="9662"/>
                  </a:moveTo>
                  <a:lnTo>
                    <a:pt x="7479" y="10450"/>
                  </a:lnTo>
                  <a:lnTo>
                    <a:pt x="4974" y="10485"/>
                  </a:lnTo>
                  <a:lnTo>
                    <a:pt x="4974" y="9698"/>
                  </a:lnTo>
                  <a:lnTo>
                    <a:pt x="7479" y="9662"/>
                  </a:lnTo>
                  <a:close/>
                  <a:moveTo>
                    <a:pt x="17069" y="9662"/>
                  </a:moveTo>
                  <a:lnTo>
                    <a:pt x="17999" y="9806"/>
                  </a:lnTo>
                  <a:lnTo>
                    <a:pt x="17999" y="10485"/>
                  </a:lnTo>
                  <a:lnTo>
                    <a:pt x="17069" y="10342"/>
                  </a:lnTo>
                  <a:lnTo>
                    <a:pt x="17069" y="9662"/>
                  </a:lnTo>
                  <a:close/>
                  <a:moveTo>
                    <a:pt x="4258" y="9698"/>
                  </a:moveTo>
                  <a:lnTo>
                    <a:pt x="4258" y="10521"/>
                  </a:lnTo>
                  <a:lnTo>
                    <a:pt x="2791" y="10557"/>
                  </a:lnTo>
                  <a:lnTo>
                    <a:pt x="1432" y="10664"/>
                  </a:lnTo>
                  <a:lnTo>
                    <a:pt x="1432" y="9877"/>
                  </a:lnTo>
                  <a:lnTo>
                    <a:pt x="2648" y="9806"/>
                  </a:lnTo>
                  <a:lnTo>
                    <a:pt x="4258" y="9698"/>
                  </a:lnTo>
                  <a:close/>
                  <a:moveTo>
                    <a:pt x="14850" y="10772"/>
                  </a:moveTo>
                  <a:lnTo>
                    <a:pt x="14850" y="11452"/>
                  </a:lnTo>
                  <a:lnTo>
                    <a:pt x="14421" y="11416"/>
                  </a:lnTo>
                  <a:lnTo>
                    <a:pt x="14421" y="10772"/>
                  </a:lnTo>
                  <a:close/>
                  <a:moveTo>
                    <a:pt x="15316" y="10808"/>
                  </a:moveTo>
                  <a:lnTo>
                    <a:pt x="16604" y="10986"/>
                  </a:lnTo>
                  <a:lnTo>
                    <a:pt x="16604" y="11666"/>
                  </a:lnTo>
                  <a:lnTo>
                    <a:pt x="15316" y="11523"/>
                  </a:lnTo>
                  <a:lnTo>
                    <a:pt x="15316" y="10808"/>
                  </a:lnTo>
                  <a:close/>
                  <a:moveTo>
                    <a:pt x="8910" y="11130"/>
                  </a:moveTo>
                  <a:lnTo>
                    <a:pt x="8910" y="11917"/>
                  </a:lnTo>
                  <a:lnTo>
                    <a:pt x="8195" y="11917"/>
                  </a:lnTo>
                  <a:lnTo>
                    <a:pt x="8195" y="11130"/>
                  </a:lnTo>
                  <a:close/>
                  <a:moveTo>
                    <a:pt x="17069" y="11058"/>
                  </a:moveTo>
                  <a:lnTo>
                    <a:pt x="17999" y="11201"/>
                  </a:lnTo>
                  <a:lnTo>
                    <a:pt x="17999" y="11917"/>
                  </a:lnTo>
                  <a:lnTo>
                    <a:pt x="17069" y="11738"/>
                  </a:lnTo>
                  <a:lnTo>
                    <a:pt x="17069" y="11058"/>
                  </a:lnTo>
                  <a:close/>
                  <a:moveTo>
                    <a:pt x="7479" y="11130"/>
                  </a:moveTo>
                  <a:lnTo>
                    <a:pt x="7479" y="11917"/>
                  </a:lnTo>
                  <a:lnTo>
                    <a:pt x="4974" y="11988"/>
                  </a:lnTo>
                  <a:lnTo>
                    <a:pt x="4974" y="11165"/>
                  </a:lnTo>
                  <a:lnTo>
                    <a:pt x="7479" y="11130"/>
                  </a:lnTo>
                  <a:close/>
                  <a:moveTo>
                    <a:pt x="4258" y="11201"/>
                  </a:moveTo>
                  <a:lnTo>
                    <a:pt x="4258" y="11988"/>
                  </a:lnTo>
                  <a:lnTo>
                    <a:pt x="2791" y="12060"/>
                  </a:lnTo>
                  <a:lnTo>
                    <a:pt x="1432" y="12132"/>
                  </a:lnTo>
                  <a:lnTo>
                    <a:pt x="1432" y="11380"/>
                  </a:lnTo>
                  <a:lnTo>
                    <a:pt x="2648" y="11273"/>
                  </a:lnTo>
                  <a:lnTo>
                    <a:pt x="4258" y="11201"/>
                  </a:lnTo>
                  <a:close/>
                  <a:moveTo>
                    <a:pt x="14850" y="12167"/>
                  </a:moveTo>
                  <a:lnTo>
                    <a:pt x="14850" y="12847"/>
                  </a:lnTo>
                  <a:lnTo>
                    <a:pt x="14421" y="12811"/>
                  </a:lnTo>
                  <a:lnTo>
                    <a:pt x="14421" y="12167"/>
                  </a:lnTo>
                  <a:close/>
                  <a:moveTo>
                    <a:pt x="15316" y="12203"/>
                  </a:moveTo>
                  <a:lnTo>
                    <a:pt x="16604" y="12382"/>
                  </a:lnTo>
                  <a:lnTo>
                    <a:pt x="16604" y="13062"/>
                  </a:lnTo>
                  <a:lnTo>
                    <a:pt x="15316" y="12919"/>
                  </a:lnTo>
                  <a:lnTo>
                    <a:pt x="15316" y="12203"/>
                  </a:lnTo>
                  <a:close/>
                  <a:moveTo>
                    <a:pt x="17069" y="12454"/>
                  </a:moveTo>
                  <a:lnTo>
                    <a:pt x="17999" y="12597"/>
                  </a:lnTo>
                  <a:lnTo>
                    <a:pt x="17999" y="13312"/>
                  </a:lnTo>
                  <a:lnTo>
                    <a:pt x="17069" y="13133"/>
                  </a:lnTo>
                  <a:lnTo>
                    <a:pt x="17069" y="12454"/>
                  </a:lnTo>
                  <a:close/>
                  <a:moveTo>
                    <a:pt x="8910" y="12632"/>
                  </a:moveTo>
                  <a:lnTo>
                    <a:pt x="8910" y="13420"/>
                  </a:lnTo>
                  <a:lnTo>
                    <a:pt x="8195" y="13420"/>
                  </a:lnTo>
                  <a:lnTo>
                    <a:pt x="8195" y="12632"/>
                  </a:lnTo>
                  <a:close/>
                  <a:moveTo>
                    <a:pt x="7479" y="12632"/>
                  </a:moveTo>
                  <a:lnTo>
                    <a:pt x="7479" y="13420"/>
                  </a:lnTo>
                  <a:lnTo>
                    <a:pt x="4974" y="13456"/>
                  </a:lnTo>
                  <a:lnTo>
                    <a:pt x="4974" y="12668"/>
                  </a:lnTo>
                  <a:lnTo>
                    <a:pt x="7479" y="12632"/>
                  </a:lnTo>
                  <a:close/>
                  <a:moveTo>
                    <a:pt x="4258" y="12704"/>
                  </a:moveTo>
                  <a:lnTo>
                    <a:pt x="4258" y="13491"/>
                  </a:lnTo>
                  <a:lnTo>
                    <a:pt x="2791" y="13563"/>
                  </a:lnTo>
                  <a:lnTo>
                    <a:pt x="1432" y="13634"/>
                  </a:lnTo>
                  <a:lnTo>
                    <a:pt x="1432" y="12847"/>
                  </a:lnTo>
                  <a:lnTo>
                    <a:pt x="2648" y="12776"/>
                  </a:lnTo>
                  <a:lnTo>
                    <a:pt x="4258" y="12704"/>
                  </a:lnTo>
                  <a:close/>
                  <a:moveTo>
                    <a:pt x="14421" y="13563"/>
                  </a:moveTo>
                  <a:lnTo>
                    <a:pt x="14850" y="13599"/>
                  </a:lnTo>
                  <a:lnTo>
                    <a:pt x="14850" y="14243"/>
                  </a:lnTo>
                  <a:lnTo>
                    <a:pt x="14421" y="14207"/>
                  </a:lnTo>
                  <a:lnTo>
                    <a:pt x="14421" y="13563"/>
                  </a:lnTo>
                  <a:close/>
                  <a:moveTo>
                    <a:pt x="15316" y="13634"/>
                  </a:moveTo>
                  <a:lnTo>
                    <a:pt x="16604" y="13778"/>
                  </a:lnTo>
                  <a:lnTo>
                    <a:pt x="16604" y="14457"/>
                  </a:lnTo>
                  <a:lnTo>
                    <a:pt x="15316" y="14314"/>
                  </a:lnTo>
                  <a:lnTo>
                    <a:pt x="15316" y="13634"/>
                  </a:lnTo>
                  <a:close/>
                  <a:moveTo>
                    <a:pt x="17069" y="13849"/>
                  </a:moveTo>
                  <a:lnTo>
                    <a:pt x="17999" y="13992"/>
                  </a:lnTo>
                  <a:lnTo>
                    <a:pt x="17999" y="14708"/>
                  </a:lnTo>
                  <a:lnTo>
                    <a:pt x="17069" y="14529"/>
                  </a:lnTo>
                  <a:lnTo>
                    <a:pt x="17069" y="13849"/>
                  </a:lnTo>
                  <a:close/>
                  <a:moveTo>
                    <a:pt x="8910" y="14100"/>
                  </a:moveTo>
                  <a:lnTo>
                    <a:pt x="8910" y="14887"/>
                  </a:lnTo>
                  <a:lnTo>
                    <a:pt x="8195" y="14887"/>
                  </a:lnTo>
                  <a:lnTo>
                    <a:pt x="8195" y="14100"/>
                  </a:lnTo>
                  <a:close/>
                  <a:moveTo>
                    <a:pt x="7479" y="14100"/>
                  </a:moveTo>
                  <a:lnTo>
                    <a:pt x="7479" y="14923"/>
                  </a:lnTo>
                  <a:lnTo>
                    <a:pt x="4974" y="14958"/>
                  </a:lnTo>
                  <a:lnTo>
                    <a:pt x="4974" y="14171"/>
                  </a:lnTo>
                  <a:lnTo>
                    <a:pt x="7479" y="14100"/>
                  </a:lnTo>
                  <a:close/>
                  <a:moveTo>
                    <a:pt x="4258" y="14171"/>
                  </a:moveTo>
                  <a:lnTo>
                    <a:pt x="4258" y="14994"/>
                  </a:lnTo>
                  <a:lnTo>
                    <a:pt x="2791" y="15030"/>
                  </a:lnTo>
                  <a:lnTo>
                    <a:pt x="1432" y="15102"/>
                  </a:lnTo>
                  <a:lnTo>
                    <a:pt x="1432" y="14350"/>
                  </a:lnTo>
                  <a:lnTo>
                    <a:pt x="2648" y="14279"/>
                  </a:lnTo>
                  <a:lnTo>
                    <a:pt x="4258" y="14171"/>
                  </a:lnTo>
                  <a:close/>
                  <a:moveTo>
                    <a:pt x="14421" y="14958"/>
                  </a:moveTo>
                  <a:lnTo>
                    <a:pt x="14850" y="14994"/>
                  </a:lnTo>
                  <a:lnTo>
                    <a:pt x="14850" y="15674"/>
                  </a:lnTo>
                  <a:lnTo>
                    <a:pt x="14421" y="15603"/>
                  </a:lnTo>
                  <a:lnTo>
                    <a:pt x="14421" y="14958"/>
                  </a:lnTo>
                  <a:close/>
                  <a:moveTo>
                    <a:pt x="15316" y="15030"/>
                  </a:moveTo>
                  <a:lnTo>
                    <a:pt x="16604" y="15173"/>
                  </a:lnTo>
                  <a:lnTo>
                    <a:pt x="16604" y="15889"/>
                  </a:lnTo>
                  <a:lnTo>
                    <a:pt x="15316" y="15710"/>
                  </a:lnTo>
                  <a:lnTo>
                    <a:pt x="15316" y="15030"/>
                  </a:lnTo>
                  <a:close/>
                  <a:moveTo>
                    <a:pt x="17069" y="15245"/>
                  </a:moveTo>
                  <a:lnTo>
                    <a:pt x="17999" y="15424"/>
                  </a:lnTo>
                  <a:lnTo>
                    <a:pt x="17999" y="16104"/>
                  </a:lnTo>
                  <a:lnTo>
                    <a:pt x="17069" y="15960"/>
                  </a:lnTo>
                  <a:lnTo>
                    <a:pt x="17069" y="15245"/>
                  </a:lnTo>
                  <a:close/>
                  <a:moveTo>
                    <a:pt x="8910" y="15603"/>
                  </a:moveTo>
                  <a:lnTo>
                    <a:pt x="8910" y="16390"/>
                  </a:lnTo>
                  <a:lnTo>
                    <a:pt x="8195" y="16390"/>
                  </a:lnTo>
                  <a:lnTo>
                    <a:pt x="8195" y="15603"/>
                  </a:lnTo>
                  <a:close/>
                  <a:moveTo>
                    <a:pt x="7479" y="15603"/>
                  </a:moveTo>
                  <a:lnTo>
                    <a:pt x="7479" y="16390"/>
                  </a:lnTo>
                  <a:lnTo>
                    <a:pt x="4974" y="16461"/>
                  </a:lnTo>
                  <a:lnTo>
                    <a:pt x="4974" y="15638"/>
                  </a:lnTo>
                  <a:lnTo>
                    <a:pt x="7479" y="15603"/>
                  </a:lnTo>
                  <a:close/>
                  <a:moveTo>
                    <a:pt x="4258" y="15674"/>
                  </a:moveTo>
                  <a:lnTo>
                    <a:pt x="4258" y="16461"/>
                  </a:lnTo>
                  <a:lnTo>
                    <a:pt x="2791" y="16533"/>
                  </a:lnTo>
                  <a:lnTo>
                    <a:pt x="1432" y="16604"/>
                  </a:lnTo>
                  <a:lnTo>
                    <a:pt x="1432" y="15853"/>
                  </a:lnTo>
                  <a:lnTo>
                    <a:pt x="2648" y="15746"/>
                  </a:lnTo>
                  <a:lnTo>
                    <a:pt x="4258" y="15674"/>
                  </a:lnTo>
                  <a:close/>
                  <a:moveTo>
                    <a:pt x="14421" y="16354"/>
                  </a:moveTo>
                  <a:lnTo>
                    <a:pt x="14850" y="16390"/>
                  </a:lnTo>
                  <a:lnTo>
                    <a:pt x="14850" y="17070"/>
                  </a:lnTo>
                  <a:lnTo>
                    <a:pt x="14421" y="16998"/>
                  </a:lnTo>
                  <a:lnTo>
                    <a:pt x="14421" y="16354"/>
                  </a:lnTo>
                  <a:close/>
                  <a:moveTo>
                    <a:pt x="15316" y="16426"/>
                  </a:moveTo>
                  <a:lnTo>
                    <a:pt x="16604" y="16569"/>
                  </a:lnTo>
                  <a:lnTo>
                    <a:pt x="16604" y="17284"/>
                  </a:lnTo>
                  <a:lnTo>
                    <a:pt x="15316" y="17105"/>
                  </a:lnTo>
                  <a:lnTo>
                    <a:pt x="15316" y="16426"/>
                  </a:lnTo>
                  <a:close/>
                  <a:moveTo>
                    <a:pt x="17069" y="16640"/>
                  </a:moveTo>
                  <a:lnTo>
                    <a:pt x="17999" y="16819"/>
                  </a:lnTo>
                  <a:lnTo>
                    <a:pt x="17999" y="17499"/>
                  </a:lnTo>
                  <a:lnTo>
                    <a:pt x="17069" y="17356"/>
                  </a:lnTo>
                  <a:lnTo>
                    <a:pt x="17069" y="16640"/>
                  </a:lnTo>
                  <a:close/>
                  <a:moveTo>
                    <a:pt x="8910" y="17105"/>
                  </a:moveTo>
                  <a:lnTo>
                    <a:pt x="8910" y="17893"/>
                  </a:lnTo>
                  <a:lnTo>
                    <a:pt x="8195" y="17893"/>
                  </a:lnTo>
                  <a:lnTo>
                    <a:pt x="8195" y="17105"/>
                  </a:lnTo>
                  <a:close/>
                  <a:moveTo>
                    <a:pt x="7479" y="17105"/>
                  </a:moveTo>
                  <a:lnTo>
                    <a:pt x="7479" y="17893"/>
                  </a:lnTo>
                  <a:lnTo>
                    <a:pt x="4974" y="17928"/>
                  </a:lnTo>
                  <a:lnTo>
                    <a:pt x="4974" y="17141"/>
                  </a:lnTo>
                  <a:lnTo>
                    <a:pt x="7479" y="17105"/>
                  </a:lnTo>
                  <a:close/>
                  <a:moveTo>
                    <a:pt x="4258" y="17177"/>
                  </a:moveTo>
                  <a:lnTo>
                    <a:pt x="4258" y="17964"/>
                  </a:lnTo>
                  <a:lnTo>
                    <a:pt x="2791" y="18036"/>
                  </a:lnTo>
                  <a:lnTo>
                    <a:pt x="1432" y="18107"/>
                  </a:lnTo>
                  <a:lnTo>
                    <a:pt x="1432" y="17320"/>
                  </a:lnTo>
                  <a:lnTo>
                    <a:pt x="2648" y="17249"/>
                  </a:lnTo>
                  <a:lnTo>
                    <a:pt x="4258" y="17177"/>
                  </a:lnTo>
                  <a:close/>
                  <a:moveTo>
                    <a:pt x="14421" y="17750"/>
                  </a:moveTo>
                  <a:lnTo>
                    <a:pt x="14850" y="17785"/>
                  </a:lnTo>
                  <a:lnTo>
                    <a:pt x="14850" y="18465"/>
                  </a:lnTo>
                  <a:lnTo>
                    <a:pt x="14421" y="18429"/>
                  </a:lnTo>
                  <a:lnTo>
                    <a:pt x="14421" y="17750"/>
                  </a:lnTo>
                  <a:close/>
                  <a:moveTo>
                    <a:pt x="15316" y="17821"/>
                  </a:moveTo>
                  <a:lnTo>
                    <a:pt x="16604" y="17964"/>
                  </a:lnTo>
                  <a:lnTo>
                    <a:pt x="16604" y="18680"/>
                  </a:lnTo>
                  <a:lnTo>
                    <a:pt x="15316" y="18501"/>
                  </a:lnTo>
                  <a:lnTo>
                    <a:pt x="15316" y="17821"/>
                  </a:lnTo>
                  <a:close/>
                  <a:moveTo>
                    <a:pt x="17069" y="18036"/>
                  </a:moveTo>
                  <a:lnTo>
                    <a:pt x="17999" y="18215"/>
                  </a:lnTo>
                  <a:lnTo>
                    <a:pt x="17999" y="18895"/>
                  </a:lnTo>
                  <a:lnTo>
                    <a:pt x="17069" y="18752"/>
                  </a:lnTo>
                  <a:lnTo>
                    <a:pt x="17069" y="18036"/>
                  </a:lnTo>
                  <a:close/>
                  <a:moveTo>
                    <a:pt x="8910" y="18573"/>
                  </a:moveTo>
                  <a:lnTo>
                    <a:pt x="8910" y="19360"/>
                  </a:lnTo>
                  <a:lnTo>
                    <a:pt x="8195" y="19360"/>
                  </a:lnTo>
                  <a:lnTo>
                    <a:pt x="8195" y="18573"/>
                  </a:lnTo>
                  <a:close/>
                  <a:moveTo>
                    <a:pt x="7479" y="18573"/>
                  </a:moveTo>
                  <a:lnTo>
                    <a:pt x="7479" y="19396"/>
                  </a:lnTo>
                  <a:lnTo>
                    <a:pt x="4974" y="19431"/>
                  </a:lnTo>
                  <a:lnTo>
                    <a:pt x="4974" y="18644"/>
                  </a:lnTo>
                  <a:lnTo>
                    <a:pt x="7479" y="18573"/>
                  </a:lnTo>
                  <a:close/>
                  <a:moveTo>
                    <a:pt x="4258" y="18644"/>
                  </a:moveTo>
                  <a:lnTo>
                    <a:pt x="4258" y="19467"/>
                  </a:lnTo>
                  <a:lnTo>
                    <a:pt x="2791" y="19503"/>
                  </a:lnTo>
                  <a:lnTo>
                    <a:pt x="1432" y="19575"/>
                  </a:lnTo>
                  <a:lnTo>
                    <a:pt x="1432" y="18823"/>
                  </a:lnTo>
                  <a:lnTo>
                    <a:pt x="2648" y="18716"/>
                  </a:lnTo>
                  <a:lnTo>
                    <a:pt x="4258" y="18644"/>
                  </a:lnTo>
                  <a:close/>
                  <a:moveTo>
                    <a:pt x="14421" y="19145"/>
                  </a:moveTo>
                  <a:lnTo>
                    <a:pt x="14850" y="19181"/>
                  </a:lnTo>
                  <a:lnTo>
                    <a:pt x="14850" y="19861"/>
                  </a:lnTo>
                  <a:lnTo>
                    <a:pt x="14421" y="19825"/>
                  </a:lnTo>
                  <a:lnTo>
                    <a:pt x="14421" y="19145"/>
                  </a:lnTo>
                  <a:close/>
                  <a:moveTo>
                    <a:pt x="15316" y="19217"/>
                  </a:moveTo>
                  <a:lnTo>
                    <a:pt x="16604" y="19360"/>
                  </a:lnTo>
                  <a:lnTo>
                    <a:pt x="16604" y="20076"/>
                  </a:lnTo>
                  <a:lnTo>
                    <a:pt x="15316" y="19897"/>
                  </a:lnTo>
                  <a:lnTo>
                    <a:pt x="15316" y="19217"/>
                  </a:lnTo>
                  <a:close/>
                  <a:moveTo>
                    <a:pt x="17069" y="19431"/>
                  </a:moveTo>
                  <a:lnTo>
                    <a:pt x="17999" y="19610"/>
                  </a:lnTo>
                  <a:lnTo>
                    <a:pt x="17999" y="20290"/>
                  </a:lnTo>
                  <a:lnTo>
                    <a:pt x="17069" y="20147"/>
                  </a:lnTo>
                  <a:lnTo>
                    <a:pt x="17069" y="19431"/>
                  </a:lnTo>
                  <a:close/>
                  <a:moveTo>
                    <a:pt x="8910" y="20076"/>
                  </a:moveTo>
                  <a:lnTo>
                    <a:pt x="8910" y="20863"/>
                  </a:lnTo>
                  <a:lnTo>
                    <a:pt x="8195" y="20863"/>
                  </a:lnTo>
                  <a:lnTo>
                    <a:pt x="8195" y="20076"/>
                  </a:lnTo>
                  <a:close/>
                  <a:moveTo>
                    <a:pt x="7479" y="20076"/>
                  </a:moveTo>
                  <a:lnTo>
                    <a:pt x="7479" y="20863"/>
                  </a:lnTo>
                  <a:lnTo>
                    <a:pt x="4974" y="20934"/>
                  </a:lnTo>
                  <a:lnTo>
                    <a:pt x="4974" y="20111"/>
                  </a:lnTo>
                  <a:lnTo>
                    <a:pt x="7479" y="20076"/>
                  </a:lnTo>
                  <a:close/>
                  <a:moveTo>
                    <a:pt x="4258" y="20147"/>
                  </a:moveTo>
                  <a:lnTo>
                    <a:pt x="4258" y="20934"/>
                  </a:lnTo>
                  <a:lnTo>
                    <a:pt x="2791" y="21006"/>
                  </a:lnTo>
                  <a:lnTo>
                    <a:pt x="1432" y="21077"/>
                  </a:lnTo>
                  <a:lnTo>
                    <a:pt x="1432" y="20290"/>
                  </a:lnTo>
                  <a:lnTo>
                    <a:pt x="2648" y="20219"/>
                  </a:lnTo>
                  <a:lnTo>
                    <a:pt x="4258" y="20147"/>
                  </a:lnTo>
                  <a:close/>
                  <a:moveTo>
                    <a:pt x="14850" y="20576"/>
                  </a:moveTo>
                  <a:lnTo>
                    <a:pt x="14850" y="21256"/>
                  </a:lnTo>
                  <a:lnTo>
                    <a:pt x="14421" y="21221"/>
                  </a:lnTo>
                  <a:lnTo>
                    <a:pt x="14421" y="20576"/>
                  </a:lnTo>
                  <a:close/>
                  <a:moveTo>
                    <a:pt x="15316" y="20612"/>
                  </a:moveTo>
                  <a:lnTo>
                    <a:pt x="16604" y="20791"/>
                  </a:lnTo>
                  <a:lnTo>
                    <a:pt x="16604" y="21471"/>
                  </a:lnTo>
                  <a:lnTo>
                    <a:pt x="15316" y="21328"/>
                  </a:lnTo>
                  <a:lnTo>
                    <a:pt x="15316" y="20612"/>
                  </a:lnTo>
                  <a:close/>
                  <a:moveTo>
                    <a:pt x="17069" y="20863"/>
                  </a:moveTo>
                  <a:lnTo>
                    <a:pt x="17999" y="21006"/>
                  </a:lnTo>
                  <a:lnTo>
                    <a:pt x="17999" y="21686"/>
                  </a:lnTo>
                  <a:lnTo>
                    <a:pt x="17069" y="21543"/>
                  </a:lnTo>
                  <a:lnTo>
                    <a:pt x="17069" y="20863"/>
                  </a:lnTo>
                  <a:close/>
                  <a:moveTo>
                    <a:pt x="8910" y="21543"/>
                  </a:moveTo>
                  <a:lnTo>
                    <a:pt x="8910" y="22330"/>
                  </a:lnTo>
                  <a:lnTo>
                    <a:pt x="8195" y="22366"/>
                  </a:lnTo>
                  <a:lnTo>
                    <a:pt x="8195" y="21578"/>
                  </a:lnTo>
                  <a:lnTo>
                    <a:pt x="8910" y="21543"/>
                  </a:lnTo>
                  <a:close/>
                  <a:moveTo>
                    <a:pt x="7479" y="21578"/>
                  </a:moveTo>
                  <a:lnTo>
                    <a:pt x="7479" y="22366"/>
                  </a:lnTo>
                  <a:lnTo>
                    <a:pt x="4974" y="22401"/>
                  </a:lnTo>
                  <a:lnTo>
                    <a:pt x="4974" y="21614"/>
                  </a:lnTo>
                  <a:lnTo>
                    <a:pt x="7479" y="21578"/>
                  </a:lnTo>
                  <a:close/>
                  <a:moveTo>
                    <a:pt x="4258" y="21650"/>
                  </a:moveTo>
                  <a:lnTo>
                    <a:pt x="4258" y="22437"/>
                  </a:lnTo>
                  <a:lnTo>
                    <a:pt x="2791" y="22473"/>
                  </a:lnTo>
                  <a:lnTo>
                    <a:pt x="1432" y="22580"/>
                  </a:lnTo>
                  <a:lnTo>
                    <a:pt x="1432" y="21793"/>
                  </a:lnTo>
                  <a:lnTo>
                    <a:pt x="2648" y="21722"/>
                  </a:lnTo>
                  <a:lnTo>
                    <a:pt x="4258" y="21650"/>
                  </a:lnTo>
                  <a:close/>
                  <a:moveTo>
                    <a:pt x="14850" y="21972"/>
                  </a:moveTo>
                  <a:lnTo>
                    <a:pt x="14850" y="22652"/>
                  </a:lnTo>
                  <a:lnTo>
                    <a:pt x="14421" y="22616"/>
                  </a:lnTo>
                  <a:lnTo>
                    <a:pt x="14421" y="21972"/>
                  </a:lnTo>
                  <a:close/>
                  <a:moveTo>
                    <a:pt x="15316" y="22008"/>
                  </a:moveTo>
                  <a:lnTo>
                    <a:pt x="16604" y="22187"/>
                  </a:lnTo>
                  <a:lnTo>
                    <a:pt x="16604" y="22867"/>
                  </a:lnTo>
                  <a:lnTo>
                    <a:pt x="15316" y="22724"/>
                  </a:lnTo>
                  <a:lnTo>
                    <a:pt x="15316" y="22008"/>
                  </a:lnTo>
                  <a:close/>
                  <a:moveTo>
                    <a:pt x="17069" y="22258"/>
                  </a:moveTo>
                  <a:lnTo>
                    <a:pt x="17999" y="22401"/>
                  </a:lnTo>
                  <a:lnTo>
                    <a:pt x="17999" y="23117"/>
                  </a:lnTo>
                  <a:lnTo>
                    <a:pt x="17069" y="22938"/>
                  </a:lnTo>
                  <a:lnTo>
                    <a:pt x="17069" y="22258"/>
                  </a:lnTo>
                  <a:close/>
                  <a:moveTo>
                    <a:pt x="8910" y="23046"/>
                  </a:moveTo>
                  <a:lnTo>
                    <a:pt x="8910" y="23833"/>
                  </a:lnTo>
                  <a:lnTo>
                    <a:pt x="8195" y="23833"/>
                  </a:lnTo>
                  <a:lnTo>
                    <a:pt x="8195" y="23046"/>
                  </a:lnTo>
                  <a:close/>
                  <a:moveTo>
                    <a:pt x="7479" y="23046"/>
                  </a:moveTo>
                  <a:lnTo>
                    <a:pt x="7479" y="23833"/>
                  </a:lnTo>
                  <a:lnTo>
                    <a:pt x="4974" y="23904"/>
                  </a:lnTo>
                  <a:lnTo>
                    <a:pt x="4974" y="23081"/>
                  </a:lnTo>
                  <a:lnTo>
                    <a:pt x="7479" y="23046"/>
                  </a:lnTo>
                  <a:close/>
                  <a:moveTo>
                    <a:pt x="4258" y="23117"/>
                  </a:moveTo>
                  <a:lnTo>
                    <a:pt x="4258" y="23904"/>
                  </a:lnTo>
                  <a:lnTo>
                    <a:pt x="2791" y="23976"/>
                  </a:lnTo>
                  <a:lnTo>
                    <a:pt x="1432" y="24048"/>
                  </a:lnTo>
                  <a:lnTo>
                    <a:pt x="1432" y="23296"/>
                  </a:lnTo>
                  <a:lnTo>
                    <a:pt x="2648" y="23189"/>
                  </a:lnTo>
                  <a:lnTo>
                    <a:pt x="4258" y="23117"/>
                  </a:lnTo>
                  <a:close/>
                  <a:moveTo>
                    <a:pt x="14850" y="23368"/>
                  </a:moveTo>
                  <a:lnTo>
                    <a:pt x="14850" y="24048"/>
                  </a:lnTo>
                  <a:lnTo>
                    <a:pt x="14421" y="24012"/>
                  </a:lnTo>
                  <a:lnTo>
                    <a:pt x="14421" y="23368"/>
                  </a:lnTo>
                  <a:close/>
                  <a:moveTo>
                    <a:pt x="15316" y="23439"/>
                  </a:moveTo>
                  <a:lnTo>
                    <a:pt x="16604" y="23582"/>
                  </a:lnTo>
                  <a:lnTo>
                    <a:pt x="16604" y="24262"/>
                  </a:lnTo>
                  <a:lnTo>
                    <a:pt x="15316" y="24119"/>
                  </a:lnTo>
                  <a:lnTo>
                    <a:pt x="15316" y="23439"/>
                  </a:lnTo>
                  <a:close/>
                  <a:moveTo>
                    <a:pt x="17069" y="23654"/>
                  </a:moveTo>
                  <a:lnTo>
                    <a:pt x="17999" y="23797"/>
                  </a:lnTo>
                  <a:lnTo>
                    <a:pt x="17999" y="24513"/>
                  </a:lnTo>
                  <a:lnTo>
                    <a:pt x="17069" y="24334"/>
                  </a:lnTo>
                  <a:lnTo>
                    <a:pt x="17069" y="23654"/>
                  </a:lnTo>
                  <a:close/>
                  <a:moveTo>
                    <a:pt x="8910" y="24548"/>
                  </a:moveTo>
                  <a:lnTo>
                    <a:pt x="8910" y="25336"/>
                  </a:lnTo>
                  <a:lnTo>
                    <a:pt x="8195" y="25336"/>
                  </a:lnTo>
                  <a:lnTo>
                    <a:pt x="8195" y="24548"/>
                  </a:lnTo>
                  <a:close/>
                  <a:moveTo>
                    <a:pt x="7479" y="24548"/>
                  </a:moveTo>
                  <a:lnTo>
                    <a:pt x="7479" y="25336"/>
                  </a:lnTo>
                  <a:lnTo>
                    <a:pt x="4974" y="25372"/>
                  </a:lnTo>
                  <a:lnTo>
                    <a:pt x="4974" y="24584"/>
                  </a:lnTo>
                  <a:lnTo>
                    <a:pt x="7479" y="24548"/>
                  </a:lnTo>
                  <a:close/>
                  <a:moveTo>
                    <a:pt x="14421" y="24763"/>
                  </a:moveTo>
                  <a:lnTo>
                    <a:pt x="14850" y="24799"/>
                  </a:lnTo>
                  <a:lnTo>
                    <a:pt x="14850" y="25443"/>
                  </a:lnTo>
                  <a:lnTo>
                    <a:pt x="14421" y="25407"/>
                  </a:lnTo>
                  <a:lnTo>
                    <a:pt x="14421" y="24763"/>
                  </a:lnTo>
                  <a:close/>
                  <a:moveTo>
                    <a:pt x="4258" y="24620"/>
                  </a:moveTo>
                  <a:lnTo>
                    <a:pt x="4258" y="25407"/>
                  </a:lnTo>
                  <a:lnTo>
                    <a:pt x="2791" y="25479"/>
                  </a:lnTo>
                  <a:lnTo>
                    <a:pt x="1432" y="25550"/>
                  </a:lnTo>
                  <a:lnTo>
                    <a:pt x="1432" y="24763"/>
                  </a:lnTo>
                  <a:lnTo>
                    <a:pt x="2648" y="24692"/>
                  </a:lnTo>
                  <a:lnTo>
                    <a:pt x="4258" y="24620"/>
                  </a:lnTo>
                  <a:close/>
                  <a:moveTo>
                    <a:pt x="15316" y="24835"/>
                  </a:moveTo>
                  <a:lnTo>
                    <a:pt x="16604" y="24978"/>
                  </a:lnTo>
                  <a:lnTo>
                    <a:pt x="16604" y="25694"/>
                  </a:lnTo>
                  <a:lnTo>
                    <a:pt x="15316" y="25515"/>
                  </a:lnTo>
                  <a:lnTo>
                    <a:pt x="15316" y="24835"/>
                  </a:lnTo>
                  <a:close/>
                  <a:moveTo>
                    <a:pt x="17069" y="25049"/>
                  </a:moveTo>
                  <a:lnTo>
                    <a:pt x="17999" y="25228"/>
                  </a:lnTo>
                  <a:lnTo>
                    <a:pt x="17999" y="25908"/>
                  </a:lnTo>
                  <a:lnTo>
                    <a:pt x="17069" y="25765"/>
                  </a:lnTo>
                  <a:lnTo>
                    <a:pt x="17069" y="25049"/>
                  </a:lnTo>
                  <a:close/>
                  <a:moveTo>
                    <a:pt x="8910" y="26016"/>
                  </a:moveTo>
                  <a:lnTo>
                    <a:pt x="8910" y="26803"/>
                  </a:lnTo>
                  <a:lnTo>
                    <a:pt x="8195" y="26803"/>
                  </a:lnTo>
                  <a:lnTo>
                    <a:pt x="8195" y="26016"/>
                  </a:lnTo>
                  <a:close/>
                  <a:moveTo>
                    <a:pt x="7479" y="26051"/>
                  </a:moveTo>
                  <a:lnTo>
                    <a:pt x="7479" y="26839"/>
                  </a:lnTo>
                  <a:lnTo>
                    <a:pt x="4974" y="26874"/>
                  </a:lnTo>
                  <a:lnTo>
                    <a:pt x="4974" y="26087"/>
                  </a:lnTo>
                  <a:lnTo>
                    <a:pt x="7479" y="26051"/>
                  </a:lnTo>
                  <a:close/>
                  <a:moveTo>
                    <a:pt x="14421" y="26159"/>
                  </a:moveTo>
                  <a:lnTo>
                    <a:pt x="14850" y="26195"/>
                  </a:lnTo>
                  <a:lnTo>
                    <a:pt x="14850" y="26874"/>
                  </a:lnTo>
                  <a:lnTo>
                    <a:pt x="14421" y="26803"/>
                  </a:lnTo>
                  <a:lnTo>
                    <a:pt x="14421" y="26159"/>
                  </a:lnTo>
                  <a:close/>
                  <a:moveTo>
                    <a:pt x="4258" y="26087"/>
                  </a:moveTo>
                  <a:lnTo>
                    <a:pt x="4258" y="26910"/>
                  </a:lnTo>
                  <a:lnTo>
                    <a:pt x="2791" y="26946"/>
                  </a:lnTo>
                  <a:lnTo>
                    <a:pt x="1432" y="27018"/>
                  </a:lnTo>
                  <a:lnTo>
                    <a:pt x="1432" y="26266"/>
                  </a:lnTo>
                  <a:lnTo>
                    <a:pt x="2648" y="26195"/>
                  </a:lnTo>
                  <a:lnTo>
                    <a:pt x="4258" y="26087"/>
                  </a:lnTo>
                  <a:close/>
                  <a:moveTo>
                    <a:pt x="15316" y="26230"/>
                  </a:moveTo>
                  <a:lnTo>
                    <a:pt x="16604" y="26373"/>
                  </a:lnTo>
                  <a:lnTo>
                    <a:pt x="16604" y="27089"/>
                  </a:lnTo>
                  <a:lnTo>
                    <a:pt x="15316" y="26910"/>
                  </a:lnTo>
                  <a:lnTo>
                    <a:pt x="15316" y="26230"/>
                  </a:lnTo>
                  <a:close/>
                  <a:moveTo>
                    <a:pt x="17069" y="26445"/>
                  </a:moveTo>
                  <a:lnTo>
                    <a:pt x="17999" y="26624"/>
                  </a:lnTo>
                  <a:lnTo>
                    <a:pt x="17999" y="27304"/>
                  </a:lnTo>
                  <a:lnTo>
                    <a:pt x="17069" y="27161"/>
                  </a:lnTo>
                  <a:lnTo>
                    <a:pt x="17069" y="26445"/>
                  </a:lnTo>
                  <a:close/>
                  <a:moveTo>
                    <a:pt x="14421" y="27554"/>
                  </a:moveTo>
                  <a:lnTo>
                    <a:pt x="14850" y="27590"/>
                  </a:lnTo>
                  <a:lnTo>
                    <a:pt x="14850" y="28270"/>
                  </a:lnTo>
                  <a:lnTo>
                    <a:pt x="14421" y="28234"/>
                  </a:lnTo>
                  <a:lnTo>
                    <a:pt x="14421" y="27554"/>
                  </a:lnTo>
                  <a:close/>
                  <a:moveTo>
                    <a:pt x="8910" y="27519"/>
                  </a:moveTo>
                  <a:lnTo>
                    <a:pt x="8910" y="28306"/>
                  </a:lnTo>
                  <a:lnTo>
                    <a:pt x="8195" y="28306"/>
                  </a:lnTo>
                  <a:lnTo>
                    <a:pt x="8195" y="27519"/>
                  </a:lnTo>
                  <a:close/>
                  <a:moveTo>
                    <a:pt x="7479" y="27519"/>
                  </a:moveTo>
                  <a:lnTo>
                    <a:pt x="7479" y="28306"/>
                  </a:lnTo>
                  <a:lnTo>
                    <a:pt x="4974" y="28377"/>
                  </a:lnTo>
                  <a:lnTo>
                    <a:pt x="4974" y="27554"/>
                  </a:lnTo>
                  <a:lnTo>
                    <a:pt x="7479" y="27519"/>
                  </a:lnTo>
                  <a:close/>
                  <a:moveTo>
                    <a:pt x="15316" y="27626"/>
                  </a:moveTo>
                  <a:lnTo>
                    <a:pt x="16604" y="27769"/>
                  </a:lnTo>
                  <a:lnTo>
                    <a:pt x="16604" y="28485"/>
                  </a:lnTo>
                  <a:lnTo>
                    <a:pt x="15316" y="28306"/>
                  </a:lnTo>
                  <a:lnTo>
                    <a:pt x="15316" y="27626"/>
                  </a:lnTo>
                  <a:close/>
                  <a:moveTo>
                    <a:pt x="4258" y="27590"/>
                  </a:moveTo>
                  <a:lnTo>
                    <a:pt x="4258" y="28377"/>
                  </a:lnTo>
                  <a:lnTo>
                    <a:pt x="2791" y="28449"/>
                  </a:lnTo>
                  <a:lnTo>
                    <a:pt x="1432" y="28521"/>
                  </a:lnTo>
                  <a:lnTo>
                    <a:pt x="1432" y="27769"/>
                  </a:lnTo>
                  <a:lnTo>
                    <a:pt x="2648" y="27662"/>
                  </a:lnTo>
                  <a:lnTo>
                    <a:pt x="4258" y="27590"/>
                  </a:lnTo>
                  <a:close/>
                  <a:moveTo>
                    <a:pt x="17069" y="27841"/>
                  </a:moveTo>
                  <a:lnTo>
                    <a:pt x="17999" y="28020"/>
                  </a:lnTo>
                  <a:lnTo>
                    <a:pt x="17999" y="28699"/>
                  </a:lnTo>
                  <a:lnTo>
                    <a:pt x="17069" y="28556"/>
                  </a:lnTo>
                  <a:lnTo>
                    <a:pt x="17069" y="27841"/>
                  </a:lnTo>
                  <a:close/>
                  <a:moveTo>
                    <a:pt x="14421" y="28950"/>
                  </a:moveTo>
                  <a:lnTo>
                    <a:pt x="14850" y="28986"/>
                  </a:lnTo>
                  <a:lnTo>
                    <a:pt x="14850" y="29666"/>
                  </a:lnTo>
                  <a:lnTo>
                    <a:pt x="14421" y="29630"/>
                  </a:lnTo>
                  <a:lnTo>
                    <a:pt x="14421" y="28950"/>
                  </a:lnTo>
                  <a:close/>
                  <a:moveTo>
                    <a:pt x="8910" y="29021"/>
                  </a:moveTo>
                  <a:lnTo>
                    <a:pt x="8910" y="29809"/>
                  </a:lnTo>
                  <a:lnTo>
                    <a:pt x="8195" y="29809"/>
                  </a:lnTo>
                  <a:lnTo>
                    <a:pt x="8195" y="29021"/>
                  </a:lnTo>
                  <a:close/>
                  <a:moveTo>
                    <a:pt x="7479" y="29021"/>
                  </a:moveTo>
                  <a:lnTo>
                    <a:pt x="7479" y="29809"/>
                  </a:lnTo>
                  <a:lnTo>
                    <a:pt x="4974" y="29845"/>
                  </a:lnTo>
                  <a:lnTo>
                    <a:pt x="4974" y="29057"/>
                  </a:lnTo>
                  <a:lnTo>
                    <a:pt x="7479" y="29021"/>
                  </a:lnTo>
                  <a:close/>
                  <a:moveTo>
                    <a:pt x="15316" y="29021"/>
                  </a:moveTo>
                  <a:lnTo>
                    <a:pt x="16604" y="29165"/>
                  </a:lnTo>
                  <a:lnTo>
                    <a:pt x="16604" y="29880"/>
                  </a:lnTo>
                  <a:lnTo>
                    <a:pt x="15316" y="29701"/>
                  </a:lnTo>
                  <a:lnTo>
                    <a:pt x="15316" y="29021"/>
                  </a:lnTo>
                  <a:close/>
                  <a:moveTo>
                    <a:pt x="4258" y="29093"/>
                  </a:moveTo>
                  <a:lnTo>
                    <a:pt x="4258" y="29880"/>
                  </a:lnTo>
                  <a:lnTo>
                    <a:pt x="2791" y="29952"/>
                  </a:lnTo>
                  <a:lnTo>
                    <a:pt x="1432" y="30023"/>
                  </a:lnTo>
                  <a:lnTo>
                    <a:pt x="1432" y="29236"/>
                  </a:lnTo>
                  <a:lnTo>
                    <a:pt x="2648" y="29165"/>
                  </a:lnTo>
                  <a:lnTo>
                    <a:pt x="4258" y="29093"/>
                  </a:lnTo>
                  <a:close/>
                  <a:moveTo>
                    <a:pt x="17069" y="29236"/>
                  </a:moveTo>
                  <a:lnTo>
                    <a:pt x="17999" y="29415"/>
                  </a:lnTo>
                  <a:lnTo>
                    <a:pt x="17999" y="30095"/>
                  </a:lnTo>
                  <a:lnTo>
                    <a:pt x="17069" y="29952"/>
                  </a:lnTo>
                  <a:lnTo>
                    <a:pt x="17069" y="29236"/>
                  </a:lnTo>
                  <a:close/>
                  <a:moveTo>
                    <a:pt x="14421" y="30345"/>
                  </a:moveTo>
                  <a:lnTo>
                    <a:pt x="14850" y="30381"/>
                  </a:lnTo>
                  <a:lnTo>
                    <a:pt x="14850" y="31061"/>
                  </a:lnTo>
                  <a:lnTo>
                    <a:pt x="14421" y="31025"/>
                  </a:lnTo>
                  <a:lnTo>
                    <a:pt x="14421" y="30345"/>
                  </a:lnTo>
                  <a:close/>
                  <a:moveTo>
                    <a:pt x="8910" y="30489"/>
                  </a:moveTo>
                  <a:lnTo>
                    <a:pt x="8910" y="31276"/>
                  </a:lnTo>
                  <a:lnTo>
                    <a:pt x="8195" y="31276"/>
                  </a:lnTo>
                  <a:lnTo>
                    <a:pt x="8195" y="30489"/>
                  </a:lnTo>
                  <a:close/>
                  <a:moveTo>
                    <a:pt x="15316" y="30417"/>
                  </a:moveTo>
                  <a:lnTo>
                    <a:pt x="16604" y="30560"/>
                  </a:lnTo>
                  <a:lnTo>
                    <a:pt x="16604" y="31276"/>
                  </a:lnTo>
                  <a:lnTo>
                    <a:pt x="15316" y="31133"/>
                  </a:lnTo>
                  <a:lnTo>
                    <a:pt x="15316" y="30417"/>
                  </a:lnTo>
                  <a:close/>
                  <a:moveTo>
                    <a:pt x="7479" y="30489"/>
                  </a:moveTo>
                  <a:lnTo>
                    <a:pt x="7479" y="31312"/>
                  </a:lnTo>
                  <a:lnTo>
                    <a:pt x="4974" y="31347"/>
                  </a:lnTo>
                  <a:lnTo>
                    <a:pt x="4974" y="30560"/>
                  </a:lnTo>
                  <a:lnTo>
                    <a:pt x="7479" y="30489"/>
                  </a:lnTo>
                  <a:close/>
                  <a:moveTo>
                    <a:pt x="4258" y="30560"/>
                  </a:moveTo>
                  <a:lnTo>
                    <a:pt x="4258" y="31383"/>
                  </a:lnTo>
                  <a:lnTo>
                    <a:pt x="2791" y="31419"/>
                  </a:lnTo>
                  <a:lnTo>
                    <a:pt x="1432" y="31491"/>
                  </a:lnTo>
                  <a:lnTo>
                    <a:pt x="1432" y="30739"/>
                  </a:lnTo>
                  <a:lnTo>
                    <a:pt x="2648" y="30632"/>
                  </a:lnTo>
                  <a:lnTo>
                    <a:pt x="4258" y="30560"/>
                  </a:lnTo>
                  <a:close/>
                  <a:moveTo>
                    <a:pt x="17069" y="30668"/>
                  </a:moveTo>
                  <a:lnTo>
                    <a:pt x="17999" y="30811"/>
                  </a:lnTo>
                  <a:lnTo>
                    <a:pt x="17999" y="31491"/>
                  </a:lnTo>
                  <a:lnTo>
                    <a:pt x="17069" y="31347"/>
                  </a:lnTo>
                  <a:lnTo>
                    <a:pt x="17069" y="30668"/>
                  </a:lnTo>
                  <a:close/>
                  <a:moveTo>
                    <a:pt x="14850" y="31777"/>
                  </a:moveTo>
                  <a:lnTo>
                    <a:pt x="14850" y="32457"/>
                  </a:lnTo>
                  <a:lnTo>
                    <a:pt x="14421" y="32421"/>
                  </a:lnTo>
                  <a:lnTo>
                    <a:pt x="14421" y="31777"/>
                  </a:lnTo>
                  <a:close/>
                  <a:moveTo>
                    <a:pt x="15316" y="31813"/>
                  </a:moveTo>
                  <a:lnTo>
                    <a:pt x="16604" y="31992"/>
                  </a:lnTo>
                  <a:lnTo>
                    <a:pt x="16604" y="32671"/>
                  </a:lnTo>
                  <a:lnTo>
                    <a:pt x="15316" y="32528"/>
                  </a:lnTo>
                  <a:lnTo>
                    <a:pt x="15316" y="31813"/>
                  </a:lnTo>
                  <a:close/>
                  <a:moveTo>
                    <a:pt x="8910" y="31992"/>
                  </a:moveTo>
                  <a:lnTo>
                    <a:pt x="8910" y="32779"/>
                  </a:lnTo>
                  <a:lnTo>
                    <a:pt x="8195" y="32779"/>
                  </a:lnTo>
                  <a:lnTo>
                    <a:pt x="8195" y="31992"/>
                  </a:lnTo>
                  <a:close/>
                  <a:moveTo>
                    <a:pt x="7479" y="31992"/>
                  </a:moveTo>
                  <a:lnTo>
                    <a:pt x="7479" y="32779"/>
                  </a:lnTo>
                  <a:lnTo>
                    <a:pt x="4974" y="32850"/>
                  </a:lnTo>
                  <a:lnTo>
                    <a:pt x="4974" y="32027"/>
                  </a:lnTo>
                  <a:lnTo>
                    <a:pt x="7479" y="31992"/>
                  </a:lnTo>
                  <a:close/>
                  <a:moveTo>
                    <a:pt x="17069" y="32063"/>
                  </a:moveTo>
                  <a:lnTo>
                    <a:pt x="17999" y="32206"/>
                  </a:lnTo>
                  <a:lnTo>
                    <a:pt x="17999" y="32922"/>
                  </a:lnTo>
                  <a:lnTo>
                    <a:pt x="17069" y="32743"/>
                  </a:lnTo>
                  <a:lnTo>
                    <a:pt x="17069" y="32063"/>
                  </a:lnTo>
                  <a:close/>
                  <a:moveTo>
                    <a:pt x="4258" y="32063"/>
                  </a:moveTo>
                  <a:lnTo>
                    <a:pt x="4258" y="32850"/>
                  </a:lnTo>
                  <a:lnTo>
                    <a:pt x="2791" y="32922"/>
                  </a:lnTo>
                  <a:lnTo>
                    <a:pt x="1432" y="32993"/>
                  </a:lnTo>
                  <a:lnTo>
                    <a:pt x="1432" y="32206"/>
                  </a:lnTo>
                  <a:lnTo>
                    <a:pt x="2648" y="32135"/>
                  </a:lnTo>
                  <a:lnTo>
                    <a:pt x="4258" y="32063"/>
                  </a:lnTo>
                  <a:close/>
                  <a:moveTo>
                    <a:pt x="14850" y="33172"/>
                  </a:moveTo>
                  <a:lnTo>
                    <a:pt x="14850" y="33852"/>
                  </a:lnTo>
                  <a:lnTo>
                    <a:pt x="14421" y="33817"/>
                  </a:lnTo>
                  <a:lnTo>
                    <a:pt x="14421" y="33172"/>
                  </a:lnTo>
                  <a:close/>
                  <a:moveTo>
                    <a:pt x="15316" y="33208"/>
                  </a:moveTo>
                  <a:lnTo>
                    <a:pt x="16604" y="33387"/>
                  </a:lnTo>
                  <a:lnTo>
                    <a:pt x="16604" y="34067"/>
                  </a:lnTo>
                  <a:lnTo>
                    <a:pt x="15316" y="33924"/>
                  </a:lnTo>
                  <a:lnTo>
                    <a:pt x="15316" y="33208"/>
                  </a:lnTo>
                  <a:close/>
                  <a:moveTo>
                    <a:pt x="8910" y="33459"/>
                  </a:moveTo>
                  <a:lnTo>
                    <a:pt x="8910" y="34246"/>
                  </a:lnTo>
                  <a:lnTo>
                    <a:pt x="8195" y="34282"/>
                  </a:lnTo>
                  <a:lnTo>
                    <a:pt x="8195" y="33494"/>
                  </a:lnTo>
                  <a:lnTo>
                    <a:pt x="8910" y="33459"/>
                  </a:lnTo>
                  <a:close/>
                  <a:moveTo>
                    <a:pt x="7479" y="33494"/>
                  </a:moveTo>
                  <a:lnTo>
                    <a:pt x="7479" y="34282"/>
                  </a:lnTo>
                  <a:lnTo>
                    <a:pt x="4974" y="34317"/>
                  </a:lnTo>
                  <a:lnTo>
                    <a:pt x="4974" y="33530"/>
                  </a:lnTo>
                  <a:lnTo>
                    <a:pt x="7479" y="33494"/>
                  </a:lnTo>
                  <a:close/>
                  <a:moveTo>
                    <a:pt x="17069" y="33459"/>
                  </a:moveTo>
                  <a:lnTo>
                    <a:pt x="17999" y="33602"/>
                  </a:lnTo>
                  <a:lnTo>
                    <a:pt x="17999" y="34317"/>
                  </a:lnTo>
                  <a:lnTo>
                    <a:pt x="17069" y="34139"/>
                  </a:lnTo>
                  <a:lnTo>
                    <a:pt x="17069" y="33459"/>
                  </a:lnTo>
                  <a:close/>
                  <a:moveTo>
                    <a:pt x="4258" y="33566"/>
                  </a:moveTo>
                  <a:lnTo>
                    <a:pt x="4258" y="34353"/>
                  </a:lnTo>
                  <a:lnTo>
                    <a:pt x="2791" y="34389"/>
                  </a:lnTo>
                  <a:lnTo>
                    <a:pt x="1432" y="34496"/>
                  </a:lnTo>
                  <a:lnTo>
                    <a:pt x="1432" y="33709"/>
                  </a:lnTo>
                  <a:lnTo>
                    <a:pt x="2648" y="33638"/>
                  </a:lnTo>
                  <a:lnTo>
                    <a:pt x="4258" y="33566"/>
                  </a:lnTo>
                  <a:close/>
                  <a:moveTo>
                    <a:pt x="14850" y="34568"/>
                  </a:moveTo>
                  <a:lnTo>
                    <a:pt x="14850" y="35248"/>
                  </a:lnTo>
                  <a:lnTo>
                    <a:pt x="14421" y="35212"/>
                  </a:lnTo>
                  <a:lnTo>
                    <a:pt x="14421" y="34568"/>
                  </a:lnTo>
                  <a:close/>
                  <a:moveTo>
                    <a:pt x="15316" y="34640"/>
                  </a:moveTo>
                  <a:lnTo>
                    <a:pt x="16604" y="34783"/>
                  </a:lnTo>
                  <a:lnTo>
                    <a:pt x="16604" y="35463"/>
                  </a:lnTo>
                  <a:lnTo>
                    <a:pt x="15316" y="35319"/>
                  </a:lnTo>
                  <a:lnTo>
                    <a:pt x="15316" y="34640"/>
                  </a:lnTo>
                  <a:close/>
                  <a:moveTo>
                    <a:pt x="17069" y="34854"/>
                  </a:moveTo>
                  <a:lnTo>
                    <a:pt x="17999" y="34997"/>
                  </a:lnTo>
                  <a:lnTo>
                    <a:pt x="17999" y="35713"/>
                  </a:lnTo>
                  <a:lnTo>
                    <a:pt x="17069" y="35534"/>
                  </a:lnTo>
                  <a:lnTo>
                    <a:pt x="17069" y="34854"/>
                  </a:lnTo>
                  <a:close/>
                  <a:moveTo>
                    <a:pt x="8910" y="34962"/>
                  </a:moveTo>
                  <a:lnTo>
                    <a:pt x="8910" y="35749"/>
                  </a:lnTo>
                  <a:lnTo>
                    <a:pt x="8195" y="35749"/>
                  </a:lnTo>
                  <a:lnTo>
                    <a:pt x="8195" y="34962"/>
                  </a:lnTo>
                  <a:close/>
                  <a:moveTo>
                    <a:pt x="7479" y="34962"/>
                  </a:moveTo>
                  <a:lnTo>
                    <a:pt x="7479" y="35749"/>
                  </a:lnTo>
                  <a:lnTo>
                    <a:pt x="4974" y="35820"/>
                  </a:lnTo>
                  <a:lnTo>
                    <a:pt x="4974" y="35033"/>
                  </a:lnTo>
                  <a:lnTo>
                    <a:pt x="7479" y="34962"/>
                  </a:lnTo>
                  <a:close/>
                  <a:moveTo>
                    <a:pt x="4258" y="35033"/>
                  </a:moveTo>
                  <a:lnTo>
                    <a:pt x="4258" y="35820"/>
                  </a:lnTo>
                  <a:lnTo>
                    <a:pt x="2791" y="35892"/>
                  </a:lnTo>
                  <a:lnTo>
                    <a:pt x="1432" y="35964"/>
                  </a:lnTo>
                  <a:lnTo>
                    <a:pt x="1432" y="35212"/>
                  </a:lnTo>
                  <a:lnTo>
                    <a:pt x="2648" y="35105"/>
                  </a:lnTo>
                  <a:lnTo>
                    <a:pt x="4258" y="35033"/>
                  </a:lnTo>
                  <a:close/>
                  <a:moveTo>
                    <a:pt x="14421" y="35964"/>
                  </a:moveTo>
                  <a:lnTo>
                    <a:pt x="14850" y="35999"/>
                  </a:lnTo>
                  <a:lnTo>
                    <a:pt x="14850" y="36679"/>
                  </a:lnTo>
                  <a:lnTo>
                    <a:pt x="14421" y="36608"/>
                  </a:lnTo>
                  <a:lnTo>
                    <a:pt x="14421" y="35964"/>
                  </a:lnTo>
                  <a:close/>
                  <a:moveTo>
                    <a:pt x="15316" y="36035"/>
                  </a:moveTo>
                  <a:lnTo>
                    <a:pt x="16604" y="36178"/>
                  </a:lnTo>
                  <a:lnTo>
                    <a:pt x="16604" y="36894"/>
                  </a:lnTo>
                  <a:lnTo>
                    <a:pt x="15316" y="36715"/>
                  </a:lnTo>
                  <a:lnTo>
                    <a:pt x="15316" y="36035"/>
                  </a:lnTo>
                  <a:close/>
                  <a:moveTo>
                    <a:pt x="17069" y="36250"/>
                  </a:moveTo>
                  <a:lnTo>
                    <a:pt x="17999" y="36429"/>
                  </a:lnTo>
                  <a:lnTo>
                    <a:pt x="17999" y="37109"/>
                  </a:lnTo>
                  <a:lnTo>
                    <a:pt x="17069" y="36965"/>
                  </a:lnTo>
                  <a:lnTo>
                    <a:pt x="17069" y="36250"/>
                  </a:lnTo>
                  <a:close/>
                  <a:moveTo>
                    <a:pt x="8910" y="36465"/>
                  </a:moveTo>
                  <a:lnTo>
                    <a:pt x="8910" y="37252"/>
                  </a:lnTo>
                  <a:lnTo>
                    <a:pt x="8195" y="37252"/>
                  </a:lnTo>
                  <a:lnTo>
                    <a:pt x="8195" y="36465"/>
                  </a:lnTo>
                  <a:close/>
                  <a:moveTo>
                    <a:pt x="7479" y="36465"/>
                  </a:moveTo>
                  <a:lnTo>
                    <a:pt x="7479" y="37252"/>
                  </a:lnTo>
                  <a:lnTo>
                    <a:pt x="4974" y="37323"/>
                  </a:lnTo>
                  <a:lnTo>
                    <a:pt x="4974" y="36500"/>
                  </a:lnTo>
                  <a:lnTo>
                    <a:pt x="7479" y="36465"/>
                  </a:lnTo>
                  <a:close/>
                  <a:moveTo>
                    <a:pt x="4258" y="36536"/>
                  </a:moveTo>
                  <a:lnTo>
                    <a:pt x="4258" y="37323"/>
                  </a:lnTo>
                  <a:lnTo>
                    <a:pt x="2791" y="37395"/>
                  </a:lnTo>
                  <a:lnTo>
                    <a:pt x="1432" y="37466"/>
                  </a:lnTo>
                  <a:lnTo>
                    <a:pt x="1432" y="36679"/>
                  </a:lnTo>
                  <a:lnTo>
                    <a:pt x="2648" y="36608"/>
                  </a:lnTo>
                  <a:lnTo>
                    <a:pt x="4258" y="36536"/>
                  </a:lnTo>
                  <a:close/>
                  <a:moveTo>
                    <a:pt x="14421" y="37359"/>
                  </a:moveTo>
                  <a:lnTo>
                    <a:pt x="14850" y="37395"/>
                  </a:lnTo>
                  <a:lnTo>
                    <a:pt x="14850" y="38075"/>
                  </a:lnTo>
                  <a:lnTo>
                    <a:pt x="14421" y="38003"/>
                  </a:lnTo>
                  <a:lnTo>
                    <a:pt x="14421" y="37359"/>
                  </a:lnTo>
                  <a:close/>
                  <a:moveTo>
                    <a:pt x="15316" y="37431"/>
                  </a:moveTo>
                  <a:lnTo>
                    <a:pt x="16604" y="37574"/>
                  </a:lnTo>
                  <a:lnTo>
                    <a:pt x="16604" y="38289"/>
                  </a:lnTo>
                  <a:lnTo>
                    <a:pt x="15316" y="38111"/>
                  </a:lnTo>
                  <a:lnTo>
                    <a:pt x="15316" y="37431"/>
                  </a:lnTo>
                  <a:close/>
                  <a:moveTo>
                    <a:pt x="17069" y="37645"/>
                  </a:moveTo>
                  <a:lnTo>
                    <a:pt x="17999" y="37824"/>
                  </a:lnTo>
                  <a:lnTo>
                    <a:pt x="17999" y="38504"/>
                  </a:lnTo>
                  <a:lnTo>
                    <a:pt x="17069" y="38361"/>
                  </a:lnTo>
                  <a:lnTo>
                    <a:pt x="17069" y="37645"/>
                  </a:lnTo>
                  <a:close/>
                  <a:moveTo>
                    <a:pt x="8910" y="37932"/>
                  </a:moveTo>
                  <a:lnTo>
                    <a:pt x="8910" y="38719"/>
                  </a:lnTo>
                  <a:lnTo>
                    <a:pt x="8195" y="38719"/>
                  </a:lnTo>
                  <a:lnTo>
                    <a:pt x="8195" y="37932"/>
                  </a:lnTo>
                  <a:close/>
                  <a:moveTo>
                    <a:pt x="7479" y="37967"/>
                  </a:moveTo>
                  <a:lnTo>
                    <a:pt x="7479" y="38755"/>
                  </a:lnTo>
                  <a:lnTo>
                    <a:pt x="4974" y="38790"/>
                  </a:lnTo>
                  <a:lnTo>
                    <a:pt x="4974" y="38003"/>
                  </a:lnTo>
                  <a:lnTo>
                    <a:pt x="7479" y="37967"/>
                  </a:lnTo>
                  <a:close/>
                  <a:moveTo>
                    <a:pt x="4258" y="38003"/>
                  </a:moveTo>
                  <a:lnTo>
                    <a:pt x="4258" y="38826"/>
                  </a:lnTo>
                  <a:lnTo>
                    <a:pt x="2791" y="38862"/>
                  </a:lnTo>
                  <a:lnTo>
                    <a:pt x="1432" y="38969"/>
                  </a:lnTo>
                  <a:lnTo>
                    <a:pt x="1432" y="38182"/>
                  </a:lnTo>
                  <a:lnTo>
                    <a:pt x="2648" y="38111"/>
                  </a:lnTo>
                  <a:lnTo>
                    <a:pt x="4258" y="38003"/>
                  </a:lnTo>
                  <a:close/>
                  <a:moveTo>
                    <a:pt x="14421" y="38755"/>
                  </a:moveTo>
                  <a:lnTo>
                    <a:pt x="14850" y="38790"/>
                  </a:lnTo>
                  <a:lnTo>
                    <a:pt x="14850" y="39470"/>
                  </a:lnTo>
                  <a:lnTo>
                    <a:pt x="14421" y="39435"/>
                  </a:lnTo>
                  <a:lnTo>
                    <a:pt x="14421" y="38755"/>
                  </a:lnTo>
                  <a:close/>
                  <a:moveTo>
                    <a:pt x="15316" y="38826"/>
                  </a:moveTo>
                  <a:lnTo>
                    <a:pt x="16604" y="38969"/>
                  </a:lnTo>
                  <a:lnTo>
                    <a:pt x="16604" y="39685"/>
                  </a:lnTo>
                  <a:lnTo>
                    <a:pt x="15316" y="39506"/>
                  </a:lnTo>
                  <a:lnTo>
                    <a:pt x="15316" y="38826"/>
                  </a:lnTo>
                  <a:close/>
                  <a:moveTo>
                    <a:pt x="17069" y="39041"/>
                  </a:moveTo>
                  <a:lnTo>
                    <a:pt x="17999" y="39220"/>
                  </a:lnTo>
                  <a:lnTo>
                    <a:pt x="17999" y="39900"/>
                  </a:lnTo>
                  <a:lnTo>
                    <a:pt x="17069" y="39757"/>
                  </a:lnTo>
                  <a:lnTo>
                    <a:pt x="17069" y="39041"/>
                  </a:lnTo>
                  <a:close/>
                  <a:moveTo>
                    <a:pt x="8910" y="39435"/>
                  </a:moveTo>
                  <a:lnTo>
                    <a:pt x="8910" y="40222"/>
                  </a:lnTo>
                  <a:lnTo>
                    <a:pt x="8195" y="40222"/>
                  </a:lnTo>
                  <a:lnTo>
                    <a:pt x="8195" y="39435"/>
                  </a:lnTo>
                  <a:close/>
                  <a:moveTo>
                    <a:pt x="7479" y="39435"/>
                  </a:moveTo>
                  <a:lnTo>
                    <a:pt x="7479" y="40222"/>
                  </a:lnTo>
                  <a:lnTo>
                    <a:pt x="4974" y="40293"/>
                  </a:lnTo>
                  <a:lnTo>
                    <a:pt x="4974" y="39470"/>
                  </a:lnTo>
                  <a:lnTo>
                    <a:pt x="7479" y="39435"/>
                  </a:lnTo>
                  <a:close/>
                  <a:moveTo>
                    <a:pt x="4258" y="39506"/>
                  </a:moveTo>
                  <a:lnTo>
                    <a:pt x="4258" y="40293"/>
                  </a:lnTo>
                  <a:lnTo>
                    <a:pt x="2791" y="40365"/>
                  </a:lnTo>
                  <a:lnTo>
                    <a:pt x="1432" y="40437"/>
                  </a:lnTo>
                  <a:lnTo>
                    <a:pt x="1432" y="39685"/>
                  </a:lnTo>
                  <a:lnTo>
                    <a:pt x="2648" y="39578"/>
                  </a:lnTo>
                  <a:lnTo>
                    <a:pt x="4258" y="39506"/>
                  </a:lnTo>
                  <a:close/>
                  <a:moveTo>
                    <a:pt x="14421" y="40150"/>
                  </a:moveTo>
                  <a:lnTo>
                    <a:pt x="14850" y="40186"/>
                  </a:lnTo>
                  <a:lnTo>
                    <a:pt x="14850" y="40866"/>
                  </a:lnTo>
                  <a:lnTo>
                    <a:pt x="14421" y="40830"/>
                  </a:lnTo>
                  <a:lnTo>
                    <a:pt x="14421" y="40150"/>
                  </a:lnTo>
                  <a:close/>
                  <a:moveTo>
                    <a:pt x="15316" y="40222"/>
                  </a:moveTo>
                  <a:lnTo>
                    <a:pt x="16604" y="40365"/>
                  </a:lnTo>
                  <a:lnTo>
                    <a:pt x="16604" y="41081"/>
                  </a:lnTo>
                  <a:lnTo>
                    <a:pt x="15316" y="40902"/>
                  </a:lnTo>
                  <a:lnTo>
                    <a:pt x="15316" y="40222"/>
                  </a:lnTo>
                  <a:close/>
                  <a:moveTo>
                    <a:pt x="17069" y="40437"/>
                  </a:moveTo>
                  <a:lnTo>
                    <a:pt x="17999" y="40615"/>
                  </a:lnTo>
                  <a:lnTo>
                    <a:pt x="17999" y="41295"/>
                  </a:lnTo>
                  <a:lnTo>
                    <a:pt x="17069" y="41152"/>
                  </a:lnTo>
                  <a:lnTo>
                    <a:pt x="17069" y="40437"/>
                  </a:lnTo>
                  <a:close/>
                  <a:moveTo>
                    <a:pt x="8910" y="40937"/>
                  </a:moveTo>
                  <a:lnTo>
                    <a:pt x="8910" y="41725"/>
                  </a:lnTo>
                  <a:lnTo>
                    <a:pt x="8195" y="41725"/>
                  </a:lnTo>
                  <a:lnTo>
                    <a:pt x="8195" y="40937"/>
                  </a:lnTo>
                  <a:close/>
                  <a:moveTo>
                    <a:pt x="7479" y="40937"/>
                  </a:moveTo>
                  <a:lnTo>
                    <a:pt x="7479" y="41725"/>
                  </a:lnTo>
                  <a:lnTo>
                    <a:pt x="4974" y="41761"/>
                  </a:lnTo>
                  <a:lnTo>
                    <a:pt x="4974" y="40973"/>
                  </a:lnTo>
                  <a:lnTo>
                    <a:pt x="7479" y="40937"/>
                  </a:lnTo>
                  <a:close/>
                  <a:moveTo>
                    <a:pt x="4258" y="41009"/>
                  </a:moveTo>
                  <a:lnTo>
                    <a:pt x="4258" y="41796"/>
                  </a:lnTo>
                  <a:lnTo>
                    <a:pt x="2791" y="41868"/>
                  </a:lnTo>
                  <a:lnTo>
                    <a:pt x="1432" y="41939"/>
                  </a:lnTo>
                  <a:lnTo>
                    <a:pt x="1432" y="41152"/>
                  </a:lnTo>
                  <a:lnTo>
                    <a:pt x="2648" y="41081"/>
                  </a:lnTo>
                  <a:lnTo>
                    <a:pt x="4258" y="41009"/>
                  </a:lnTo>
                  <a:close/>
                  <a:moveTo>
                    <a:pt x="14850" y="41582"/>
                  </a:moveTo>
                  <a:lnTo>
                    <a:pt x="14850" y="42261"/>
                  </a:lnTo>
                  <a:lnTo>
                    <a:pt x="14421" y="42226"/>
                  </a:lnTo>
                  <a:lnTo>
                    <a:pt x="14421" y="41582"/>
                  </a:lnTo>
                  <a:close/>
                  <a:moveTo>
                    <a:pt x="15316" y="41617"/>
                  </a:moveTo>
                  <a:lnTo>
                    <a:pt x="16604" y="41761"/>
                  </a:lnTo>
                  <a:lnTo>
                    <a:pt x="16604" y="42476"/>
                  </a:lnTo>
                  <a:lnTo>
                    <a:pt x="15316" y="42333"/>
                  </a:lnTo>
                  <a:lnTo>
                    <a:pt x="15316" y="41617"/>
                  </a:lnTo>
                  <a:close/>
                  <a:moveTo>
                    <a:pt x="17069" y="41868"/>
                  </a:moveTo>
                  <a:lnTo>
                    <a:pt x="17999" y="42011"/>
                  </a:lnTo>
                  <a:lnTo>
                    <a:pt x="17999" y="42691"/>
                  </a:lnTo>
                  <a:lnTo>
                    <a:pt x="17069" y="42548"/>
                  </a:lnTo>
                  <a:lnTo>
                    <a:pt x="17069" y="41868"/>
                  </a:lnTo>
                  <a:close/>
                  <a:moveTo>
                    <a:pt x="8910" y="42405"/>
                  </a:moveTo>
                  <a:lnTo>
                    <a:pt x="8910" y="43192"/>
                  </a:lnTo>
                  <a:lnTo>
                    <a:pt x="8195" y="43192"/>
                  </a:lnTo>
                  <a:lnTo>
                    <a:pt x="8195" y="42405"/>
                  </a:lnTo>
                  <a:close/>
                  <a:moveTo>
                    <a:pt x="7479" y="42405"/>
                  </a:moveTo>
                  <a:lnTo>
                    <a:pt x="7479" y="43228"/>
                  </a:lnTo>
                  <a:lnTo>
                    <a:pt x="4974" y="43263"/>
                  </a:lnTo>
                  <a:lnTo>
                    <a:pt x="4974" y="42476"/>
                  </a:lnTo>
                  <a:lnTo>
                    <a:pt x="7479" y="42405"/>
                  </a:lnTo>
                  <a:close/>
                  <a:moveTo>
                    <a:pt x="4258" y="42476"/>
                  </a:moveTo>
                  <a:lnTo>
                    <a:pt x="4258" y="43299"/>
                  </a:lnTo>
                  <a:lnTo>
                    <a:pt x="2791" y="43335"/>
                  </a:lnTo>
                  <a:lnTo>
                    <a:pt x="1432" y="43407"/>
                  </a:lnTo>
                  <a:lnTo>
                    <a:pt x="1432" y="42655"/>
                  </a:lnTo>
                  <a:lnTo>
                    <a:pt x="2648" y="42548"/>
                  </a:lnTo>
                  <a:lnTo>
                    <a:pt x="4258" y="42476"/>
                  </a:lnTo>
                  <a:close/>
                  <a:moveTo>
                    <a:pt x="2577" y="1"/>
                  </a:moveTo>
                  <a:lnTo>
                    <a:pt x="2577" y="1325"/>
                  </a:lnTo>
                  <a:lnTo>
                    <a:pt x="1253" y="1468"/>
                  </a:lnTo>
                  <a:lnTo>
                    <a:pt x="0" y="1647"/>
                  </a:lnTo>
                  <a:lnTo>
                    <a:pt x="0" y="4116"/>
                  </a:lnTo>
                  <a:lnTo>
                    <a:pt x="179" y="4080"/>
                  </a:lnTo>
                  <a:lnTo>
                    <a:pt x="716" y="4009"/>
                  </a:lnTo>
                  <a:lnTo>
                    <a:pt x="716" y="4760"/>
                  </a:lnTo>
                  <a:lnTo>
                    <a:pt x="0" y="4832"/>
                  </a:lnTo>
                  <a:lnTo>
                    <a:pt x="0" y="5583"/>
                  </a:lnTo>
                  <a:lnTo>
                    <a:pt x="179" y="5547"/>
                  </a:lnTo>
                  <a:lnTo>
                    <a:pt x="716" y="5476"/>
                  </a:lnTo>
                  <a:lnTo>
                    <a:pt x="716" y="6227"/>
                  </a:lnTo>
                  <a:lnTo>
                    <a:pt x="0" y="6335"/>
                  </a:lnTo>
                  <a:lnTo>
                    <a:pt x="0" y="7086"/>
                  </a:lnTo>
                  <a:lnTo>
                    <a:pt x="179" y="7050"/>
                  </a:lnTo>
                  <a:lnTo>
                    <a:pt x="716" y="6979"/>
                  </a:lnTo>
                  <a:lnTo>
                    <a:pt x="716" y="7730"/>
                  </a:lnTo>
                  <a:lnTo>
                    <a:pt x="0" y="7802"/>
                  </a:lnTo>
                  <a:lnTo>
                    <a:pt x="0" y="8589"/>
                  </a:lnTo>
                  <a:lnTo>
                    <a:pt x="179" y="8553"/>
                  </a:lnTo>
                  <a:lnTo>
                    <a:pt x="716" y="8446"/>
                  </a:lnTo>
                  <a:lnTo>
                    <a:pt x="716" y="9233"/>
                  </a:lnTo>
                  <a:lnTo>
                    <a:pt x="0" y="9305"/>
                  </a:lnTo>
                  <a:lnTo>
                    <a:pt x="0" y="10056"/>
                  </a:lnTo>
                  <a:lnTo>
                    <a:pt x="179" y="10020"/>
                  </a:lnTo>
                  <a:lnTo>
                    <a:pt x="716" y="9949"/>
                  </a:lnTo>
                  <a:lnTo>
                    <a:pt x="716" y="10700"/>
                  </a:lnTo>
                  <a:lnTo>
                    <a:pt x="0" y="10772"/>
                  </a:lnTo>
                  <a:lnTo>
                    <a:pt x="0" y="11559"/>
                  </a:lnTo>
                  <a:lnTo>
                    <a:pt x="179" y="11523"/>
                  </a:lnTo>
                  <a:lnTo>
                    <a:pt x="716" y="11452"/>
                  </a:lnTo>
                  <a:lnTo>
                    <a:pt x="716" y="12203"/>
                  </a:lnTo>
                  <a:lnTo>
                    <a:pt x="0" y="12275"/>
                  </a:lnTo>
                  <a:lnTo>
                    <a:pt x="0" y="13062"/>
                  </a:lnTo>
                  <a:lnTo>
                    <a:pt x="179" y="13026"/>
                  </a:lnTo>
                  <a:lnTo>
                    <a:pt x="716" y="12919"/>
                  </a:lnTo>
                  <a:lnTo>
                    <a:pt x="716" y="13670"/>
                  </a:lnTo>
                  <a:lnTo>
                    <a:pt x="0" y="13778"/>
                  </a:lnTo>
                  <a:lnTo>
                    <a:pt x="0" y="14529"/>
                  </a:lnTo>
                  <a:lnTo>
                    <a:pt x="179" y="14493"/>
                  </a:lnTo>
                  <a:lnTo>
                    <a:pt x="716" y="14422"/>
                  </a:lnTo>
                  <a:lnTo>
                    <a:pt x="716" y="15173"/>
                  </a:lnTo>
                  <a:lnTo>
                    <a:pt x="0" y="15245"/>
                  </a:lnTo>
                  <a:lnTo>
                    <a:pt x="0" y="16032"/>
                  </a:lnTo>
                  <a:lnTo>
                    <a:pt x="179" y="15996"/>
                  </a:lnTo>
                  <a:lnTo>
                    <a:pt x="716" y="15925"/>
                  </a:lnTo>
                  <a:lnTo>
                    <a:pt x="716" y="16676"/>
                  </a:lnTo>
                  <a:lnTo>
                    <a:pt x="0" y="16748"/>
                  </a:lnTo>
                  <a:lnTo>
                    <a:pt x="0" y="17499"/>
                  </a:lnTo>
                  <a:lnTo>
                    <a:pt x="179" y="17463"/>
                  </a:lnTo>
                  <a:lnTo>
                    <a:pt x="716" y="17392"/>
                  </a:lnTo>
                  <a:lnTo>
                    <a:pt x="716" y="18143"/>
                  </a:lnTo>
                  <a:lnTo>
                    <a:pt x="0" y="18251"/>
                  </a:lnTo>
                  <a:lnTo>
                    <a:pt x="0" y="19002"/>
                  </a:lnTo>
                  <a:lnTo>
                    <a:pt x="179" y="18966"/>
                  </a:lnTo>
                  <a:lnTo>
                    <a:pt x="716" y="18895"/>
                  </a:lnTo>
                  <a:lnTo>
                    <a:pt x="716" y="19646"/>
                  </a:lnTo>
                  <a:lnTo>
                    <a:pt x="0" y="19718"/>
                  </a:lnTo>
                  <a:lnTo>
                    <a:pt x="0" y="20505"/>
                  </a:lnTo>
                  <a:lnTo>
                    <a:pt x="179" y="20469"/>
                  </a:lnTo>
                  <a:lnTo>
                    <a:pt x="716" y="20398"/>
                  </a:lnTo>
                  <a:lnTo>
                    <a:pt x="716" y="21149"/>
                  </a:lnTo>
                  <a:lnTo>
                    <a:pt x="0" y="21221"/>
                  </a:lnTo>
                  <a:lnTo>
                    <a:pt x="0" y="21972"/>
                  </a:lnTo>
                  <a:lnTo>
                    <a:pt x="179" y="21936"/>
                  </a:lnTo>
                  <a:lnTo>
                    <a:pt x="716" y="21865"/>
                  </a:lnTo>
                  <a:lnTo>
                    <a:pt x="716" y="22616"/>
                  </a:lnTo>
                  <a:lnTo>
                    <a:pt x="0" y="22724"/>
                  </a:lnTo>
                  <a:lnTo>
                    <a:pt x="0" y="23475"/>
                  </a:lnTo>
                  <a:lnTo>
                    <a:pt x="179" y="23439"/>
                  </a:lnTo>
                  <a:lnTo>
                    <a:pt x="716" y="23368"/>
                  </a:lnTo>
                  <a:lnTo>
                    <a:pt x="716" y="24119"/>
                  </a:lnTo>
                  <a:lnTo>
                    <a:pt x="0" y="24191"/>
                  </a:lnTo>
                  <a:lnTo>
                    <a:pt x="0" y="24978"/>
                  </a:lnTo>
                  <a:lnTo>
                    <a:pt x="179" y="24942"/>
                  </a:lnTo>
                  <a:lnTo>
                    <a:pt x="716" y="24835"/>
                  </a:lnTo>
                  <a:lnTo>
                    <a:pt x="716" y="25586"/>
                  </a:lnTo>
                  <a:lnTo>
                    <a:pt x="0" y="25694"/>
                  </a:lnTo>
                  <a:lnTo>
                    <a:pt x="0" y="26445"/>
                  </a:lnTo>
                  <a:lnTo>
                    <a:pt x="179" y="26409"/>
                  </a:lnTo>
                  <a:lnTo>
                    <a:pt x="716" y="26338"/>
                  </a:lnTo>
                  <a:lnTo>
                    <a:pt x="716" y="27089"/>
                  </a:lnTo>
                  <a:lnTo>
                    <a:pt x="0" y="27161"/>
                  </a:lnTo>
                  <a:lnTo>
                    <a:pt x="0" y="27948"/>
                  </a:lnTo>
                  <a:lnTo>
                    <a:pt x="179" y="27912"/>
                  </a:lnTo>
                  <a:lnTo>
                    <a:pt x="716" y="27841"/>
                  </a:lnTo>
                  <a:lnTo>
                    <a:pt x="716" y="28592"/>
                  </a:lnTo>
                  <a:lnTo>
                    <a:pt x="0" y="28664"/>
                  </a:lnTo>
                  <a:lnTo>
                    <a:pt x="0" y="29415"/>
                  </a:lnTo>
                  <a:lnTo>
                    <a:pt x="179" y="29415"/>
                  </a:lnTo>
                  <a:lnTo>
                    <a:pt x="716" y="29308"/>
                  </a:lnTo>
                  <a:lnTo>
                    <a:pt x="716" y="30059"/>
                  </a:lnTo>
                  <a:lnTo>
                    <a:pt x="0" y="30167"/>
                  </a:lnTo>
                  <a:lnTo>
                    <a:pt x="0" y="30918"/>
                  </a:lnTo>
                  <a:lnTo>
                    <a:pt x="179" y="30882"/>
                  </a:lnTo>
                  <a:lnTo>
                    <a:pt x="716" y="30811"/>
                  </a:lnTo>
                  <a:lnTo>
                    <a:pt x="716" y="31562"/>
                  </a:lnTo>
                  <a:lnTo>
                    <a:pt x="0" y="31634"/>
                  </a:lnTo>
                  <a:lnTo>
                    <a:pt x="0" y="32421"/>
                  </a:lnTo>
                  <a:lnTo>
                    <a:pt x="179" y="32385"/>
                  </a:lnTo>
                  <a:lnTo>
                    <a:pt x="716" y="32314"/>
                  </a:lnTo>
                  <a:lnTo>
                    <a:pt x="716" y="33065"/>
                  </a:lnTo>
                  <a:lnTo>
                    <a:pt x="0" y="33137"/>
                  </a:lnTo>
                  <a:lnTo>
                    <a:pt x="0" y="33888"/>
                  </a:lnTo>
                  <a:lnTo>
                    <a:pt x="179" y="33852"/>
                  </a:lnTo>
                  <a:lnTo>
                    <a:pt x="716" y="33781"/>
                  </a:lnTo>
                  <a:lnTo>
                    <a:pt x="716" y="34532"/>
                  </a:lnTo>
                  <a:lnTo>
                    <a:pt x="0" y="34640"/>
                  </a:lnTo>
                  <a:lnTo>
                    <a:pt x="0" y="35391"/>
                  </a:lnTo>
                  <a:lnTo>
                    <a:pt x="179" y="35355"/>
                  </a:lnTo>
                  <a:lnTo>
                    <a:pt x="716" y="35284"/>
                  </a:lnTo>
                  <a:lnTo>
                    <a:pt x="716" y="36035"/>
                  </a:lnTo>
                  <a:lnTo>
                    <a:pt x="0" y="36107"/>
                  </a:lnTo>
                  <a:lnTo>
                    <a:pt x="0" y="36894"/>
                  </a:lnTo>
                  <a:lnTo>
                    <a:pt x="179" y="36858"/>
                  </a:lnTo>
                  <a:lnTo>
                    <a:pt x="716" y="36751"/>
                  </a:lnTo>
                  <a:lnTo>
                    <a:pt x="716" y="37538"/>
                  </a:lnTo>
                  <a:lnTo>
                    <a:pt x="0" y="37610"/>
                  </a:lnTo>
                  <a:lnTo>
                    <a:pt x="0" y="38361"/>
                  </a:lnTo>
                  <a:lnTo>
                    <a:pt x="179" y="38325"/>
                  </a:lnTo>
                  <a:lnTo>
                    <a:pt x="716" y="38254"/>
                  </a:lnTo>
                  <a:lnTo>
                    <a:pt x="716" y="39005"/>
                  </a:lnTo>
                  <a:lnTo>
                    <a:pt x="0" y="39077"/>
                  </a:lnTo>
                  <a:lnTo>
                    <a:pt x="0" y="39864"/>
                  </a:lnTo>
                  <a:lnTo>
                    <a:pt x="179" y="39828"/>
                  </a:lnTo>
                  <a:lnTo>
                    <a:pt x="716" y="39757"/>
                  </a:lnTo>
                  <a:lnTo>
                    <a:pt x="716" y="40508"/>
                  </a:lnTo>
                  <a:lnTo>
                    <a:pt x="0" y="40580"/>
                  </a:lnTo>
                  <a:lnTo>
                    <a:pt x="0" y="41331"/>
                  </a:lnTo>
                  <a:lnTo>
                    <a:pt x="179" y="41331"/>
                  </a:lnTo>
                  <a:lnTo>
                    <a:pt x="716" y="41224"/>
                  </a:lnTo>
                  <a:lnTo>
                    <a:pt x="716" y="41975"/>
                  </a:lnTo>
                  <a:lnTo>
                    <a:pt x="0" y="42083"/>
                  </a:lnTo>
                  <a:lnTo>
                    <a:pt x="0" y="42834"/>
                  </a:lnTo>
                  <a:lnTo>
                    <a:pt x="179" y="42798"/>
                  </a:lnTo>
                  <a:lnTo>
                    <a:pt x="716" y="42727"/>
                  </a:lnTo>
                  <a:lnTo>
                    <a:pt x="716" y="43478"/>
                  </a:lnTo>
                  <a:lnTo>
                    <a:pt x="0" y="43550"/>
                  </a:lnTo>
                  <a:lnTo>
                    <a:pt x="0" y="45339"/>
                  </a:lnTo>
                  <a:lnTo>
                    <a:pt x="18751" y="45339"/>
                  </a:lnTo>
                  <a:lnTo>
                    <a:pt x="18751" y="42870"/>
                  </a:lnTo>
                  <a:lnTo>
                    <a:pt x="18465" y="42798"/>
                  </a:lnTo>
                  <a:lnTo>
                    <a:pt x="18465" y="42118"/>
                  </a:lnTo>
                  <a:lnTo>
                    <a:pt x="18751" y="42190"/>
                  </a:lnTo>
                  <a:lnTo>
                    <a:pt x="18751" y="41474"/>
                  </a:lnTo>
                  <a:lnTo>
                    <a:pt x="18465" y="41403"/>
                  </a:lnTo>
                  <a:lnTo>
                    <a:pt x="18465" y="40723"/>
                  </a:lnTo>
                  <a:lnTo>
                    <a:pt x="18751" y="40759"/>
                  </a:lnTo>
                  <a:lnTo>
                    <a:pt x="18751" y="40079"/>
                  </a:lnTo>
                  <a:lnTo>
                    <a:pt x="18465" y="40007"/>
                  </a:lnTo>
                  <a:lnTo>
                    <a:pt x="18465" y="39327"/>
                  </a:lnTo>
                  <a:lnTo>
                    <a:pt x="18751" y="39363"/>
                  </a:lnTo>
                  <a:lnTo>
                    <a:pt x="18751" y="38683"/>
                  </a:lnTo>
                  <a:lnTo>
                    <a:pt x="18465" y="38612"/>
                  </a:lnTo>
                  <a:lnTo>
                    <a:pt x="18465" y="37896"/>
                  </a:lnTo>
                  <a:lnTo>
                    <a:pt x="18751" y="37967"/>
                  </a:lnTo>
                  <a:lnTo>
                    <a:pt x="18751" y="37288"/>
                  </a:lnTo>
                  <a:lnTo>
                    <a:pt x="18465" y="37216"/>
                  </a:lnTo>
                  <a:lnTo>
                    <a:pt x="18465" y="36500"/>
                  </a:lnTo>
                  <a:lnTo>
                    <a:pt x="18751" y="36572"/>
                  </a:lnTo>
                  <a:lnTo>
                    <a:pt x="18751" y="35892"/>
                  </a:lnTo>
                  <a:lnTo>
                    <a:pt x="18465" y="35820"/>
                  </a:lnTo>
                  <a:lnTo>
                    <a:pt x="18465" y="35105"/>
                  </a:lnTo>
                  <a:lnTo>
                    <a:pt x="18751" y="35176"/>
                  </a:lnTo>
                  <a:lnTo>
                    <a:pt x="18751" y="34461"/>
                  </a:lnTo>
                  <a:lnTo>
                    <a:pt x="18465" y="34425"/>
                  </a:lnTo>
                  <a:lnTo>
                    <a:pt x="18465" y="33709"/>
                  </a:lnTo>
                  <a:lnTo>
                    <a:pt x="18751" y="33781"/>
                  </a:lnTo>
                  <a:lnTo>
                    <a:pt x="18751" y="33065"/>
                  </a:lnTo>
                  <a:lnTo>
                    <a:pt x="18465" y="32993"/>
                  </a:lnTo>
                  <a:lnTo>
                    <a:pt x="18465" y="32314"/>
                  </a:lnTo>
                  <a:lnTo>
                    <a:pt x="18751" y="32385"/>
                  </a:lnTo>
                  <a:lnTo>
                    <a:pt x="18751" y="31669"/>
                  </a:lnTo>
                  <a:lnTo>
                    <a:pt x="18465" y="31598"/>
                  </a:lnTo>
                  <a:lnTo>
                    <a:pt x="18465" y="30918"/>
                  </a:lnTo>
                  <a:lnTo>
                    <a:pt x="18751" y="30954"/>
                  </a:lnTo>
                  <a:lnTo>
                    <a:pt x="18751" y="30274"/>
                  </a:lnTo>
                  <a:lnTo>
                    <a:pt x="18465" y="30202"/>
                  </a:lnTo>
                  <a:lnTo>
                    <a:pt x="18465" y="29522"/>
                  </a:lnTo>
                  <a:lnTo>
                    <a:pt x="18751" y="29558"/>
                  </a:lnTo>
                  <a:lnTo>
                    <a:pt x="18751" y="28878"/>
                  </a:lnTo>
                  <a:lnTo>
                    <a:pt x="18465" y="28807"/>
                  </a:lnTo>
                  <a:lnTo>
                    <a:pt x="18465" y="28127"/>
                  </a:lnTo>
                  <a:lnTo>
                    <a:pt x="18751" y="28163"/>
                  </a:lnTo>
                  <a:lnTo>
                    <a:pt x="18751" y="27483"/>
                  </a:lnTo>
                  <a:lnTo>
                    <a:pt x="18465" y="27411"/>
                  </a:lnTo>
                  <a:lnTo>
                    <a:pt x="18465" y="26696"/>
                  </a:lnTo>
                  <a:lnTo>
                    <a:pt x="18751" y="26767"/>
                  </a:lnTo>
                  <a:lnTo>
                    <a:pt x="18751" y="26087"/>
                  </a:lnTo>
                  <a:lnTo>
                    <a:pt x="18465" y="26016"/>
                  </a:lnTo>
                  <a:lnTo>
                    <a:pt x="18465" y="25300"/>
                  </a:lnTo>
                  <a:lnTo>
                    <a:pt x="18751" y="25372"/>
                  </a:lnTo>
                  <a:lnTo>
                    <a:pt x="18751" y="24692"/>
                  </a:lnTo>
                  <a:lnTo>
                    <a:pt x="18465" y="24620"/>
                  </a:lnTo>
                  <a:lnTo>
                    <a:pt x="18465" y="23904"/>
                  </a:lnTo>
                  <a:lnTo>
                    <a:pt x="18751" y="23976"/>
                  </a:lnTo>
                  <a:lnTo>
                    <a:pt x="18751" y="23260"/>
                  </a:lnTo>
                  <a:lnTo>
                    <a:pt x="18465" y="23189"/>
                  </a:lnTo>
                  <a:lnTo>
                    <a:pt x="18465" y="22509"/>
                  </a:lnTo>
                  <a:lnTo>
                    <a:pt x="18751" y="22580"/>
                  </a:lnTo>
                  <a:lnTo>
                    <a:pt x="18751" y="21865"/>
                  </a:lnTo>
                  <a:lnTo>
                    <a:pt x="18465" y="21793"/>
                  </a:lnTo>
                  <a:lnTo>
                    <a:pt x="18465" y="21113"/>
                  </a:lnTo>
                  <a:lnTo>
                    <a:pt x="18751" y="21185"/>
                  </a:lnTo>
                  <a:lnTo>
                    <a:pt x="18751" y="20469"/>
                  </a:lnTo>
                  <a:lnTo>
                    <a:pt x="18465" y="20398"/>
                  </a:lnTo>
                  <a:lnTo>
                    <a:pt x="18465" y="19718"/>
                  </a:lnTo>
                  <a:lnTo>
                    <a:pt x="18751" y="19753"/>
                  </a:lnTo>
                  <a:lnTo>
                    <a:pt x="18751" y="19074"/>
                  </a:lnTo>
                  <a:lnTo>
                    <a:pt x="18465" y="19002"/>
                  </a:lnTo>
                  <a:lnTo>
                    <a:pt x="18465" y="18322"/>
                  </a:lnTo>
                  <a:lnTo>
                    <a:pt x="18751" y="18358"/>
                  </a:lnTo>
                  <a:lnTo>
                    <a:pt x="18751" y="17678"/>
                  </a:lnTo>
                  <a:lnTo>
                    <a:pt x="18465" y="17606"/>
                  </a:lnTo>
                  <a:lnTo>
                    <a:pt x="18465" y="16891"/>
                  </a:lnTo>
                  <a:lnTo>
                    <a:pt x="18751" y="16962"/>
                  </a:lnTo>
                  <a:lnTo>
                    <a:pt x="18751" y="16282"/>
                  </a:lnTo>
                  <a:lnTo>
                    <a:pt x="18465" y="16211"/>
                  </a:lnTo>
                  <a:lnTo>
                    <a:pt x="18465" y="15495"/>
                  </a:lnTo>
                  <a:lnTo>
                    <a:pt x="18751" y="15567"/>
                  </a:lnTo>
                  <a:lnTo>
                    <a:pt x="18751" y="14887"/>
                  </a:lnTo>
                  <a:lnTo>
                    <a:pt x="18465" y="14815"/>
                  </a:lnTo>
                  <a:lnTo>
                    <a:pt x="18465" y="14100"/>
                  </a:lnTo>
                  <a:lnTo>
                    <a:pt x="18751" y="14171"/>
                  </a:lnTo>
                  <a:lnTo>
                    <a:pt x="18751" y="13456"/>
                  </a:lnTo>
                  <a:lnTo>
                    <a:pt x="18465" y="13420"/>
                  </a:lnTo>
                  <a:lnTo>
                    <a:pt x="18465" y="12704"/>
                  </a:lnTo>
                  <a:lnTo>
                    <a:pt x="18751" y="12776"/>
                  </a:lnTo>
                  <a:lnTo>
                    <a:pt x="18751" y="12060"/>
                  </a:lnTo>
                  <a:lnTo>
                    <a:pt x="18465" y="11988"/>
                  </a:lnTo>
                  <a:lnTo>
                    <a:pt x="18465" y="11308"/>
                  </a:lnTo>
                  <a:lnTo>
                    <a:pt x="18751" y="11380"/>
                  </a:lnTo>
                  <a:lnTo>
                    <a:pt x="18751" y="10664"/>
                  </a:lnTo>
                  <a:lnTo>
                    <a:pt x="18465" y="10593"/>
                  </a:lnTo>
                  <a:lnTo>
                    <a:pt x="18465" y="9913"/>
                  </a:lnTo>
                  <a:lnTo>
                    <a:pt x="18751" y="9949"/>
                  </a:lnTo>
                  <a:lnTo>
                    <a:pt x="18751" y="9269"/>
                  </a:lnTo>
                  <a:lnTo>
                    <a:pt x="18465" y="9197"/>
                  </a:lnTo>
                  <a:lnTo>
                    <a:pt x="18465" y="8517"/>
                  </a:lnTo>
                  <a:lnTo>
                    <a:pt x="18751" y="8553"/>
                  </a:lnTo>
                  <a:lnTo>
                    <a:pt x="18751" y="7873"/>
                  </a:lnTo>
                  <a:lnTo>
                    <a:pt x="18465" y="7802"/>
                  </a:lnTo>
                  <a:lnTo>
                    <a:pt x="18465" y="7122"/>
                  </a:lnTo>
                  <a:lnTo>
                    <a:pt x="18751" y="7158"/>
                  </a:lnTo>
                  <a:lnTo>
                    <a:pt x="18751" y="6478"/>
                  </a:lnTo>
                  <a:lnTo>
                    <a:pt x="18465" y="6406"/>
                  </a:lnTo>
                  <a:lnTo>
                    <a:pt x="18465" y="5690"/>
                  </a:lnTo>
                  <a:lnTo>
                    <a:pt x="18751" y="5762"/>
                  </a:lnTo>
                  <a:lnTo>
                    <a:pt x="18751" y="5082"/>
                  </a:lnTo>
                  <a:lnTo>
                    <a:pt x="18465" y="5011"/>
                  </a:lnTo>
                  <a:lnTo>
                    <a:pt x="18465" y="4295"/>
                  </a:lnTo>
                  <a:lnTo>
                    <a:pt x="18751" y="4366"/>
                  </a:lnTo>
                  <a:lnTo>
                    <a:pt x="18751" y="1897"/>
                  </a:lnTo>
                  <a:lnTo>
                    <a:pt x="18643" y="1862"/>
                  </a:lnTo>
                  <a:lnTo>
                    <a:pt x="18286" y="1683"/>
                  </a:lnTo>
                  <a:lnTo>
                    <a:pt x="17713" y="1504"/>
                  </a:lnTo>
                  <a:lnTo>
                    <a:pt x="17319" y="1396"/>
                  </a:lnTo>
                  <a:lnTo>
                    <a:pt x="16854" y="1289"/>
                  </a:lnTo>
                  <a:lnTo>
                    <a:pt x="16854"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29"/>
            <p:cNvSpPr/>
            <p:nvPr/>
          </p:nvSpPr>
          <p:spPr>
            <a:xfrm>
              <a:off x="6264050" y="4491550"/>
              <a:ext cx="200400" cy="1454625"/>
            </a:xfrm>
            <a:custGeom>
              <a:avLst/>
              <a:gdLst/>
              <a:ahLst/>
              <a:cxnLst/>
              <a:rect l="l" t="t" r="r" b="b"/>
              <a:pathLst>
                <a:path w="8016" h="58185" extrusionOk="0">
                  <a:moveTo>
                    <a:pt x="1789" y="0"/>
                  </a:moveTo>
                  <a:lnTo>
                    <a:pt x="1682" y="15244"/>
                  </a:lnTo>
                  <a:lnTo>
                    <a:pt x="0" y="37001"/>
                  </a:lnTo>
                  <a:lnTo>
                    <a:pt x="107" y="38003"/>
                  </a:lnTo>
                  <a:lnTo>
                    <a:pt x="3471" y="58185"/>
                  </a:lnTo>
                  <a:lnTo>
                    <a:pt x="3507" y="58185"/>
                  </a:lnTo>
                  <a:lnTo>
                    <a:pt x="3507" y="58149"/>
                  </a:lnTo>
                  <a:lnTo>
                    <a:pt x="8016" y="37251"/>
                  </a:lnTo>
                  <a:lnTo>
                    <a:pt x="2612" y="6441"/>
                  </a:lnTo>
                  <a:lnTo>
                    <a:pt x="2576" y="6441"/>
                  </a:lnTo>
                  <a:lnTo>
                    <a:pt x="2576" y="6406"/>
                  </a:lnTo>
                  <a:lnTo>
                    <a:pt x="2576" y="6370"/>
                  </a:lnTo>
                  <a:lnTo>
                    <a:pt x="1789"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29"/>
            <p:cNvSpPr/>
            <p:nvPr/>
          </p:nvSpPr>
          <p:spPr>
            <a:xfrm>
              <a:off x="6264050" y="5459500"/>
              <a:ext cx="80525" cy="486675"/>
            </a:xfrm>
            <a:custGeom>
              <a:avLst/>
              <a:gdLst/>
              <a:ahLst/>
              <a:cxnLst/>
              <a:rect l="l" t="t" r="r" b="b"/>
              <a:pathLst>
                <a:path w="3221" h="19467" extrusionOk="0">
                  <a:moveTo>
                    <a:pt x="0" y="0"/>
                  </a:moveTo>
                  <a:lnTo>
                    <a:pt x="0" y="19467"/>
                  </a:lnTo>
                  <a:lnTo>
                    <a:pt x="3221" y="19467"/>
                  </a:lnTo>
                  <a:lnTo>
                    <a:pt x="0"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29"/>
            <p:cNvSpPr/>
            <p:nvPr/>
          </p:nvSpPr>
          <p:spPr>
            <a:xfrm>
              <a:off x="6264050" y="3599625"/>
              <a:ext cx="362325" cy="1044025"/>
            </a:xfrm>
            <a:custGeom>
              <a:avLst/>
              <a:gdLst/>
              <a:ahLst/>
              <a:cxnLst/>
              <a:rect l="l" t="t" r="r" b="b"/>
              <a:pathLst>
                <a:path w="14493" h="41761" extrusionOk="0">
                  <a:moveTo>
                    <a:pt x="6548" y="1"/>
                  </a:moveTo>
                  <a:lnTo>
                    <a:pt x="6083" y="19110"/>
                  </a:lnTo>
                  <a:lnTo>
                    <a:pt x="6119" y="19110"/>
                  </a:lnTo>
                  <a:lnTo>
                    <a:pt x="5224" y="19145"/>
                  </a:lnTo>
                  <a:lnTo>
                    <a:pt x="4401" y="19217"/>
                  </a:lnTo>
                  <a:lnTo>
                    <a:pt x="3686" y="19288"/>
                  </a:lnTo>
                  <a:lnTo>
                    <a:pt x="3042" y="19432"/>
                  </a:lnTo>
                  <a:lnTo>
                    <a:pt x="2541" y="19539"/>
                  </a:lnTo>
                  <a:lnTo>
                    <a:pt x="2147" y="19718"/>
                  </a:lnTo>
                  <a:lnTo>
                    <a:pt x="2004" y="19789"/>
                  </a:lnTo>
                  <a:lnTo>
                    <a:pt x="1897" y="19861"/>
                  </a:lnTo>
                  <a:lnTo>
                    <a:pt x="1825" y="19968"/>
                  </a:lnTo>
                  <a:lnTo>
                    <a:pt x="1789" y="20040"/>
                  </a:lnTo>
                  <a:lnTo>
                    <a:pt x="1789" y="21901"/>
                  </a:lnTo>
                  <a:lnTo>
                    <a:pt x="1825" y="21972"/>
                  </a:lnTo>
                  <a:lnTo>
                    <a:pt x="0" y="22044"/>
                  </a:lnTo>
                  <a:lnTo>
                    <a:pt x="1753" y="34532"/>
                  </a:lnTo>
                  <a:lnTo>
                    <a:pt x="1897" y="34783"/>
                  </a:lnTo>
                  <a:lnTo>
                    <a:pt x="2791" y="41761"/>
                  </a:lnTo>
                  <a:lnTo>
                    <a:pt x="14492" y="21865"/>
                  </a:lnTo>
                  <a:lnTo>
                    <a:pt x="14492" y="21579"/>
                  </a:lnTo>
                  <a:lnTo>
                    <a:pt x="11308" y="21686"/>
                  </a:lnTo>
                  <a:lnTo>
                    <a:pt x="11308" y="20040"/>
                  </a:lnTo>
                  <a:lnTo>
                    <a:pt x="11308" y="19968"/>
                  </a:lnTo>
                  <a:lnTo>
                    <a:pt x="11236" y="19861"/>
                  </a:lnTo>
                  <a:lnTo>
                    <a:pt x="11129" y="19789"/>
                  </a:lnTo>
                  <a:lnTo>
                    <a:pt x="10986" y="19718"/>
                  </a:lnTo>
                  <a:lnTo>
                    <a:pt x="10592" y="19539"/>
                  </a:lnTo>
                  <a:lnTo>
                    <a:pt x="10055" y="19432"/>
                  </a:lnTo>
                  <a:lnTo>
                    <a:pt x="9411" y="19288"/>
                  </a:lnTo>
                  <a:lnTo>
                    <a:pt x="8695" y="19217"/>
                  </a:lnTo>
                  <a:lnTo>
                    <a:pt x="7872" y="19145"/>
                  </a:lnTo>
                  <a:lnTo>
                    <a:pt x="6978" y="19110"/>
                  </a:lnTo>
                  <a:lnTo>
                    <a:pt x="7014" y="19110"/>
                  </a:lnTo>
                  <a:lnTo>
                    <a:pt x="6548"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29"/>
            <p:cNvSpPr/>
            <p:nvPr/>
          </p:nvSpPr>
          <p:spPr>
            <a:xfrm>
              <a:off x="6336500" y="4665100"/>
              <a:ext cx="286300" cy="748800"/>
            </a:xfrm>
            <a:custGeom>
              <a:avLst/>
              <a:gdLst/>
              <a:ahLst/>
              <a:cxnLst/>
              <a:rect l="l" t="t" r="r" b="b"/>
              <a:pathLst>
                <a:path w="11452" h="29952" extrusionOk="0">
                  <a:moveTo>
                    <a:pt x="0" y="0"/>
                  </a:moveTo>
                  <a:lnTo>
                    <a:pt x="5296" y="29952"/>
                  </a:lnTo>
                  <a:lnTo>
                    <a:pt x="11451" y="17499"/>
                  </a:lnTo>
                  <a:lnTo>
                    <a:pt x="0"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29"/>
            <p:cNvSpPr/>
            <p:nvPr/>
          </p:nvSpPr>
          <p:spPr>
            <a:xfrm>
              <a:off x="6357075" y="5437125"/>
              <a:ext cx="199525" cy="509050"/>
            </a:xfrm>
            <a:custGeom>
              <a:avLst/>
              <a:gdLst/>
              <a:ahLst/>
              <a:cxnLst/>
              <a:rect l="l" t="t" r="r" b="b"/>
              <a:pathLst>
                <a:path w="7981" h="20362" extrusionOk="0">
                  <a:moveTo>
                    <a:pt x="4402" y="1"/>
                  </a:moveTo>
                  <a:lnTo>
                    <a:pt x="1" y="20362"/>
                  </a:lnTo>
                  <a:lnTo>
                    <a:pt x="7980" y="20362"/>
                  </a:lnTo>
                  <a:lnTo>
                    <a:pt x="4402"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29"/>
            <p:cNvSpPr/>
            <p:nvPr/>
          </p:nvSpPr>
          <p:spPr>
            <a:xfrm>
              <a:off x="6473375" y="5438025"/>
              <a:ext cx="150325" cy="508150"/>
            </a:xfrm>
            <a:custGeom>
              <a:avLst/>
              <a:gdLst/>
              <a:ahLst/>
              <a:cxnLst/>
              <a:rect l="l" t="t" r="r" b="b"/>
              <a:pathLst>
                <a:path w="6013" h="20326" extrusionOk="0">
                  <a:moveTo>
                    <a:pt x="0" y="1"/>
                  </a:moveTo>
                  <a:lnTo>
                    <a:pt x="3579" y="20326"/>
                  </a:lnTo>
                  <a:lnTo>
                    <a:pt x="4545" y="20326"/>
                  </a:lnTo>
                  <a:lnTo>
                    <a:pt x="6012" y="10593"/>
                  </a:lnTo>
                  <a:lnTo>
                    <a:pt x="0"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29"/>
            <p:cNvSpPr/>
            <p:nvPr/>
          </p:nvSpPr>
          <p:spPr>
            <a:xfrm>
              <a:off x="6592350" y="5721625"/>
              <a:ext cx="34025" cy="224550"/>
            </a:xfrm>
            <a:custGeom>
              <a:avLst/>
              <a:gdLst/>
              <a:ahLst/>
              <a:cxnLst/>
              <a:rect l="l" t="t" r="r" b="b"/>
              <a:pathLst>
                <a:path w="1361" h="8982" extrusionOk="0">
                  <a:moveTo>
                    <a:pt x="1360" y="0"/>
                  </a:moveTo>
                  <a:lnTo>
                    <a:pt x="1" y="8982"/>
                  </a:lnTo>
                  <a:lnTo>
                    <a:pt x="1360" y="8982"/>
                  </a:lnTo>
                  <a:lnTo>
                    <a:pt x="1360"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29"/>
            <p:cNvSpPr/>
            <p:nvPr/>
          </p:nvSpPr>
          <p:spPr>
            <a:xfrm>
              <a:off x="6470700" y="5108825"/>
              <a:ext cx="155675" cy="587775"/>
            </a:xfrm>
            <a:custGeom>
              <a:avLst/>
              <a:gdLst/>
              <a:ahLst/>
              <a:cxnLst/>
              <a:rect l="l" t="t" r="r" b="b"/>
              <a:pathLst>
                <a:path w="6227" h="23511" extrusionOk="0">
                  <a:moveTo>
                    <a:pt x="6226" y="0"/>
                  </a:moveTo>
                  <a:lnTo>
                    <a:pt x="0" y="12560"/>
                  </a:lnTo>
                  <a:lnTo>
                    <a:pt x="6226" y="23510"/>
                  </a:lnTo>
                  <a:lnTo>
                    <a:pt x="6226"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29"/>
            <p:cNvSpPr/>
            <p:nvPr/>
          </p:nvSpPr>
          <p:spPr>
            <a:xfrm>
              <a:off x="6334700" y="4156075"/>
              <a:ext cx="322975" cy="941150"/>
            </a:xfrm>
            <a:custGeom>
              <a:avLst/>
              <a:gdLst/>
              <a:ahLst/>
              <a:cxnLst/>
              <a:rect l="l" t="t" r="r" b="b"/>
              <a:pathLst>
                <a:path w="12919" h="37646" extrusionOk="0">
                  <a:moveTo>
                    <a:pt x="11702" y="0"/>
                  </a:moveTo>
                  <a:lnTo>
                    <a:pt x="1" y="19825"/>
                  </a:lnTo>
                  <a:lnTo>
                    <a:pt x="11666" y="37645"/>
                  </a:lnTo>
                  <a:lnTo>
                    <a:pt x="12919" y="20719"/>
                  </a:lnTo>
                  <a:lnTo>
                    <a:pt x="11702"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29"/>
            <p:cNvSpPr/>
            <p:nvPr/>
          </p:nvSpPr>
          <p:spPr>
            <a:xfrm>
              <a:off x="6469800" y="5421925"/>
              <a:ext cx="925" cy="925"/>
            </a:xfrm>
            <a:custGeom>
              <a:avLst/>
              <a:gdLst/>
              <a:ahLst/>
              <a:cxnLst/>
              <a:rect l="l" t="t" r="r" b="b"/>
              <a:pathLst>
                <a:path w="37" h="37" extrusionOk="0">
                  <a:moveTo>
                    <a:pt x="36" y="36"/>
                  </a:moveTo>
                  <a:lnTo>
                    <a:pt x="36" y="36"/>
                  </a:lnTo>
                  <a:lnTo>
                    <a:pt x="0" y="1"/>
                  </a:lnTo>
                  <a:lnTo>
                    <a:pt x="36" y="36"/>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6" name="Google Shape;2226;p29"/>
          <p:cNvGrpSpPr/>
          <p:nvPr/>
        </p:nvGrpSpPr>
        <p:grpSpPr>
          <a:xfrm flipH="1">
            <a:off x="57150" y="2682300"/>
            <a:ext cx="2507550" cy="1917125"/>
            <a:chOff x="-540550" y="4147575"/>
            <a:chExt cx="2507550" cy="1917125"/>
          </a:xfrm>
        </p:grpSpPr>
        <p:sp>
          <p:nvSpPr>
            <p:cNvPr id="2227" name="Google Shape;2227;p29"/>
            <p:cNvSpPr/>
            <p:nvPr/>
          </p:nvSpPr>
          <p:spPr>
            <a:xfrm>
              <a:off x="482912" y="4580565"/>
              <a:ext cx="156500" cy="1153944"/>
            </a:xfrm>
            <a:custGeom>
              <a:avLst/>
              <a:gdLst/>
              <a:ahLst/>
              <a:cxnLst/>
              <a:rect l="l" t="t" r="r" b="b"/>
              <a:pathLst>
                <a:path w="10342" h="76256" extrusionOk="0">
                  <a:moveTo>
                    <a:pt x="5153" y="0"/>
                  </a:moveTo>
                  <a:lnTo>
                    <a:pt x="4294" y="36"/>
                  </a:lnTo>
                  <a:lnTo>
                    <a:pt x="3579" y="72"/>
                  </a:lnTo>
                  <a:lnTo>
                    <a:pt x="3113" y="179"/>
                  </a:lnTo>
                  <a:lnTo>
                    <a:pt x="2970" y="251"/>
                  </a:lnTo>
                  <a:lnTo>
                    <a:pt x="2934" y="287"/>
                  </a:lnTo>
                  <a:lnTo>
                    <a:pt x="2934" y="322"/>
                  </a:lnTo>
                  <a:lnTo>
                    <a:pt x="3006" y="394"/>
                  </a:lnTo>
                  <a:lnTo>
                    <a:pt x="2612" y="430"/>
                  </a:lnTo>
                  <a:lnTo>
                    <a:pt x="2326" y="537"/>
                  </a:lnTo>
                  <a:lnTo>
                    <a:pt x="2147" y="609"/>
                  </a:lnTo>
                  <a:lnTo>
                    <a:pt x="2076" y="644"/>
                  </a:lnTo>
                  <a:lnTo>
                    <a:pt x="2076" y="716"/>
                  </a:lnTo>
                  <a:lnTo>
                    <a:pt x="2076" y="2040"/>
                  </a:lnTo>
                  <a:lnTo>
                    <a:pt x="2076" y="2076"/>
                  </a:lnTo>
                  <a:lnTo>
                    <a:pt x="2111" y="2112"/>
                  </a:lnTo>
                  <a:lnTo>
                    <a:pt x="2255" y="2183"/>
                  </a:lnTo>
                  <a:lnTo>
                    <a:pt x="2505" y="2255"/>
                  </a:lnTo>
                  <a:lnTo>
                    <a:pt x="2827" y="2326"/>
                  </a:lnTo>
                  <a:lnTo>
                    <a:pt x="2827" y="2970"/>
                  </a:lnTo>
                  <a:lnTo>
                    <a:pt x="2541" y="3042"/>
                  </a:lnTo>
                  <a:lnTo>
                    <a:pt x="2326" y="3149"/>
                  </a:lnTo>
                  <a:lnTo>
                    <a:pt x="2183" y="3257"/>
                  </a:lnTo>
                  <a:lnTo>
                    <a:pt x="2147" y="3364"/>
                  </a:lnTo>
                  <a:lnTo>
                    <a:pt x="2004" y="6692"/>
                  </a:lnTo>
                  <a:lnTo>
                    <a:pt x="2111" y="6692"/>
                  </a:lnTo>
                  <a:lnTo>
                    <a:pt x="1253" y="6835"/>
                  </a:lnTo>
                  <a:lnTo>
                    <a:pt x="895" y="6907"/>
                  </a:lnTo>
                  <a:lnTo>
                    <a:pt x="573" y="7014"/>
                  </a:lnTo>
                  <a:lnTo>
                    <a:pt x="358" y="7121"/>
                  </a:lnTo>
                  <a:lnTo>
                    <a:pt x="143" y="7229"/>
                  </a:lnTo>
                  <a:lnTo>
                    <a:pt x="36" y="7336"/>
                  </a:lnTo>
                  <a:lnTo>
                    <a:pt x="0" y="7443"/>
                  </a:lnTo>
                  <a:lnTo>
                    <a:pt x="823" y="13562"/>
                  </a:lnTo>
                  <a:lnTo>
                    <a:pt x="823" y="13670"/>
                  </a:lnTo>
                  <a:lnTo>
                    <a:pt x="895" y="13741"/>
                  </a:lnTo>
                  <a:lnTo>
                    <a:pt x="1074" y="13884"/>
                  </a:lnTo>
                  <a:lnTo>
                    <a:pt x="1360" y="14028"/>
                  </a:lnTo>
                  <a:lnTo>
                    <a:pt x="1718" y="14171"/>
                  </a:lnTo>
                  <a:lnTo>
                    <a:pt x="2219" y="14278"/>
                  </a:lnTo>
                  <a:lnTo>
                    <a:pt x="2756" y="14385"/>
                  </a:lnTo>
                  <a:lnTo>
                    <a:pt x="3364" y="14457"/>
                  </a:lnTo>
                  <a:lnTo>
                    <a:pt x="4044" y="14493"/>
                  </a:lnTo>
                  <a:lnTo>
                    <a:pt x="4044" y="14600"/>
                  </a:lnTo>
                  <a:lnTo>
                    <a:pt x="3614" y="14636"/>
                  </a:lnTo>
                  <a:lnTo>
                    <a:pt x="3328" y="14743"/>
                  </a:lnTo>
                  <a:lnTo>
                    <a:pt x="3113" y="14815"/>
                  </a:lnTo>
                  <a:lnTo>
                    <a:pt x="3042" y="14886"/>
                  </a:lnTo>
                  <a:lnTo>
                    <a:pt x="3042" y="14922"/>
                  </a:lnTo>
                  <a:lnTo>
                    <a:pt x="3042" y="14994"/>
                  </a:lnTo>
                  <a:lnTo>
                    <a:pt x="3113" y="15030"/>
                  </a:lnTo>
                  <a:lnTo>
                    <a:pt x="3328" y="15137"/>
                  </a:lnTo>
                  <a:lnTo>
                    <a:pt x="3614" y="15208"/>
                  </a:lnTo>
                  <a:lnTo>
                    <a:pt x="4044" y="15280"/>
                  </a:lnTo>
                  <a:lnTo>
                    <a:pt x="4044" y="45052"/>
                  </a:lnTo>
                  <a:lnTo>
                    <a:pt x="3292" y="45124"/>
                  </a:lnTo>
                  <a:lnTo>
                    <a:pt x="2720" y="45231"/>
                  </a:lnTo>
                  <a:lnTo>
                    <a:pt x="2505" y="45303"/>
                  </a:lnTo>
                  <a:lnTo>
                    <a:pt x="2326" y="45374"/>
                  </a:lnTo>
                  <a:lnTo>
                    <a:pt x="2219" y="45446"/>
                  </a:lnTo>
                  <a:lnTo>
                    <a:pt x="2183" y="45517"/>
                  </a:lnTo>
                  <a:lnTo>
                    <a:pt x="2219" y="45589"/>
                  </a:lnTo>
                  <a:lnTo>
                    <a:pt x="2326" y="45661"/>
                  </a:lnTo>
                  <a:lnTo>
                    <a:pt x="2505" y="45732"/>
                  </a:lnTo>
                  <a:lnTo>
                    <a:pt x="2720" y="45768"/>
                  </a:lnTo>
                  <a:lnTo>
                    <a:pt x="3292" y="45875"/>
                  </a:lnTo>
                  <a:lnTo>
                    <a:pt x="4044" y="45947"/>
                  </a:lnTo>
                  <a:lnTo>
                    <a:pt x="4044" y="70888"/>
                  </a:lnTo>
                  <a:lnTo>
                    <a:pt x="3829" y="70888"/>
                  </a:lnTo>
                  <a:lnTo>
                    <a:pt x="3829" y="71282"/>
                  </a:lnTo>
                  <a:lnTo>
                    <a:pt x="3579" y="71282"/>
                  </a:lnTo>
                  <a:lnTo>
                    <a:pt x="3579" y="76256"/>
                  </a:lnTo>
                  <a:lnTo>
                    <a:pt x="6728" y="76256"/>
                  </a:lnTo>
                  <a:lnTo>
                    <a:pt x="6728" y="71282"/>
                  </a:lnTo>
                  <a:lnTo>
                    <a:pt x="6513" y="71282"/>
                  </a:lnTo>
                  <a:lnTo>
                    <a:pt x="6513" y="70888"/>
                  </a:lnTo>
                  <a:lnTo>
                    <a:pt x="6298" y="70888"/>
                  </a:lnTo>
                  <a:lnTo>
                    <a:pt x="6298" y="45947"/>
                  </a:lnTo>
                  <a:lnTo>
                    <a:pt x="7050" y="45875"/>
                  </a:lnTo>
                  <a:lnTo>
                    <a:pt x="7622" y="45768"/>
                  </a:lnTo>
                  <a:lnTo>
                    <a:pt x="7837" y="45732"/>
                  </a:lnTo>
                  <a:lnTo>
                    <a:pt x="7980" y="45661"/>
                  </a:lnTo>
                  <a:lnTo>
                    <a:pt x="8087" y="45589"/>
                  </a:lnTo>
                  <a:lnTo>
                    <a:pt x="8123" y="45517"/>
                  </a:lnTo>
                  <a:lnTo>
                    <a:pt x="8087" y="45446"/>
                  </a:lnTo>
                  <a:lnTo>
                    <a:pt x="7980" y="45374"/>
                  </a:lnTo>
                  <a:lnTo>
                    <a:pt x="7837" y="45303"/>
                  </a:lnTo>
                  <a:lnTo>
                    <a:pt x="7622" y="45231"/>
                  </a:lnTo>
                  <a:lnTo>
                    <a:pt x="7050" y="45124"/>
                  </a:lnTo>
                  <a:lnTo>
                    <a:pt x="6298" y="45052"/>
                  </a:lnTo>
                  <a:lnTo>
                    <a:pt x="6298" y="15280"/>
                  </a:lnTo>
                  <a:lnTo>
                    <a:pt x="6692" y="15208"/>
                  </a:lnTo>
                  <a:lnTo>
                    <a:pt x="7014" y="15137"/>
                  </a:lnTo>
                  <a:lnTo>
                    <a:pt x="7229" y="15030"/>
                  </a:lnTo>
                  <a:lnTo>
                    <a:pt x="7264" y="14994"/>
                  </a:lnTo>
                  <a:lnTo>
                    <a:pt x="7300" y="14922"/>
                  </a:lnTo>
                  <a:lnTo>
                    <a:pt x="7264" y="14886"/>
                  </a:lnTo>
                  <a:lnTo>
                    <a:pt x="7229" y="14815"/>
                  </a:lnTo>
                  <a:lnTo>
                    <a:pt x="7014" y="14743"/>
                  </a:lnTo>
                  <a:lnTo>
                    <a:pt x="6692" y="14636"/>
                  </a:lnTo>
                  <a:lnTo>
                    <a:pt x="6298" y="14600"/>
                  </a:lnTo>
                  <a:lnTo>
                    <a:pt x="6298" y="14493"/>
                  </a:lnTo>
                  <a:lnTo>
                    <a:pt x="6942" y="14457"/>
                  </a:lnTo>
                  <a:lnTo>
                    <a:pt x="7586" y="14385"/>
                  </a:lnTo>
                  <a:lnTo>
                    <a:pt x="8123" y="14278"/>
                  </a:lnTo>
                  <a:lnTo>
                    <a:pt x="8588" y="14171"/>
                  </a:lnTo>
                  <a:lnTo>
                    <a:pt x="8982" y="14028"/>
                  </a:lnTo>
                  <a:lnTo>
                    <a:pt x="9268" y="13884"/>
                  </a:lnTo>
                  <a:lnTo>
                    <a:pt x="9447" y="13741"/>
                  </a:lnTo>
                  <a:lnTo>
                    <a:pt x="9483" y="13670"/>
                  </a:lnTo>
                  <a:lnTo>
                    <a:pt x="9519" y="13562"/>
                  </a:lnTo>
                  <a:lnTo>
                    <a:pt x="10342" y="7443"/>
                  </a:lnTo>
                  <a:lnTo>
                    <a:pt x="10306" y="7443"/>
                  </a:lnTo>
                  <a:lnTo>
                    <a:pt x="10270" y="7336"/>
                  </a:lnTo>
                  <a:lnTo>
                    <a:pt x="10163" y="7229"/>
                  </a:lnTo>
                  <a:lnTo>
                    <a:pt x="9984" y="7121"/>
                  </a:lnTo>
                  <a:lnTo>
                    <a:pt x="9733" y="7014"/>
                  </a:lnTo>
                  <a:lnTo>
                    <a:pt x="9447" y="6907"/>
                  </a:lnTo>
                  <a:lnTo>
                    <a:pt x="9089" y="6835"/>
                  </a:lnTo>
                  <a:lnTo>
                    <a:pt x="8230" y="6692"/>
                  </a:lnTo>
                  <a:lnTo>
                    <a:pt x="8338" y="6692"/>
                  </a:lnTo>
                  <a:lnTo>
                    <a:pt x="8159" y="3364"/>
                  </a:lnTo>
                  <a:lnTo>
                    <a:pt x="8123" y="3257"/>
                  </a:lnTo>
                  <a:lnTo>
                    <a:pt x="7980" y="3149"/>
                  </a:lnTo>
                  <a:lnTo>
                    <a:pt x="7801" y="3042"/>
                  </a:lnTo>
                  <a:lnTo>
                    <a:pt x="7515" y="2970"/>
                  </a:lnTo>
                  <a:lnTo>
                    <a:pt x="7515" y="2326"/>
                  </a:lnTo>
                  <a:lnTo>
                    <a:pt x="7801" y="2255"/>
                  </a:lnTo>
                  <a:lnTo>
                    <a:pt x="8052" y="2183"/>
                  </a:lnTo>
                  <a:lnTo>
                    <a:pt x="8195" y="2112"/>
                  </a:lnTo>
                  <a:lnTo>
                    <a:pt x="8230" y="2076"/>
                  </a:lnTo>
                  <a:lnTo>
                    <a:pt x="8230" y="2040"/>
                  </a:lnTo>
                  <a:lnTo>
                    <a:pt x="8230" y="716"/>
                  </a:lnTo>
                  <a:lnTo>
                    <a:pt x="8230" y="644"/>
                  </a:lnTo>
                  <a:lnTo>
                    <a:pt x="8195" y="609"/>
                  </a:lnTo>
                  <a:lnTo>
                    <a:pt x="7980" y="537"/>
                  </a:lnTo>
                  <a:lnTo>
                    <a:pt x="7694" y="430"/>
                  </a:lnTo>
                  <a:lnTo>
                    <a:pt x="7336" y="394"/>
                  </a:lnTo>
                  <a:lnTo>
                    <a:pt x="7372" y="322"/>
                  </a:lnTo>
                  <a:lnTo>
                    <a:pt x="7407" y="287"/>
                  </a:lnTo>
                  <a:lnTo>
                    <a:pt x="7336" y="251"/>
                  </a:lnTo>
                  <a:lnTo>
                    <a:pt x="7229" y="179"/>
                  </a:lnTo>
                  <a:lnTo>
                    <a:pt x="6728" y="72"/>
                  </a:lnTo>
                  <a:lnTo>
                    <a:pt x="6048" y="36"/>
                  </a:lnTo>
                  <a:lnTo>
                    <a:pt x="5153"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29"/>
            <p:cNvSpPr/>
            <p:nvPr/>
          </p:nvSpPr>
          <p:spPr>
            <a:xfrm>
              <a:off x="553844" y="4418650"/>
              <a:ext cx="14103" cy="161918"/>
            </a:xfrm>
            <a:custGeom>
              <a:avLst/>
              <a:gdLst/>
              <a:ahLst/>
              <a:cxnLst/>
              <a:rect l="l" t="t" r="r" b="b"/>
              <a:pathLst>
                <a:path w="932" h="10700" extrusionOk="0">
                  <a:moveTo>
                    <a:pt x="466" y="0"/>
                  </a:moveTo>
                  <a:lnTo>
                    <a:pt x="1" y="10699"/>
                  </a:lnTo>
                  <a:lnTo>
                    <a:pt x="931" y="10699"/>
                  </a:lnTo>
                  <a:lnTo>
                    <a:pt x="466"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29"/>
            <p:cNvSpPr/>
            <p:nvPr/>
          </p:nvSpPr>
          <p:spPr>
            <a:xfrm>
              <a:off x="1335400" y="4147575"/>
              <a:ext cx="67125" cy="1917125"/>
            </a:xfrm>
            <a:custGeom>
              <a:avLst/>
              <a:gdLst/>
              <a:ahLst/>
              <a:cxnLst/>
              <a:rect l="l" t="t" r="r" b="b"/>
              <a:pathLst>
                <a:path w="2685" h="76685" extrusionOk="0">
                  <a:moveTo>
                    <a:pt x="2684" y="0"/>
                  </a:moveTo>
                  <a:lnTo>
                    <a:pt x="0" y="2362"/>
                  </a:lnTo>
                  <a:lnTo>
                    <a:pt x="0" y="76685"/>
                  </a:lnTo>
                  <a:lnTo>
                    <a:pt x="2684" y="76685"/>
                  </a:lnTo>
                  <a:lnTo>
                    <a:pt x="2684"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29"/>
            <p:cNvSpPr/>
            <p:nvPr/>
          </p:nvSpPr>
          <p:spPr>
            <a:xfrm>
              <a:off x="1402500" y="4147575"/>
              <a:ext cx="399900" cy="1917125"/>
            </a:xfrm>
            <a:custGeom>
              <a:avLst/>
              <a:gdLst/>
              <a:ahLst/>
              <a:cxnLst/>
              <a:rect l="l" t="t" r="r" b="b"/>
              <a:pathLst>
                <a:path w="15996" h="76685" extrusionOk="0">
                  <a:moveTo>
                    <a:pt x="0" y="0"/>
                  </a:moveTo>
                  <a:lnTo>
                    <a:pt x="0" y="76685"/>
                  </a:lnTo>
                  <a:lnTo>
                    <a:pt x="644" y="76685"/>
                  </a:lnTo>
                  <a:lnTo>
                    <a:pt x="644" y="1038"/>
                  </a:lnTo>
                  <a:lnTo>
                    <a:pt x="1825" y="1038"/>
                  </a:lnTo>
                  <a:lnTo>
                    <a:pt x="1825" y="76685"/>
                  </a:lnTo>
                  <a:lnTo>
                    <a:pt x="2326" y="76685"/>
                  </a:lnTo>
                  <a:lnTo>
                    <a:pt x="2326" y="1038"/>
                  </a:lnTo>
                  <a:lnTo>
                    <a:pt x="3507" y="1038"/>
                  </a:lnTo>
                  <a:lnTo>
                    <a:pt x="3507" y="76685"/>
                  </a:lnTo>
                  <a:lnTo>
                    <a:pt x="4008" y="76685"/>
                  </a:lnTo>
                  <a:lnTo>
                    <a:pt x="4008" y="1038"/>
                  </a:lnTo>
                  <a:lnTo>
                    <a:pt x="5189" y="1038"/>
                  </a:lnTo>
                  <a:lnTo>
                    <a:pt x="5189" y="76685"/>
                  </a:lnTo>
                  <a:lnTo>
                    <a:pt x="5690" y="76685"/>
                  </a:lnTo>
                  <a:lnTo>
                    <a:pt x="5690" y="1038"/>
                  </a:lnTo>
                  <a:lnTo>
                    <a:pt x="6871" y="1038"/>
                  </a:lnTo>
                  <a:lnTo>
                    <a:pt x="6871" y="76685"/>
                  </a:lnTo>
                  <a:lnTo>
                    <a:pt x="7407" y="76685"/>
                  </a:lnTo>
                  <a:lnTo>
                    <a:pt x="7407" y="1038"/>
                  </a:lnTo>
                  <a:lnTo>
                    <a:pt x="8588" y="1038"/>
                  </a:lnTo>
                  <a:lnTo>
                    <a:pt x="8588" y="76685"/>
                  </a:lnTo>
                  <a:lnTo>
                    <a:pt x="9089" y="76685"/>
                  </a:lnTo>
                  <a:lnTo>
                    <a:pt x="9089" y="1038"/>
                  </a:lnTo>
                  <a:lnTo>
                    <a:pt x="10270" y="1038"/>
                  </a:lnTo>
                  <a:lnTo>
                    <a:pt x="10270" y="76685"/>
                  </a:lnTo>
                  <a:lnTo>
                    <a:pt x="10771" y="76685"/>
                  </a:lnTo>
                  <a:lnTo>
                    <a:pt x="10771" y="1038"/>
                  </a:lnTo>
                  <a:lnTo>
                    <a:pt x="11952" y="1038"/>
                  </a:lnTo>
                  <a:lnTo>
                    <a:pt x="11952" y="76685"/>
                  </a:lnTo>
                  <a:lnTo>
                    <a:pt x="12489" y="76685"/>
                  </a:lnTo>
                  <a:lnTo>
                    <a:pt x="12489" y="1038"/>
                  </a:lnTo>
                  <a:lnTo>
                    <a:pt x="13670" y="1038"/>
                  </a:lnTo>
                  <a:lnTo>
                    <a:pt x="13670" y="76685"/>
                  </a:lnTo>
                  <a:lnTo>
                    <a:pt x="14171" y="76685"/>
                  </a:lnTo>
                  <a:lnTo>
                    <a:pt x="14171" y="1038"/>
                  </a:lnTo>
                  <a:lnTo>
                    <a:pt x="15351" y="1038"/>
                  </a:lnTo>
                  <a:lnTo>
                    <a:pt x="15351" y="76685"/>
                  </a:lnTo>
                  <a:lnTo>
                    <a:pt x="15995" y="76685"/>
                  </a:lnTo>
                  <a:lnTo>
                    <a:pt x="1599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29"/>
            <p:cNvSpPr/>
            <p:nvPr/>
          </p:nvSpPr>
          <p:spPr>
            <a:xfrm>
              <a:off x="1414125" y="422360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29"/>
            <p:cNvSpPr/>
            <p:nvPr/>
          </p:nvSpPr>
          <p:spPr>
            <a:xfrm>
              <a:off x="1414125" y="4268325"/>
              <a:ext cx="376650" cy="17925"/>
            </a:xfrm>
            <a:custGeom>
              <a:avLst/>
              <a:gdLst/>
              <a:ahLst/>
              <a:cxnLst/>
              <a:rect l="l" t="t" r="r" b="b"/>
              <a:pathLst>
                <a:path w="15066" h="717" extrusionOk="0">
                  <a:moveTo>
                    <a:pt x="0" y="1"/>
                  </a:moveTo>
                  <a:lnTo>
                    <a:pt x="0" y="717"/>
                  </a:lnTo>
                  <a:lnTo>
                    <a:pt x="15065" y="717"/>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29"/>
            <p:cNvSpPr/>
            <p:nvPr/>
          </p:nvSpPr>
          <p:spPr>
            <a:xfrm>
              <a:off x="1414125" y="4312175"/>
              <a:ext cx="376650" cy="17925"/>
            </a:xfrm>
            <a:custGeom>
              <a:avLst/>
              <a:gdLst/>
              <a:ahLst/>
              <a:cxnLst/>
              <a:rect l="l" t="t" r="r" b="b"/>
              <a:pathLst>
                <a:path w="15066" h="717"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29"/>
            <p:cNvSpPr/>
            <p:nvPr/>
          </p:nvSpPr>
          <p:spPr>
            <a:xfrm>
              <a:off x="1414125" y="435690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29"/>
            <p:cNvSpPr/>
            <p:nvPr/>
          </p:nvSpPr>
          <p:spPr>
            <a:xfrm>
              <a:off x="1414125" y="4400750"/>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29"/>
            <p:cNvSpPr/>
            <p:nvPr/>
          </p:nvSpPr>
          <p:spPr>
            <a:xfrm>
              <a:off x="1414125" y="4445475"/>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29"/>
            <p:cNvSpPr/>
            <p:nvPr/>
          </p:nvSpPr>
          <p:spPr>
            <a:xfrm>
              <a:off x="1414125" y="448930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29"/>
            <p:cNvSpPr/>
            <p:nvPr/>
          </p:nvSpPr>
          <p:spPr>
            <a:xfrm>
              <a:off x="1414125" y="4534025"/>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29"/>
            <p:cNvSpPr/>
            <p:nvPr/>
          </p:nvSpPr>
          <p:spPr>
            <a:xfrm>
              <a:off x="1414125" y="4577875"/>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29"/>
            <p:cNvSpPr/>
            <p:nvPr/>
          </p:nvSpPr>
          <p:spPr>
            <a:xfrm>
              <a:off x="1414125" y="4622600"/>
              <a:ext cx="376650" cy="17925"/>
            </a:xfrm>
            <a:custGeom>
              <a:avLst/>
              <a:gdLst/>
              <a:ahLst/>
              <a:cxnLst/>
              <a:rect l="l" t="t" r="r" b="b"/>
              <a:pathLst>
                <a:path w="15066" h="717"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29"/>
            <p:cNvSpPr/>
            <p:nvPr/>
          </p:nvSpPr>
          <p:spPr>
            <a:xfrm>
              <a:off x="1414125" y="4666425"/>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29"/>
            <p:cNvSpPr/>
            <p:nvPr/>
          </p:nvSpPr>
          <p:spPr>
            <a:xfrm>
              <a:off x="1414125" y="4711150"/>
              <a:ext cx="376650" cy="17925"/>
            </a:xfrm>
            <a:custGeom>
              <a:avLst/>
              <a:gdLst/>
              <a:ahLst/>
              <a:cxnLst/>
              <a:rect l="l" t="t" r="r" b="b"/>
              <a:pathLst>
                <a:path w="15066" h="717" extrusionOk="0">
                  <a:moveTo>
                    <a:pt x="0" y="1"/>
                  </a:moveTo>
                  <a:lnTo>
                    <a:pt x="0" y="717"/>
                  </a:lnTo>
                  <a:lnTo>
                    <a:pt x="15065" y="717"/>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29"/>
            <p:cNvSpPr/>
            <p:nvPr/>
          </p:nvSpPr>
          <p:spPr>
            <a:xfrm>
              <a:off x="1414125" y="4755000"/>
              <a:ext cx="376650" cy="17925"/>
            </a:xfrm>
            <a:custGeom>
              <a:avLst/>
              <a:gdLst/>
              <a:ahLst/>
              <a:cxnLst/>
              <a:rect l="l" t="t" r="r" b="b"/>
              <a:pathLst>
                <a:path w="15066" h="717"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29"/>
            <p:cNvSpPr/>
            <p:nvPr/>
          </p:nvSpPr>
          <p:spPr>
            <a:xfrm>
              <a:off x="1414125" y="4799725"/>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29"/>
            <p:cNvSpPr/>
            <p:nvPr/>
          </p:nvSpPr>
          <p:spPr>
            <a:xfrm>
              <a:off x="1414125" y="4843550"/>
              <a:ext cx="376650" cy="17925"/>
            </a:xfrm>
            <a:custGeom>
              <a:avLst/>
              <a:gdLst/>
              <a:ahLst/>
              <a:cxnLst/>
              <a:rect l="l" t="t" r="r" b="b"/>
              <a:pathLst>
                <a:path w="15066" h="717" extrusionOk="0">
                  <a:moveTo>
                    <a:pt x="0" y="1"/>
                  </a:moveTo>
                  <a:lnTo>
                    <a:pt x="0" y="717"/>
                  </a:lnTo>
                  <a:lnTo>
                    <a:pt x="15065" y="717"/>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29"/>
            <p:cNvSpPr/>
            <p:nvPr/>
          </p:nvSpPr>
          <p:spPr>
            <a:xfrm>
              <a:off x="1414125" y="4888300"/>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29"/>
            <p:cNvSpPr/>
            <p:nvPr/>
          </p:nvSpPr>
          <p:spPr>
            <a:xfrm>
              <a:off x="1414125" y="4932125"/>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29"/>
            <p:cNvSpPr/>
            <p:nvPr/>
          </p:nvSpPr>
          <p:spPr>
            <a:xfrm>
              <a:off x="1414125" y="497685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29"/>
            <p:cNvSpPr/>
            <p:nvPr/>
          </p:nvSpPr>
          <p:spPr>
            <a:xfrm>
              <a:off x="1414125" y="5020700"/>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29"/>
            <p:cNvSpPr/>
            <p:nvPr/>
          </p:nvSpPr>
          <p:spPr>
            <a:xfrm>
              <a:off x="1414125" y="5065425"/>
              <a:ext cx="376650" cy="17925"/>
            </a:xfrm>
            <a:custGeom>
              <a:avLst/>
              <a:gdLst/>
              <a:ahLst/>
              <a:cxnLst/>
              <a:rect l="l" t="t" r="r" b="b"/>
              <a:pathLst>
                <a:path w="15066" h="717"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29"/>
            <p:cNvSpPr/>
            <p:nvPr/>
          </p:nvSpPr>
          <p:spPr>
            <a:xfrm>
              <a:off x="1414125" y="510925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29"/>
            <p:cNvSpPr/>
            <p:nvPr/>
          </p:nvSpPr>
          <p:spPr>
            <a:xfrm>
              <a:off x="1414125" y="5153975"/>
              <a:ext cx="376650" cy="17925"/>
            </a:xfrm>
            <a:custGeom>
              <a:avLst/>
              <a:gdLst/>
              <a:ahLst/>
              <a:cxnLst/>
              <a:rect l="l" t="t" r="r" b="b"/>
              <a:pathLst>
                <a:path w="15066" h="717" extrusionOk="0">
                  <a:moveTo>
                    <a:pt x="0" y="1"/>
                  </a:moveTo>
                  <a:lnTo>
                    <a:pt x="0" y="717"/>
                  </a:lnTo>
                  <a:lnTo>
                    <a:pt x="15065" y="717"/>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29"/>
            <p:cNvSpPr/>
            <p:nvPr/>
          </p:nvSpPr>
          <p:spPr>
            <a:xfrm>
              <a:off x="1414125" y="5197825"/>
              <a:ext cx="376650" cy="17925"/>
            </a:xfrm>
            <a:custGeom>
              <a:avLst/>
              <a:gdLst/>
              <a:ahLst/>
              <a:cxnLst/>
              <a:rect l="l" t="t" r="r" b="b"/>
              <a:pathLst>
                <a:path w="15066" h="717"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29"/>
            <p:cNvSpPr/>
            <p:nvPr/>
          </p:nvSpPr>
          <p:spPr>
            <a:xfrm>
              <a:off x="1414125" y="524255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29"/>
            <p:cNvSpPr/>
            <p:nvPr/>
          </p:nvSpPr>
          <p:spPr>
            <a:xfrm>
              <a:off x="1414125" y="5286375"/>
              <a:ext cx="376650" cy="17925"/>
            </a:xfrm>
            <a:custGeom>
              <a:avLst/>
              <a:gdLst/>
              <a:ahLst/>
              <a:cxnLst/>
              <a:rect l="l" t="t" r="r" b="b"/>
              <a:pathLst>
                <a:path w="15066" h="717" extrusionOk="0">
                  <a:moveTo>
                    <a:pt x="0" y="1"/>
                  </a:moveTo>
                  <a:lnTo>
                    <a:pt x="0" y="717"/>
                  </a:lnTo>
                  <a:lnTo>
                    <a:pt x="15065" y="717"/>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29"/>
            <p:cNvSpPr/>
            <p:nvPr/>
          </p:nvSpPr>
          <p:spPr>
            <a:xfrm>
              <a:off x="1414125" y="5331125"/>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29"/>
            <p:cNvSpPr/>
            <p:nvPr/>
          </p:nvSpPr>
          <p:spPr>
            <a:xfrm>
              <a:off x="1414125" y="537495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29"/>
            <p:cNvSpPr/>
            <p:nvPr/>
          </p:nvSpPr>
          <p:spPr>
            <a:xfrm>
              <a:off x="1414125" y="5419675"/>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29"/>
            <p:cNvSpPr/>
            <p:nvPr/>
          </p:nvSpPr>
          <p:spPr>
            <a:xfrm>
              <a:off x="1414125" y="5463525"/>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29"/>
            <p:cNvSpPr/>
            <p:nvPr/>
          </p:nvSpPr>
          <p:spPr>
            <a:xfrm>
              <a:off x="1414125" y="5508250"/>
              <a:ext cx="376650" cy="17925"/>
            </a:xfrm>
            <a:custGeom>
              <a:avLst/>
              <a:gdLst/>
              <a:ahLst/>
              <a:cxnLst/>
              <a:rect l="l" t="t" r="r" b="b"/>
              <a:pathLst>
                <a:path w="15066" h="717"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29"/>
            <p:cNvSpPr/>
            <p:nvPr/>
          </p:nvSpPr>
          <p:spPr>
            <a:xfrm>
              <a:off x="1414125" y="5552075"/>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29"/>
            <p:cNvSpPr/>
            <p:nvPr/>
          </p:nvSpPr>
          <p:spPr>
            <a:xfrm>
              <a:off x="1414125" y="5596800"/>
              <a:ext cx="376650" cy="17925"/>
            </a:xfrm>
            <a:custGeom>
              <a:avLst/>
              <a:gdLst/>
              <a:ahLst/>
              <a:cxnLst/>
              <a:rect l="l" t="t" r="r" b="b"/>
              <a:pathLst>
                <a:path w="15066" h="717" extrusionOk="0">
                  <a:moveTo>
                    <a:pt x="0" y="1"/>
                  </a:moveTo>
                  <a:lnTo>
                    <a:pt x="0" y="717"/>
                  </a:lnTo>
                  <a:lnTo>
                    <a:pt x="15065" y="717"/>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29"/>
            <p:cNvSpPr/>
            <p:nvPr/>
          </p:nvSpPr>
          <p:spPr>
            <a:xfrm>
              <a:off x="1414125" y="5640650"/>
              <a:ext cx="376650" cy="17925"/>
            </a:xfrm>
            <a:custGeom>
              <a:avLst/>
              <a:gdLst/>
              <a:ahLst/>
              <a:cxnLst/>
              <a:rect l="l" t="t" r="r" b="b"/>
              <a:pathLst>
                <a:path w="15066" h="717"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29"/>
            <p:cNvSpPr/>
            <p:nvPr/>
          </p:nvSpPr>
          <p:spPr>
            <a:xfrm>
              <a:off x="1414125" y="5685375"/>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29"/>
            <p:cNvSpPr/>
            <p:nvPr/>
          </p:nvSpPr>
          <p:spPr>
            <a:xfrm>
              <a:off x="1414125" y="5729200"/>
              <a:ext cx="376650" cy="17925"/>
            </a:xfrm>
            <a:custGeom>
              <a:avLst/>
              <a:gdLst/>
              <a:ahLst/>
              <a:cxnLst/>
              <a:rect l="l" t="t" r="r" b="b"/>
              <a:pathLst>
                <a:path w="15066" h="717" extrusionOk="0">
                  <a:moveTo>
                    <a:pt x="0" y="1"/>
                  </a:moveTo>
                  <a:lnTo>
                    <a:pt x="0" y="717"/>
                  </a:lnTo>
                  <a:lnTo>
                    <a:pt x="15065" y="717"/>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29"/>
            <p:cNvSpPr/>
            <p:nvPr/>
          </p:nvSpPr>
          <p:spPr>
            <a:xfrm>
              <a:off x="1414125" y="5773950"/>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29"/>
            <p:cNvSpPr/>
            <p:nvPr/>
          </p:nvSpPr>
          <p:spPr>
            <a:xfrm>
              <a:off x="1414125" y="5817775"/>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29"/>
            <p:cNvSpPr/>
            <p:nvPr/>
          </p:nvSpPr>
          <p:spPr>
            <a:xfrm>
              <a:off x="1414125" y="586250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29"/>
            <p:cNvSpPr/>
            <p:nvPr/>
          </p:nvSpPr>
          <p:spPr>
            <a:xfrm>
              <a:off x="1414125" y="5906350"/>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29"/>
            <p:cNvSpPr/>
            <p:nvPr/>
          </p:nvSpPr>
          <p:spPr>
            <a:xfrm>
              <a:off x="1414125" y="5951075"/>
              <a:ext cx="376650" cy="17925"/>
            </a:xfrm>
            <a:custGeom>
              <a:avLst/>
              <a:gdLst/>
              <a:ahLst/>
              <a:cxnLst/>
              <a:rect l="l" t="t" r="r" b="b"/>
              <a:pathLst>
                <a:path w="15066" h="717"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29"/>
            <p:cNvSpPr/>
            <p:nvPr/>
          </p:nvSpPr>
          <p:spPr>
            <a:xfrm>
              <a:off x="1414125" y="5994900"/>
              <a:ext cx="376650" cy="17925"/>
            </a:xfrm>
            <a:custGeom>
              <a:avLst/>
              <a:gdLst/>
              <a:ahLst/>
              <a:cxnLst/>
              <a:rect l="l" t="t" r="r" b="b"/>
              <a:pathLst>
                <a:path w="15066" h="717" extrusionOk="0">
                  <a:moveTo>
                    <a:pt x="0" y="1"/>
                  </a:moveTo>
                  <a:lnTo>
                    <a:pt x="0" y="716"/>
                  </a:lnTo>
                  <a:lnTo>
                    <a:pt x="15065" y="716"/>
                  </a:lnTo>
                  <a:lnTo>
                    <a:pt x="1506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29"/>
            <p:cNvSpPr/>
            <p:nvPr/>
          </p:nvSpPr>
          <p:spPr>
            <a:xfrm>
              <a:off x="1414125" y="6046800"/>
              <a:ext cx="376650" cy="17900"/>
            </a:xfrm>
            <a:custGeom>
              <a:avLst/>
              <a:gdLst/>
              <a:ahLst/>
              <a:cxnLst/>
              <a:rect l="l" t="t" r="r" b="b"/>
              <a:pathLst>
                <a:path w="15066" h="716" extrusionOk="0">
                  <a:moveTo>
                    <a:pt x="0" y="0"/>
                  </a:moveTo>
                  <a:lnTo>
                    <a:pt x="0" y="716"/>
                  </a:lnTo>
                  <a:lnTo>
                    <a:pt x="15065" y="716"/>
                  </a:lnTo>
                  <a:lnTo>
                    <a:pt x="1506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29"/>
            <p:cNvSpPr/>
            <p:nvPr/>
          </p:nvSpPr>
          <p:spPr>
            <a:xfrm>
              <a:off x="-540550" y="5230925"/>
              <a:ext cx="2507550" cy="833775"/>
            </a:xfrm>
            <a:custGeom>
              <a:avLst/>
              <a:gdLst/>
              <a:ahLst/>
              <a:cxnLst/>
              <a:rect l="l" t="t" r="r" b="b"/>
              <a:pathLst>
                <a:path w="100302" h="33351" extrusionOk="0">
                  <a:moveTo>
                    <a:pt x="69921" y="20683"/>
                  </a:moveTo>
                  <a:lnTo>
                    <a:pt x="70816" y="22186"/>
                  </a:lnTo>
                  <a:lnTo>
                    <a:pt x="68669" y="23725"/>
                  </a:lnTo>
                  <a:lnTo>
                    <a:pt x="69921" y="20683"/>
                  </a:lnTo>
                  <a:close/>
                  <a:moveTo>
                    <a:pt x="34495" y="0"/>
                  </a:moveTo>
                  <a:lnTo>
                    <a:pt x="34889" y="1181"/>
                  </a:lnTo>
                  <a:lnTo>
                    <a:pt x="35748" y="3901"/>
                  </a:lnTo>
                  <a:lnTo>
                    <a:pt x="36249" y="5511"/>
                  </a:lnTo>
                  <a:lnTo>
                    <a:pt x="36714" y="7121"/>
                  </a:lnTo>
                  <a:lnTo>
                    <a:pt x="37072" y="8588"/>
                  </a:lnTo>
                  <a:lnTo>
                    <a:pt x="37358" y="9734"/>
                  </a:lnTo>
                  <a:lnTo>
                    <a:pt x="37108" y="9626"/>
                  </a:lnTo>
                  <a:lnTo>
                    <a:pt x="36428" y="9268"/>
                  </a:lnTo>
                  <a:lnTo>
                    <a:pt x="35390" y="8803"/>
                  </a:lnTo>
                  <a:lnTo>
                    <a:pt x="34746" y="8553"/>
                  </a:lnTo>
                  <a:lnTo>
                    <a:pt x="34030" y="8302"/>
                  </a:lnTo>
                  <a:lnTo>
                    <a:pt x="33243" y="8016"/>
                  </a:lnTo>
                  <a:lnTo>
                    <a:pt x="32420" y="7765"/>
                  </a:lnTo>
                  <a:lnTo>
                    <a:pt x="31525" y="7551"/>
                  </a:lnTo>
                  <a:lnTo>
                    <a:pt x="30595" y="7336"/>
                  </a:lnTo>
                  <a:lnTo>
                    <a:pt x="29593" y="7193"/>
                  </a:lnTo>
                  <a:lnTo>
                    <a:pt x="28627" y="7050"/>
                  </a:lnTo>
                  <a:lnTo>
                    <a:pt x="27589" y="7014"/>
                  </a:lnTo>
                  <a:lnTo>
                    <a:pt x="26551" y="7014"/>
                  </a:lnTo>
                  <a:lnTo>
                    <a:pt x="27518" y="12632"/>
                  </a:lnTo>
                  <a:lnTo>
                    <a:pt x="27267" y="12560"/>
                  </a:lnTo>
                  <a:lnTo>
                    <a:pt x="26516" y="12346"/>
                  </a:lnTo>
                  <a:lnTo>
                    <a:pt x="25371" y="12131"/>
                  </a:lnTo>
                  <a:lnTo>
                    <a:pt x="24691" y="11988"/>
                  </a:lnTo>
                  <a:lnTo>
                    <a:pt x="23904" y="11881"/>
                  </a:lnTo>
                  <a:lnTo>
                    <a:pt x="23080" y="11773"/>
                  </a:lnTo>
                  <a:lnTo>
                    <a:pt x="22186" y="11666"/>
                  </a:lnTo>
                  <a:lnTo>
                    <a:pt x="21220" y="11630"/>
                  </a:lnTo>
                  <a:lnTo>
                    <a:pt x="20218" y="11594"/>
                  </a:lnTo>
                  <a:lnTo>
                    <a:pt x="19216" y="11630"/>
                  </a:lnTo>
                  <a:lnTo>
                    <a:pt x="18178" y="11702"/>
                  </a:lnTo>
                  <a:lnTo>
                    <a:pt x="17105" y="11845"/>
                  </a:lnTo>
                  <a:lnTo>
                    <a:pt x="16031" y="12060"/>
                  </a:lnTo>
                  <a:lnTo>
                    <a:pt x="19216" y="20004"/>
                  </a:lnTo>
                  <a:lnTo>
                    <a:pt x="18679" y="20934"/>
                  </a:lnTo>
                  <a:lnTo>
                    <a:pt x="13168" y="22580"/>
                  </a:lnTo>
                  <a:lnTo>
                    <a:pt x="14063" y="23797"/>
                  </a:lnTo>
                  <a:lnTo>
                    <a:pt x="14063" y="25872"/>
                  </a:lnTo>
                  <a:lnTo>
                    <a:pt x="13276" y="25514"/>
                  </a:lnTo>
                  <a:lnTo>
                    <a:pt x="12596" y="25514"/>
                  </a:lnTo>
                  <a:lnTo>
                    <a:pt x="12596" y="27661"/>
                  </a:lnTo>
                  <a:lnTo>
                    <a:pt x="11057" y="27661"/>
                  </a:lnTo>
                  <a:lnTo>
                    <a:pt x="11057" y="31025"/>
                  </a:lnTo>
                  <a:lnTo>
                    <a:pt x="0" y="31025"/>
                  </a:lnTo>
                  <a:lnTo>
                    <a:pt x="0" y="33351"/>
                  </a:lnTo>
                  <a:lnTo>
                    <a:pt x="100302" y="33351"/>
                  </a:lnTo>
                  <a:lnTo>
                    <a:pt x="100302" y="28126"/>
                  </a:lnTo>
                  <a:lnTo>
                    <a:pt x="96043" y="26624"/>
                  </a:lnTo>
                  <a:lnTo>
                    <a:pt x="91606" y="26624"/>
                  </a:lnTo>
                  <a:lnTo>
                    <a:pt x="92501" y="25228"/>
                  </a:lnTo>
                  <a:lnTo>
                    <a:pt x="87742" y="22687"/>
                  </a:lnTo>
                  <a:lnTo>
                    <a:pt x="87742" y="21435"/>
                  </a:lnTo>
                  <a:lnTo>
                    <a:pt x="92107" y="16533"/>
                  </a:lnTo>
                  <a:lnTo>
                    <a:pt x="91749" y="16497"/>
                  </a:lnTo>
                  <a:lnTo>
                    <a:pt x="90855" y="16461"/>
                  </a:lnTo>
                  <a:lnTo>
                    <a:pt x="90175" y="16425"/>
                  </a:lnTo>
                  <a:lnTo>
                    <a:pt x="89388" y="16425"/>
                  </a:lnTo>
                  <a:lnTo>
                    <a:pt x="88493" y="16461"/>
                  </a:lnTo>
                  <a:lnTo>
                    <a:pt x="87491" y="16533"/>
                  </a:lnTo>
                  <a:lnTo>
                    <a:pt x="86382" y="16640"/>
                  </a:lnTo>
                  <a:lnTo>
                    <a:pt x="85201" y="16783"/>
                  </a:lnTo>
                  <a:lnTo>
                    <a:pt x="83949" y="16998"/>
                  </a:lnTo>
                  <a:lnTo>
                    <a:pt x="82589" y="17284"/>
                  </a:lnTo>
                  <a:lnTo>
                    <a:pt x="81193" y="17642"/>
                  </a:lnTo>
                  <a:lnTo>
                    <a:pt x="79762" y="18071"/>
                  </a:lnTo>
                  <a:lnTo>
                    <a:pt x="78259" y="18608"/>
                  </a:lnTo>
                  <a:lnTo>
                    <a:pt x="77507" y="18894"/>
                  </a:lnTo>
                  <a:lnTo>
                    <a:pt x="76720" y="19216"/>
                  </a:lnTo>
                  <a:lnTo>
                    <a:pt x="76255" y="19002"/>
                  </a:lnTo>
                  <a:lnTo>
                    <a:pt x="75683" y="18787"/>
                  </a:lnTo>
                  <a:lnTo>
                    <a:pt x="75003" y="18536"/>
                  </a:lnTo>
                  <a:lnTo>
                    <a:pt x="74180" y="18250"/>
                  </a:lnTo>
                  <a:lnTo>
                    <a:pt x="73249" y="17964"/>
                  </a:lnTo>
                  <a:lnTo>
                    <a:pt x="72283" y="17749"/>
                  </a:lnTo>
                  <a:lnTo>
                    <a:pt x="71818" y="17678"/>
                  </a:lnTo>
                  <a:lnTo>
                    <a:pt x="71317" y="17606"/>
                  </a:lnTo>
                  <a:lnTo>
                    <a:pt x="74108" y="11523"/>
                  </a:lnTo>
                  <a:lnTo>
                    <a:pt x="73679" y="11415"/>
                  </a:lnTo>
                  <a:lnTo>
                    <a:pt x="73142" y="11344"/>
                  </a:lnTo>
                  <a:lnTo>
                    <a:pt x="72462" y="11236"/>
                  </a:lnTo>
                  <a:lnTo>
                    <a:pt x="71567" y="11129"/>
                  </a:lnTo>
                  <a:lnTo>
                    <a:pt x="70565" y="11022"/>
                  </a:lnTo>
                  <a:lnTo>
                    <a:pt x="69420" y="10986"/>
                  </a:lnTo>
                  <a:lnTo>
                    <a:pt x="68132" y="10986"/>
                  </a:lnTo>
                  <a:lnTo>
                    <a:pt x="66772" y="11093"/>
                  </a:lnTo>
                  <a:lnTo>
                    <a:pt x="66057" y="11165"/>
                  </a:lnTo>
                  <a:lnTo>
                    <a:pt x="65305" y="11272"/>
                  </a:lnTo>
                  <a:lnTo>
                    <a:pt x="64554" y="11380"/>
                  </a:lnTo>
                  <a:lnTo>
                    <a:pt x="63767" y="11523"/>
                  </a:lnTo>
                  <a:lnTo>
                    <a:pt x="62979" y="11737"/>
                  </a:lnTo>
                  <a:lnTo>
                    <a:pt x="62192" y="11952"/>
                  </a:lnTo>
                  <a:lnTo>
                    <a:pt x="61369" y="12203"/>
                  </a:lnTo>
                  <a:lnTo>
                    <a:pt x="60546" y="12489"/>
                  </a:lnTo>
                  <a:lnTo>
                    <a:pt x="59723" y="12811"/>
                  </a:lnTo>
                  <a:lnTo>
                    <a:pt x="58900" y="13169"/>
                  </a:lnTo>
                  <a:lnTo>
                    <a:pt x="58041" y="13562"/>
                  </a:lnTo>
                  <a:lnTo>
                    <a:pt x="57218" y="14028"/>
                  </a:lnTo>
                  <a:lnTo>
                    <a:pt x="56359" y="14529"/>
                  </a:lnTo>
                  <a:lnTo>
                    <a:pt x="55536" y="15065"/>
                  </a:lnTo>
                  <a:lnTo>
                    <a:pt x="55250" y="14493"/>
                  </a:lnTo>
                  <a:lnTo>
                    <a:pt x="54892" y="13813"/>
                  </a:lnTo>
                  <a:lnTo>
                    <a:pt x="54355" y="12918"/>
                  </a:lnTo>
                  <a:lnTo>
                    <a:pt x="53676" y="11881"/>
                  </a:lnTo>
                  <a:lnTo>
                    <a:pt x="52817" y="10700"/>
                  </a:lnTo>
                  <a:lnTo>
                    <a:pt x="52316" y="10056"/>
                  </a:lnTo>
                  <a:lnTo>
                    <a:pt x="51779" y="9412"/>
                  </a:lnTo>
                  <a:lnTo>
                    <a:pt x="51206" y="8732"/>
                  </a:lnTo>
                  <a:lnTo>
                    <a:pt x="50598" y="8088"/>
                  </a:lnTo>
                  <a:lnTo>
                    <a:pt x="49954" y="7408"/>
                  </a:lnTo>
                  <a:lnTo>
                    <a:pt x="49238" y="6728"/>
                  </a:lnTo>
                  <a:lnTo>
                    <a:pt x="48487" y="6048"/>
                  </a:lnTo>
                  <a:lnTo>
                    <a:pt x="47700" y="5404"/>
                  </a:lnTo>
                  <a:lnTo>
                    <a:pt x="46877" y="4760"/>
                  </a:lnTo>
                  <a:lnTo>
                    <a:pt x="45982" y="4116"/>
                  </a:lnTo>
                  <a:lnTo>
                    <a:pt x="45052" y="3543"/>
                  </a:lnTo>
                  <a:lnTo>
                    <a:pt x="44086" y="2970"/>
                  </a:lnTo>
                  <a:lnTo>
                    <a:pt x="43048" y="2434"/>
                  </a:lnTo>
                  <a:lnTo>
                    <a:pt x="41974" y="1933"/>
                  </a:lnTo>
                  <a:lnTo>
                    <a:pt x="40865" y="1468"/>
                  </a:lnTo>
                  <a:lnTo>
                    <a:pt x="39684" y="1074"/>
                  </a:lnTo>
                  <a:lnTo>
                    <a:pt x="38467" y="716"/>
                  </a:lnTo>
                  <a:lnTo>
                    <a:pt x="37179" y="430"/>
                  </a:lnTo>
                  <a:lnTo>
                    <a:pt x="35891" y="179"/>
                  </a:lnTo>
                  <a:lnTo>
                    <a:pt x="34495"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74" name="Google Shape;2274;p29"/>
          <p:cNvSpPr/>
          <p:nvPr/>
        </p:nvSpPr>
        <p:spPr>
          <a:xfrm>
            <a:off x="21425" y="4544225"/>
            <a:ext cx="9122377" cy="55201"/>
          </a:xfrm>
          <a:custGeom>
            <a:avLst/>
            <a:gdLst/>
            <a:ahLst/>
            <a:cxnLst/>
            <a:rect l="l" t="t" r="r" b="b"/>
            <a:pathLst>
              <a:path w="237068" h="2971" extrusionOk="0">
                <a:moveTo>
                  <a:pt x="0" y="1"/>
                </a:moveTo>
                <a:lnTo>
                  <a:pt x="0" y="2971"/>
                </a:lnTo>
                <a:lnTo>
                  <a:pt x="237067" y="2971"/>
                </a:lnTo>
                <a:lnTo>
                  <a:pt x="237067"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4" name="Diagram 3">
            <a:extLst>
              <a:ext uri="{FF2B5EF4-FFF2-40B4-BE49-F238E27FC236}">
                <a16:creationId xmlns:a16="http://schemas.microsoft.com/office/drawing/2014/main" id="{B2DB4771-FACC-DEBD-D64E-F422681EB5CF}"/>
              </a:ext>
            </a:extLst>
          </p:cNvPr>
          <p:cNvGraphicFramePr/>
          <p:nvPr>
            <p:extLst>
              <p:ext uri="{D42A27DB-BD31-4B8C-83A1-F6EECF244321}">
                <p14:modId xmlns:p14="http://schemas.microsoft.com/office/powerpoint/2010/main" val="1165088457"/>
              </p:ext>
            </p:extLst>
          </p:nvPr>
        </p:nvGraphicFramePr>
        <p:xfrm>
          <a:off x="3382007" y="2216571"/>
          <a:ext cx="2451638" cy="2250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6B880D08-37FA-10D9-C473-969C23689135}"/>
              </a:ext>
            </a:extLst>
          </p:cNvPr>
          <p:cNvGraphicFramePr/>
          <p:nvPr>
            <p:extLst>
              <p:ext uri="{D42A27DB-BD31-4B8C-83A1-F6EECF244321}">
                <p14:modId xmlns:p14="http://schemas.microsoft.com/office/powerpoint/2010/main" val="1439424538"/>
              </p:ext>
            </p:extLst>
          </p:nvPr>
        </p:nvGraphicFramePr>
        <p:xfrm>
          <a:off x="5579287" y="2085900"/>
          <a:ext cx="2451638" cy="225098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Diagram 9">
            <a:extLst>
              <a:ext uri="{FF2B5EF4-FFF2-40B4-BE49-F238E27FC236}">
                <a16:creationId xmlns:a16="http://schemas.microsoft.com/office/drawing/2014/main" id="{19C5EA20-ADD1-A2D7-E734-05299350C5DC}"/>
              </a:ext>
            </a:extLst>
          </p:cNvPr>
          <p:cNvGraphicFramePr/>
          <p:nvPr>
            <p:extLst>
              <p:ext uri="{D42A27DB-BD31-4B8C-83A1-F6EECF244321}">
                <p14:modId xmlns:p14="http://schemas.microsoft.com/office/powerpoint/2010/main" val="3433323761"/>
              </p:ext>
            </p:extLst>
          </p:nvPr>
        </p:nvGraphicFramePr>
        <p:xfrm>
          <a:off x="1735545" y="2207993"/>
          <a:ext cx="2451638" cy="225098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33" name="TextBox 32">
            <a:extLst>
              <a:ext uri="{FF2B5EF4-FFF2-40B4-BE49-F238E27FC236}">
                <a16:creationId xmlns:a16="http://schemas.microsoft.com/office/drawing/2014/main" id="{E1C7FF28-1773-D2A7-499E-E1708EF37F69}"/>
              </a:ext>
            </a:extLst>
          </p:cNvPr>
          <p:cNvSpPr txBox="1"/>
          <p:nvPr/>
        </p:nvSpPr>
        <p:spPr>
          <a:xfrm>
            <a:off x="6011168" y="4716363"/>
            <a:ext cx="3136105"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You'll have to excuse me, I'm not at my best</a:t>
            </a:r>
            <a:endParaRPr lang="en-US"/>
          </a:p>
          <a:p>
            <a:r>
              <a:rPr lang="en-US" sz="1100">
                <a:solidFill>
                  <a:srgbClr val="FFFFFF"/>
                </a:solidFill>
                <a:latin typeface="Roboto Medium"/>
                <a:ea typeface="Roboto Medium"/>
                <a:cs typeface="Roboto Medium"/>
              </a:rPr>
              <a:t>--Spirit of the West, "Home for a Rest"</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78"/>
        <p:cNvGrpSpPr/>
        <p:nvPr/>
      </p:nvGrpSpPr>
      <p:grpSpPr>
        <a:xfrm>
          <a:off x="0" y="0"/>
          <a:ext cx="0" cy="0"/>
          <a:chOff x="0" y="0"/>
          <a:chExt cx="0" cy="0"/>
        </a:xfrm>
      </p:grpSpPr>
      <p:sp>
        <p:nvSpPr>
          <p:cNvPr id="2279" name="Google Shape;2279;p30"/>
          <p:cNvSpPr/>
          <p:nvPr/>
        </p:nvSpPr>
        <p:spPr>
          <a:xfrm>
            <a:off x="4023900" y="879560"/>
            <a:ext cx="1096200" cy="10962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2280" name="Google Shape;2280;p30"/>
          <p:cNvSpPr txBox="1">
            <a:spLocks noGrp="1"/>
          </p:cNvSpPr>
          <p:nvPr>
            <p:ph type="title"/>
          </p:nvPr>
        </p:nvSpPr>
        <p:spPr>
          <a:xfrm>
            <a:off x="2368350" y="1947654"/>
            <a:ext cx="4407300" cy="970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Background</a:t>
            </a:r>
            <a:endParaRPr/>
          </a:p>
        </p:txBody>
      </p:sp>
      <p:sp>
        <p:nvSpPr>
          <p:cNvPr id="2281" name="Google Shape;2281;p30"/>
          <p:cNvSpPr txBox="1">
            <a:spLocks noGrp="1"/>
          </p:cNvSpPr>
          <p:nvPr>
            <p:ph type="title" idx="2"/>
          </p:nvPr>
        </p:nvSpPr>
        <p:spPr>
          <a:xfrm>
            <a:off x="4114800" y="1082220"/>
            <a:ext cx="914400" cy="69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a:t>
            </a:r>
            <a:endParaRPr/>
          </a:p>
        </p:txBody>
      </p:sp>
      <p:sp>
        <p:nvSpPr>
          <p:cNvPr id="2282" name="Google Shape;2282;p30"/>
          <p:cNvSpPr txBox="1">
            <a:spLocks noGrp="1"/>
          </p:cNvSpPr>
          <p:nvPr>
            <p:ph type="subTitle" idx="1"/>
          </p:nvPr>
        </p:nvSpPr>
        <p:spPr>
          <a:xfrm>
            <a:off x="2370000" y="2907640"/>
            <a:ext cx="4404000" cy="365700"/>
          </a:xfrm>
          <a:prstGeom prst="rect">
            <a:avLst/>
          </a:prstGeom>
        </p:spPr>
        <p:txBody>
          <a:bodyPr spcFirstLastPara="1" wrap="square" lIns="91425" tIns="91425" rIns="91425" bIns="91425" anchor="t" anchorCtr="0">
            <a:noAutofit/>
          </a:bodyPr>
          <a:lstStyle/>
          <a:p>
            <a:pPr marL="0" indent="0"/>
            <a:r>
              <a:rPr lang="en"/>
              <a:t>Only minimal romanticization of railroads</a:t>
            </a:r>
            <a:endParaRPr lang="en-US"/>
          </a:p>
        </p:txBody>
      </p:sp>
      <p:sp>
        <p:nvSpPr>
          <p:cNvPr id="2" name="Google Shape;2282;p30">
            <a:extLst>
              <a:ext uri="{FF2B5EF4-FFF2-40B4-BE49-F238E27FC236}">
                <a16:creationId xmlns:a16="http://schemas.microsoft.com/office/drawing/2014/main" id="{A060C9B7-8F02-4106-BA30-135584F3FD5D}"/>
              </a:ext>
            </a:extLst>
          </p:cNvPr>
          <p:cNvSpPr txBox="1">
            <a:spLocks/>
          </p:cNvSpPr>
          <p:nvPr/>
        </p:nvSpPr>
        <p:spPr>
          <a:xfrm>
            <a:off x="8133347" y="4777800"/>
            <a:ext cx="854906" cy="36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1"/>
              </a:buClr>
              <a:buSzPts val="14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2pPr>
            <a:lvl3pPr marL="1371600" marR="0" lvl="2"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3pPr>
            <a:lvl4pPr marL="1828800" marR="0" lvl="3"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4pPr>
            <a:lvl5pPr marL="2286000" marR="0" lvl="4"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5pPr>
            <a:lvl6pPr marL="2743200" marR="0" lvl="5"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6pPr>
            <a:lvl7pPr marL="3200400" marR="0" lvl="6"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7pPr>
            <a:lvl8pPr marL="3657600" marR="0" lvl="7"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8pPr>
            <a:lvl9pPr marL="4114800" marR="0" lvl="8"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9pPr>
          </a:lstStyle>
          <a:p>
            <a:pPr marL="0" indent="0"/>
            <a:r>
              <a:rPr lang="en"/>
              <a:t>Sabina</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86"/>
        <p:cNvGrpSpPr/>
        <p:nvPr/>
      </p:nvGrpSpPr>
      <p:grpSpPr>
        <a:xfrm>
          <a:off x="0" y="0"/>
          <a:ext cx="0" cy="0"/>
          <a:chOff x="0" y="0"/>
          <a:chExt cx="0" cy="0"/>
        </a:xfrm>
      </p:grpSpPr>
      <p:sp>
        <p:nvSpPr>
          <p:cNvPr id="2287" name="Google Shape;2287;p31"/>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r>
              <a:rPr lang="en"/>
              <a:t>So, we're Canadian.</a:t>
            </a:r>
            <a:endParaRPr lang="en-US"/>
          </a:p>
        </p:txBody>
      </p:sp>
      <p:sp>
        <p:nvSpPr>
          <p:cNvPr id="2288" name="Google Shape;2288;p31"/>
          <p:cNvSpPr txBox="1">
            <a:spLocks noGrp="1"/>
          </p:cNvSpPr>
          <p:nvPr>
            <p:ph type="body" idx="1"/>
          </p:nvPr>
        </p:nvSpPr>
        <p:spPr>
          <a:xfrm>
            <a:off x="770697" y="1684050"/>
            <a:ext cx="4453200" cy="2194500"/>
          </a:xfrm>
          <a:prstGeom prst="rect">
            <a:avLst/>
          </a:prstGeom>
        </p:spPr>
        <p:txBody>
          <a:bodyPr spcFirstLastPara="1" wrap="square" lIns="91425" tIns="91425" rIns="91425" bIns="91425" anchor="ctr" anchorCtr="0">
            <a:noAutofit/>
          </a:bodyPr>
          <a:lstStyle/>
          <a:p>
            <a:pPr marL="0" indent="0">
              <a:buNone/>
            </a:pPr>
            <a:r>
              <a:rPr lang="en"/>
              <a:t>Forgive us if we say "En Zed" a bunch of times. (Sorry, Eh?)</a:t>
            </a:r>
            <a:endParaRPr lang="en-US"/>
          </a:p>
          <a:p>
            <a:pPr marL="0" lvl="0" indent="0" algn="l">
              <a:spcBef>
                <a:spcPts val="0"/>
              </a:spcBef>
              <a:spcAft>
                <a:spcPts val="0"/>
              </a:spcAft>
              <a:buNone/>
            </a:pPr>
            <a:endParaRPr lang="en"/>
          </a:p>
          <a:p>
            <a:pPr marL="0" indent="0">
              <a:buNone/>
            </a:pPr>
            <a:r>
              <a:rPr lang="en"/>
              <a:t>But also... </a:t>
            </a:r>
          </a:p>
          <a:p>
            <a:pPr marL="0" indent="0">
              <a:buNone/>
            </a:pPr>
            <a:endParaRPr lang="en"/>
          </a:p>
          <a:p>
            <a:pPr marL="0" indent="0">
              <a:buNone/>
            </a:pPr>
            <a:r>
              <a:rPr lang="en"/>
              <a:t>We have a whole bunch of thoughts about bridges. And ILL infrastructure.</a:t>
            </a:r>
          </a:p>
          <a:p>
            <a:pPr indent="-323850">
              <a:buSzPts val="1500"/>
              <a:buFont typeface="Catamaran"/>
              <a:buChar char="●"/>
            </a:pPr>
            <a:endParaRPr lang="en"/>
          </a:p>
        </p:txBody>
      </p:sp>
      <p:sp>
        <p:nvSpPr>
          <p:cNvPr id="2290" name="Google Shape;2290;p31"/>
          <p:cNvSpPr/>
          <p:nvPr/>
        </p:nvSpPr>
        <p:spPr>
          <a:xfrm rot="620827" flipH="1">
            <a:off x="94570" y="3242324"/>
            <a:ext cx="604349" cy="1046634"/>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1"/>
          <p:cNvSpPr/>
          <p:nvPr/>
        </p:nvSpPr>
        <p:spPr>
          <a:xfrm rot="-369208" flipH="1">
            <a:off x="7702517" y="3057923"/>
            <a:ext cx="974762" cy="1688177"/>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1"/>
          <p:cNvSpPr/>
          <p:nvPr/>
        </p:nvSpPr>
        <p:spPr>
          <a:xfrm flipH="1">
            <a:off x="7363608"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3A8A5127-126F-4119-4310-052639BB96C6}"/>
              </a:ext>
            </a:extLst>
          </p:cNvPr>
          <p:cNvSpPr txBox="1"/>
          <p:nvPr/>
        </p:nvSpPr>
        <p:spPr>
          <a:xfrm>
            <a:off x="4001988" y="4118074"/>
            <a:ext cx="2457449"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I drew a map of Canada, O Canada. --Joni Mitchell, "A Case of You"</a:t>
            </a:r>
          </a:p>
        </p:txBody>
      </p:sp>
      <p:sp>
        <p:nvSpPr>
          <p:cNvPr id="2" name="Flowchart: Connector 1" descr="Bank Street Bridge, circa 1916">
            <a:extLst>
              <a:ext uri="{FF2B5EF4-FFF2-40B4-BE49-F238E27FC236}">
                <a16:creationId xmlns:a16="http://schemas.microsoft.com/office/drawing/2014/main" id="{EDA166B7-53FB-01BE-BA79-D3E89ED04CC5}"/>
              </a:ext>
            </a:extLst>
          </p:cNvPr>
          <p:cNvSpPr/>
          <p:nvPr/>
        </p:nvSpPr>
        <p:spPr>
          <a:xfrm>
            <a:off x="5548336" y="1368234"/>
            <a:ext cx="3021217" cy="2861952"/>
          </a:xfrm>
          <a:prstGeom prst="flowChartConnector">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303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96"/>
        <p:cNvGrpSpPr/>
        <p:nvPr/>
      </p:nvGrpSpPr>
      <p:grpSpPr>
        <a:xfrm>
          <a:off x="0" y="0"/>
          <a:ext cx="0" cy="0"/>
          <a:chOff x="0" y="0"/>
          <a:chExt cx="0" cy="0"/>
        </a:xfrm>
      </p:grpSpPr>
      <p:sp>
        <p:nvSpPr>
          <p:cNvPr id="2297" name="Google Shape;2297;p32"/>
          <p:cNvSpPr/>
          <p:nvPr/>
        </p:nvSpPr>
        <p:spPr>
          <a:xfrm>
            <a:off x="2524475" y="1610325"/>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2"/>
          <p:cNvSpPr txBox="1">
            <a:spLocks noGrp="1"/>
          </p:cNvSpPr>
          <p:nvPr>
            <p:ph type="title"/>
          </p:nvPr>
        </p:nvSpPr>
        <p:spPr>
          <a:xfrm>
            <a:off x="1502225" y="2624328"/>
            <a:ext cx="2913300" cy="365700"/>
          </a:xfrm>
          <a:prstGeom prst="rect">
            <a:avLst/>
          </a:prstGeom>
        </p:spPr>
        <p:txBody>
          <a:bodyPr spcFirstLastPara="1" wrap="square" lIns="91425" tIns="91425" rIns="91425" bIns="91425" anchor="b" anchorCtr="0">
            <a:noAutofit/>
          </a:bodyPr>
          <a:lstStyle/>
          <a:p>
            <a:pPr marL="0" lvl="0" indent="0" algn="ctr">
              <a:spcBef>
                <a:spcPts val="0"/>
              </a:spcBef>
              <a:spcAft>
                <a:spcPts val="0"/>
              </a:spcAft>
              <a:buNone/>
            </a:pPr>
            <a:r>
              <a:rPr lang="en"/>
              <a:t>Telecommunications</a:t>
            </a:r>
            <a:endParaRPr lang="en-US"/>
          </a:p>
        </p:txBody>
      </p:sp>
      <p:sp>
        <p:nvSpPr>
          <p:cNvPr id="2299" name="Google Shape;2299;p32"/>
          <p:cNvSpPr txBox="1">
            <a:spLocks noGrp="1"/>
          </p:cNvSpPr>
          <p:nvPr>
            <p:ph type="title" idx="4"/>
          </p:nvPr>
        </p:nvSpPr>
        <p:spPr>
          <a:xfrm>
            <a:off x="720000" y="365760"/>
            <a:ext cx="7704000" cy="548700"/>
          </a:xfrm>
          <a:prstGeom prst="rect">
            <a:avLst/>
          </a:prstGeom>
        </p:spPr>
        <p:txBody>
          <a:bodyPr spcFirstLastPara="1" wrap="square" lIns="91425" tIns="91425" rIns="91425" bIns="91425" anchor="t" anchorCtr="0">
            <a:noAutofit/>
          </a:bodyPr>
          <a:lstStyle/>
          <a:p>
            <a:r>
              <a:rPr lang="en"/>
              <a:t>Canada is really big.</a:t>
            </a:r>
            <a:br>
              <a:rPr lang="en"/>
            </a:br>
            <a:r>
              <a:rPr lang="en" sz="3200"/>
              <a:t>Infrastructure is a part of our heritage.</a:t>
            </a:r>
            <a:endParaRPr lang="en-US" sz="3200"/>
          </a:p>
        </p:txBody>
      </p:sp>
      <p:sp>
        <p:nvSpPr>
          <p:cNvPr id="2300" name="Google Shape;2300;p32"/>
          <p:cNvSpPr txBox="1">
            <a:spLocks noGrp="1"/>
          </p:cNvSpPr>
          <p:nvPr>
            <p:ph type="title" idx="2"/>
          </p:nvPr>
        </p:nvSpPr>
        <p:spPr>
          <a:xfrm>
            <a:off x="4728775" y="2624328"/>
            <a:ext cx="2913300" cy="365700"/>
          </a:xfrm>
          <a:prstGeom prst="rect">
            <a:avLst/>
          </a:prstGeom>
        </p:spPr>
        <p:txBody>
          <a:bodyPr spcFirstLastPara="1" wrap="square" lIns="91425" tIns="91425" rIns="91425" bIns="91425" anchor="b" anchorCtr="0">
            <a:noAutofit/>
          </a:bodyPr>
          <a:lstStyle/>
          <a:p>
            <a:pPr marL="0" lvl="0" indent="0" algn="ctr">
              <a:spcBef>
                <a:spcPts val="0"/>
              </a:spcBef>
              <a:spcAft>
                <a:spcPts val="0"/>
              </a:spcAft>
              <a:buNone/>
            </a:pPr>
            <a:r>
              <a:rPr lang="en"/>
              <a:t>Railroads</a:t>
            </a:r>
            <a:endParaRPr lang="en-US"/>
          </a:p>
        </p:txBody>
      </p:sp>
      <p:sp>
        <p:nvSpPr>
          <p:cNvPr id="2301" name="Google Shape;2301;p32"/>
          <p:cNvSpPr txBox="1">
            <a:spLocks noGrp="1"/>
          </p:cNvSpPr>
          <p:nvPr>
            <p:ph type="subTitle" idx="1"/>
          </p:nvPr>
        </p:nvSpPr>
        <p:spPr>
          <a:xfrm>
            <a:off x="4728775" y="2834640"/>
            <a:ext cx="2913300" cy="548700"/>
          </a:xfrm>
          <a:prstGeom prst="rect">
            <a:avLst/>
          </a:prstGeom>
        </p:spPr>
        <p:txBody>
          <a:bodyPr spcFirstLastPara="1" wrap="square" lIns="91425" tIns="91425" rIns="91425" bIns="91425" anchor="t" anchorCtr="0">
            <a:noAutofit/>
          </a:bodyPr>
          <a:lstStyle/>
          <a:p>
            <a:pPr marL="0" indent="0"/>
            <a:r>
              <a:rPr lang="en"/>
              <a:t>Building a railroad across the country was one of the key pieces of Confederation (i.e. the thing that made us a country.)</a:t>
            </a:r>
            <a:endParaRPr lang="en-US"/>
          </a:p>
        </p:txBody>
      </p:sp>
      <p:sp>
        <p:nvSpPr>
          <p:cNvPr id="2302" name="Google Shape;2302;p32"/>
          <p:cNvSpPr txBox="1">
            <a:spLocks noGrp="1"/>
          </p:cNvSpPr>
          <p:nvPr>
            <p:ph type="subTitle" idx="3"/>
          </p:nvPr>
        </p:nvSpPr>
        <p:spPr>
          <a:xfrm>
            <a:off x="1501925" y="2834640"/>
            <a:ext cx="2913900" cy="548700"/>
          </a:xfrm>
          <a:prstGeom prst="rect">
            <a:avLst/>
          </a:prstGeom>
        </p:spPr>
        <p:txBody>
          <a:bodyPr spcFirstLastPara="1" wrap="square" lIns="91425" tIns="91425" rIns="91425" bIns="91425" anchor="t" anchorCtr="0">
            <a:noAutofit/>
          </a:bodyPr>
          <a:lstStyle/>
          <a:p>
            <a:pPr marL="0" indent="0"/>
            <a:r>
              <a:rPr lang="en"/>
              <a:t>The telephone was invented by a Canadian. Blackberry is Canadian. The first Transatlantic telegram was sent from Newfoundland!</a:t>
            </a:r>
            <a:endParaRPr lang="en-US"/>
          </a:p>
        </p:txBody>
      </p:sp>
      <p:sp>
        <p:nvSpPr>
          <p:cNvPr id="2303" name="Google Shape;2303;p32"/>
          <p:cNvSpPr/>
          <p:nvPr/>
        </p:nvSpPr>
        <p:spPr>
          <a:xfrm>
            <a:off x="5751025" y="1610325"/>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04" name="Google Shape;2304;p32"/>
          <p:cNvGrpSpPr/>
          <p:nvPr/>
        </p:nvGrpSpPr>
        <p:grpSpPr>
          <a:xfrm>
            <a:off x="2740954" y="1816132"/>
            <a:ext cx="435844" cy="457206"/>
            <a:chOff x="317200" y="1970775"/>
            <a:chExt cx="338625" cy="360800"/>
          </a:xfrm>
        </p:grpSpPr>
        <p:sp>
          <p:nvSpPr>
            <p:cNvPr id="2305" name="Google Shape;2305;p32"/>
            <p:cNvSpPr/>
            <p:nvPr/>
          </p:nvSpPr>
          <p:spPr>
            <a:xfrm>
              <a:off x="550350" y="2140750"/>
              <a:ext cx="105475" cy="190825"/>
            </a:xfrm>
            <a:custGeom>
              <a:avLst/>
              <a:gdLst/>
              <a:ahLst/>
              <a:cxnLst/>
              <a:rect l="l" t="t" r="r" b="b"/>
              <a:pathLst>
                <a:path w="4219" h="7633" extrusionOk="0">
                  <a:moveTo>
                    <a:pt x="389" y="1"/>
                  </a:moveTo>
                  <a:lnTo>
                    <a:pt x="278" y="28"/>
                  </a:lnTo>
                  <a:lnTo>
                    <a:pt x="194" y="56"/>
                  </a:lnTo>
                  <a:lnTo>
                    <a:pt x="111" y="139"/>
                  </a:lnTo>
                  <a:lnTo>
                    <a:pt x="56" y="223"/>
                  </a:lnTo>
                  <a:lnTo>
                    <a:pt x="0" y="306"/>
                  </a:lnTo>
                  <a:lnTo>
                    <a:pt x="0" y="417"/>
                  </a:lnTo>
                  <a:lnTo>
                    <a:pt x="0" y="7216"/>
                  </a:lnTo>
                  <a:lnTo>
                    <a:pt x="0" y="7300"/>
                  </a:lnTo>
                  <a:lnTo>
                    <a:pt x="28" y="7383"/>
                  </a:lnTo>
                  <a:lnTo>
                    <a:pt x="111" y="7522"/>
                  </a:lnTo>
                  <a:lnTo>
                    <a:pt x="250" y="7605"/>
                  </a:lnTo>
                  <a:lnTo>
                    <a:pt x="333" y="7633"/>
                  </a:lnTo>
                  <a:lnTo>
                    <a:pt x="500" y="7633"/>
                  </a:lnTo>
                  <a:lnTo>
                    <a:pt x="583" y="7605"/>
                  </a:lnTo>
                  <a:lnTo>
                    <a:pt x="722" y="7522"/>
                  </a:lnTo>
                  <a:lnTo>
                    <a:pt x="805" y="7383"/>
                  </a:lnTo>
                  <a:lnTo>
                    <a:pt x="833" y="7300"/>
                  </a:lnTo>
                  <a:lnTo>
                    <a:pt x="833" y="7216"/>
                  </a:lnTo>
                  <a:lnTo>
                    <a:pt x="833" y="4080"/>
                  </a:lnTo>
                  <a:lnTo>
                    <a:pt x="3997" y="2498"/>
                  </a:lnTo>
                  <a:lnTo>
                    <a:pt x="4080" y="2443"/>
                  </a:lnTo>
                  <a:lnTo>
                    <a:pt x="4135" y="2332"/>
                  </a:lnTo>
                  <a:lnTo>
                    <a:pt x="4191" y="2221"/>
                  </a:lnTo>
                  <a:lnTo>
                    <a:pt x="4219" y="2110"/>
                  </a:lnTo>
                  <a:lnTo>
                    <a:pt x="4191" y="1999"/>
                  </a:lnTo>
                  <a:lnTo>
                    <a:pt x="4135" y="1888"/>
                  </a:lnTo>
                  <a:lnTo>
                    <a:pt x="4080" y="1804"/>
                  </a:lnTo>
                  <a:lnTo>
                    <a:pt x="3997" y="1749"/>
                  </a:lnTo>
                  <a:lnTo>
                    <a:pt x="611" y="56"/>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2"/>
            <p:cNvSpPr/>
            <p:nvPr/>
          </p:nvSpPr>
          <p:spPr>
            <a:xfrm>
              <a:off x="423375" y="2288525"/>
              <a:ext cx="20825" cy="43050"/>
            </a:xfrm>
            <a:custGeom>
              <a:avLst/>
              <a:gdLst/>
              <a:ahLst/>
              <a:cxnLst/>
              <a:rect l="l" t="t" r="r" b="b"/>
              <a:pathLst>
                <a:path w="833" h="1722" extrusionOk="0">
                  <a:moveTo>
                    <a:pt x="0" y="1"/>
                  </a:moveTo>
                  <a:lnTo>
                    <a:pt x="0" y="1722"/>
                  </a:lnTo>
                  <a:lnTo>
                    <a:pt x="833" y="1722"/>
                  </a:lnTo>
                  <a:lnTo>
                    <a:pt x="83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2"/>
            <p:cNvSpPr/>
            <p:nvPr/>
          </p:nvSpPr>
          <p:spPr>
            <a:xfrm>
              <a:off x="338725" y="2225400"/>
              <a:ext cx="71475" cy="106175"/>
            </a:xfrm>
            <a:custGeom>
              <a:avLst/>
              <a:gdLst/>
              <a:ahLst/>
              <a:cxnLst/>
              <a:rect l="l" t="t" r="r" b="b"/>
              <a:pathLst>
                <a:path w="2859" h="4247" extrusionOk="0">
                  <a:moveTo>
                    <a:pt x="1527" y="0"/>
                  </a:moveTo>
                  <a:lnTo>
                    <a:pt x="1332" y="28"/>
                  </a:lnTo>
                  <a:lnTo>
                    <a:pt x="1194" y="84"/>
                  </a:lnTo>
                  <a:lnTo>
                    <a:pt x="1027" y="139"/>
                  </a:lnTo>
                  <a:lnTo>
                    <a:pt x="750" y="278"/>
                  </a:lnTo>
                  <a:lnTo>
                    <a:pt x="500" y="500"/>
                  </a:lnTo>
                  <a:lnTo>
                    <a:pt x="278" y="750"/>
                  </a:lnTo>
                  <a:lnTo>
                    <a:pt x="139" y="1027"/>
                  </a:lnTo>
                  <a:lnTo>
                    <a:pt x="56" y="1194"/>
                  </a:lnTo>
                  <a:lnTo>
                    <a:pt x="28" y="1360"/>
                  </a:lnTo>
                  <a:lnTo>
                    <a:pt x="0" y="1527"/>
                  </a:lnTo>
                  <a:lnTo>
                    <a:pt x="0" y="1693"/>
                  </a:lnTo>
                  <a:lnTo>
                    <a:pt x="0" y="3830"/>
                  </a:lnTo>
                  <a:lnTo>
                    <a:pt x="0" y="3914"/>
                  </a:lnTo>
                  <a:lnTo>
                    <a:pt x="28" y="3997"/>
                  </a:lnTo>
                  <a:lnTo>
                    <a:pt x="111" y="4136"/>
                  </a:lnTo>
                  <a:lnTo>
                    <a:pt x="250" y="4219"/>
                  </a:lnTo>
                  <a:lnTo>
                    <a:pt x="333" y="4247"/>
                  </a:lnTo>
                  <a:lnTo>
                    <a:pt x="2526" y="4247"/>
                  </a:lnTo>
                  <a:lnTo>
                    <a:pt x="2526" y="2110"/>
                  </a:lnTo>
                  <a:lnTo>
                    <a:pt x="2554" y="1971"/>
                  </a:lnTo>
                  <a:lnTo>
                    <a:pt x="2637" y="1860"/>
                  </a:lnTo>
                  <a:lnTo>
                    <a:pt x="2720" y="1777"/>
                  </a:lnTo>
                  <a:lnTo>
                    <a:pt x="2859" y="1721"/>
                  </a:lnTo>
                  <a:lnTo>
                    <a:pt x="2692" y="1416"/>
                  </a:lnTo>
                  <a:lnTo>
                    <a:pt x="2554" y="1111"/>
                  </a:lnTo>
                  <a:lnTo>
                    <a:pt x="2359" y="611"/>
                  </a:lnTo>
                  <a:lnTo>
                    <a:pt x="216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2"/>
            <p:cNvSpPr/>
            <p:nvPr/>
          </p:nvSpPr>
          <p:spPr>
            <a:xfrm>
              <a:off x="457375" y="2225400"/>
              <a:ext cx="71475" cy="106175"/>
            </a:xfrm>
            <a:custGeom>
              <a:avLst/>
              <a:gdLst/>
              <a:ahLst/>
              <a:cxnLst/>
              <a:rect l="l" t="t" r="r" b="b"/>
              <a:pathLst>
                <a:path w="2859" h="4247" extrusionOk="0">
                  <a:moveTo>
                    <a:pt x="694" y="0"/>
                  </a:moveTo>
                  <a:lnTo>
                    <a:pt x="500" y="611"/>
                  </a:lnTo>
                  <a:lnTo>
                    <a:pt x="305" y="1111"/>
                  </a:lnTo>
                  <a:lnTo>
                    <a:pt x="139" y="1416"/>
                  </a:lnTo>
                  <a:lnTo>
                    <a:pt x="0" y="1721"/>
                  </a:lnTo>
                  <a:lnTo>
                    <a:pt x="111" y="1777"/>
                  </a:lnTo>
                  <a:lnTo>
                    <a:pt x="222" y="1860"/>
                  </a:lnTo>
                  <a:lnTo>
                    <a:pt x="305" y="1971"/>
                  </a:lnTo>
                  <a:lnTo>
                    <a:pt x="333" y="2110"/>
                  </a:lnTo>
                  <a:lnTo>
                    <a:pt x="333" y="4247"/>
                  </a:lnTo>
                  <a:lnTo>
                    <a:pt x="2526" y="4247"/>
                  </a:lnTo>
                  <a:lnTo>
                    <a:pt x="2609" y="4219"/>
                  </a:lnTo>
                  <a:lnTo>
                    <a:pt x="2748" y="4136"/>
                  </a:lnTo>
                  <a:lnTo>
                    <a:pt x="2831" y="3997"/>
                  </a:lnTo>
                  <a:lnTo>
                    <a:pt x="2859" y="3914"/>
                  </a:lnTo>
                  <a:lnTo>
                    <a:pt x="2859" y="3830"/>
                  </a:lnTo>
                  <a:lnTo>
                    <a:pt x="2859" y="1693"/>
                  </a:lnTo>
                  <a:lnTo>
                    <a:pt x="2859" y="1527"/>
                  </a:lnTo>
                  <a:lnTo>
                    <a:pt x="2831" y="1360"/>
                  </a:lnTo>
                  <a:lnTo>
                    <a:pt x="2775" y="1194"/>
                  </a:lnTo>
                  <a:lnTo>
                    <a:pt x="2720" y="1027"/>
                  </a:lnTo>
                  <a:lnTo>
                    <a:pt x="2581" y="750"/>
                  </a:lnTo>
                  <a:lnTo>
                    <a:pt x="2359" y="500"/>
                  </a:lnTo>
                  <a:lnTo>
                    <a:pt x="2109" y="278"/>
                  </a:lnTo>
                  <a:lnTo>
                    <a:pt x="1832" y="139"/>
                  </a:lnTo>
                  <a:lnTo>
                    <a:pt x="1665" y="84"/>
                  </a:lnTo>
                  <a:lnTo>
                    <a:pt x="1499" y="28"/>
                  </a:lnTo>
                  <a:lnTo>
                    <a:pt x="133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2"/>
            <p:cNvSpPr/>
            <p:nvPr/>
          </p:nvSpPr>
          <p:spPr>
            <a:xfrm>
              <a:off x="317200" y="1970775"/>
              <a:ext cx="233175" cy="127675"/>
            </a:xfrm>
            <a:custGeom>
              <a:avLst/>
              <a:gdLst/>
              <a:ahLst/>
              <a:cxnLst/>
              <a:rect l="l" t="t" r="r" b="b"/>
              <a:pathLst>
                <a:path w="9327" h="5107" extrusionOk="0">
                  <a:moveTo>
                    <a:pt x="3803" y="0"/>
                  </a:moveTo>
                  <a:lnTo>
                    <a:pt x="3609" y="28"/>
                  </a:lnTo>
                  <a:lnTo>
                    <a:pt x="3387" y="56"/>
                  </a:lnTo>
                  <a:lnTo>
                    <a:pt x="3193" y="111"/>
                  </a:lnTo>
                  <a:lnTo>
                    <a:pt x="2998" y="167"/>
                  </a:lnTo>
                  <a:lnTo>
                    <a:pt x="2804" y="278"/>
                  </a:lnTo>
                  <a:lnTo>
                    <a:pt x="2637" y="361"/>
                  </a:lnTo>
                  <a:lnTo>
                    <a:pt x="2471" y="500"/>
                  </a:lnTo>
                  <a:lnTo>
                    <a:pt x="2332" y="638"/>
                  </a:lnTo>
                  <a:lnTo>
                    <a:pt x="2193" y="805"/>
                  </a:lnTo>
                  <a:lnTo>
                    <a:pt x="2055" y="944"/>
                  </a:lnTo>
                  <a:lnTo>
                    <a:pt x="1944" y="1138"/>
                  </a:lnTo>
                  <a:lnTo>
                    <a:pt x="1860" y="1332"/>
                  </a:lnTo>
                  <a:lnTo>
                    <a:pt x="1805" y="1526"/>
                  </a:lnTo>
                  <a:lnTo>
                    <a:pt x="1749" y="1721"/>
                  </a:lnTo>
                  <a:lnTo>
                    <a:pt x="1722" y="1943"/>
                  </a:lnTo>
                  <a:lnTo>
                    <a:pt x="1694" y="2137"/>
                  </a:lnTo>
                  <a:lnTo>
                    <a:pt x="1694" y="2581"/>
                  </a:lnTo>
                  <a:lnTo>
                    <a:pt x="3054" y="2581"/>
                  </a:lnTo>
                  <a:lnTo>
                    <a:pt x="3137" y="2609"/>
                  </a:lnTo>
                  <a:lnTo>
                    <a:pt x="3276" y="2692"/>
                  </a:lnTo>
                  <a:lnTo>
                    <a:pt x="3359" y="2831"/>
                  </a:lnTo>
                  <a:lnTo>
                    <a:pt x="3387" y="2914"/>
                  </a:lnTo>
                  <a:lnTo>
                    <a:pt x="3387" y="2997"/>
                  </a:lnTo>
                  <a:lnTo>
                    <a:pt x="3387" y="3081"/>
                  </a:lnTo>
                  <a:lnTo>
                    <a:pt x="3359" y="3164"/>
                  </a:lnTo>
                  <a:lnTo>
                    <a:pt x="3276" y="3303"/>
                  </a:lnTo>
                  <a:lnTo>
                    <a:pt x="3137" y="3386"/>
                  </a:lnTo>
                  <a:lnTo>
                    <a:pt x="3054" y="3414"/>
                  </a:lnTo>
                  <a:lnTo>
                    <a:pt x="1111" y="3414"/>
                  </a:lnTo>
                  <a:lnTo>
                    <a:pt x="140" y="4385"/>
                  </a:lnTo>
                  <a:lnTo>
                    <a:pt x="56" y="4496"/>
                  </a:lnTo>
                  <a:lnTo>
                    <a:pt x="29" y="4607"/>
                  </a:lnTo>
                  <a:lnTo>
                    <a:pt x="1" y="4718"/>
                  </a:lnTo>
                  <a:lnTo>
                    <a:pt x="29" y="4857"/>
                  </a:lnTo>
                  <a:lnTo>
                    <a:pt x="112" y="4968"/>
                  </a:lnTo>
                  <a:lnTo>
                    <a:pt x="195" y="5051"/>
                  </a:lnTo>
                  <a:lnTo>
                    <a:pt x="306" y="5079"/>
                  </a:lnTo>
                  <a:lnTo>
                    <a:pt x="417" y="5107"/>
                  </a:lnTo>
                  <a:lnTo>
                    <a:pt x="8882" y="5107"/>
                  </a:lnTo>
                  <a:lnTo>
                    <a:pt x="9021" y="5079"/>
                  </a:lnTo>
                  <a:lnTo>
                    <a:pt x="9132" y="5051"/>
                  </a:lnTo>
                  <a:lnTo>
                    <a:pt x="9215" y="4968"/>
                  </a:lnTo>
                  <a:lnTo>
                    <a:pt x="9271" y="4857"/>
                  </a:lnTo>
                  <a:lnTo>
                    <a:pt x="9326" y="4718"/>
                  </a:lnTo>
                  <a:lnTo>
                    <a:pt x="9298" y="4607"/>
                  </a:lnTo>
                  <a:lnTo>
                    <a:pt x="9271" y="4496"/>
                  </a:lnTo>
                  <a:lnTo>
                    <a:pt x="9187" y="4385"/>
                  </a:lnTo>
                  <a:lnTo>
                    <a:pt x="8216" y="3414"/>
                  </a:lnTo>
                  <a:lnTo>
                    <a:pt x="6273" y="3414"/>
                  </a:lnTo>
                  <a:lnTo>
                    <a:pt x="6190" y="3386"/>
                  </a:lnTo>
                  <a:lnTo>
                    <a:pt x="6051" y="3303"/>
                  </a:lnTo>
                  <a:lnTo>
                    <a:pt x="5968" y="3164"/>
                  </a:lnTo>
                  <a:lnTo>
                    <a:pt x="5940" y="3081"/>
                  </a:lnTo>
                  <a:lnTo>
                    <a:pt x="5940" y="2997"/>
                  </a:lnTo>
                  <a:lnTo>
                    <a:pt x="5940" y="2914"/>
                  </a:lnTo>
                  <a:lnTo>
                    <a:pt x="5968" y="2831"/>
                  </a:lnTo>
                  <a:lnTo>
                    <a:pt x="6051" y="2692"/>
                  </a:lnTo>
                  <a:lnTo>
                    <a:pt x="6190" y="2609"/>
                  </a:lnTo>
                  <a:lnTo>
                    <a:pt x="6273" y="2581"/>
                  </a:lnTo>
                  <a:lnTo>
                    <a:pt x="7633" y="2581"/>
                  </a:lnTo>
                  <a:lnTo>
                    <a:pt x="7633" y="2137"/>
                  </a:lnTo>
                  <a:lnTo>
                    <a:pt x="7605" y="1943"/>
                  </a:lnTo>
                  <a:lnTo>
                    <a:pt x="7578" y="1721"/>
                  </a:lnTo>
                  <a:lnTo>
                    <a:pt x="7522" y="1526"/>
                  </a:lnTo>
                  <a:lnTo>
                    <a:pt x="7467" y="1332"/>
                  </a:lnTo>
                  <a:lnTo>
                    <a:pt x="7356" y="1138"/>
                  </a:lnTo>
                  <a:lnTo>
                    <a:pt x="7272" y="944"/>
                  </a:lnTo>
                  <a:lnTo>
                    <a:pt x="7134" y="805"/>
                  </a:lnTo>
                  <a:lnTo>
                    <a:pt x="6995" y="638"/>
                  </a:lnTo>
                  <a:lnTo>
                    <a:pt x="6856" y="500"/>
                  </a:lnTo>
                  <a:lnTo>
                    <a:pt x="6689" y="361"/>
                  </a:lnTo>
                  <a:lnTo>
                    <a:pt x="6523" y="278"/>
                  </a:lnTo>
                  <a:lnTo>
                    <a:pt x="6329" y="167"/>
                  </a:lnTo>
                  <a:lnTo>
                    <a:pt x="6134" y="111"/>
                  </a:lnTo>
                  <a:lnTo>
                    <a:pt x="5940" y="56"/>
                  </a:lnTo>
                  <a:lnTo>
                    <a:pt x="5718" y="28"/>
                  </a:lnTo>
                  <a:lnTo>
                    <a:pt x="549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2"/>
            <p:cNvSpPr/>
            <p:nvPr/>
          </p:nvSpPr>
          <p:spPr>
            <a:xfrm>
              <a:off x="369950" y="2119925"/>
              <a:ext cx="127000" cy="146425"/>
            </a:xfrm>
            <a:custGeom>
              <a:avLst/>
              <a:gdLst/>
              <a:ahLst/>
              <a:cxnLst/>
              <a:rect l="l" t="t" r="r" b="b"/>
              <a:pathLst>
                <a:path w="5080" h="5857" extrusionOk="0">
                  <a:moveTo>
                    <a:pt x="3469" y="834"/>
                  </a:moveTo>
                  <a:lnTo>
                    <a:pt x="3553" y="861"/>
                  </a:lnTo>
                  <a:lnTo>
                    <a:pt x="3691" y="945"/>
                  </a:lnTo>
                  <a:lnTo>
                    <a:pt x="3775" y="1083"/>
                  </a:lnTo>
                  <a:lnTo>
                    <a:pt x="3802" y="1167"/>
                  </a:lnTo>
                  <a:lnTo>
                    <a:pt x="3830" y="1250"/>
                  </a:lnTo>
                  <a:lnTo>
                    <a:pt x="3802" y="1500"/>
                  </a:lnTo>
                  <a:lnTo>
                    <a:pt x="3719" y="1749"/>
                  </a:lnTo>
                  <a:lnTo>
                    <a:pt x="3608" y="1971"/>
                  </a:lnTo>
                  <a:lnTo>
                    <a:pt x="3442" y="2166"/>
                  </a:lnTo>
                  <a:lnTo>
                    <a:pt x="3247" y="2304"/>
                  </a:lnTo>
                  <a:lnTo>
                    <a:pt x="3053" y="2415"/>
                  </a:lnTo>
                  <a:lnTo>
                    <a:pt x="2803" y="2499"/>
                  </a:lnTo>
                  <a:lnTo>
                    <a:pt x="2553" y="2526"/>
                  </a:lnTo>
                  <a:lnTo>
                    <a:pt x="2304" y="2499"/>
                  </a:lnTo>
                  <a:lnTo>
                    <a:pt x="2054" y="2415"/>
                  </a:lnTo>
                  <a:lnTo>
                    <a:pt x="1832" y="2304"/>
                  </a:lnTo>
                  <a:lnTo>
                    <a:pt x="1665" y="2166"/>
                  </a:lnTo>
                  <a:lnTo>
                    <a:pt x="1499" y="1971"/>
                  </a:lnTo>
                  <a:lnTo>
                    <a:pt x="1388" y="1749"/>
                  </a:lnTo>
                  <a:lnTo>
                    <a:pt x="1305" y="1500"/>
                  </a:lnTo>
                  <a:lnTo>
                    <a:pt x="1277" y="1250"/>
                  </a:lnTo>
                  <a:lnTo>
                    <a:pt x="1305" y="1167"/>
                  </a:lnTo>
                  <a:lnTo>
                    <a:pt x="1305" y="1083"/>
                  </a:lnTo>
                  <a:lnTo>
                    <a:pt x="1416" y="945"/>
                  </a:lnTo>
                  <a:lnTo>
                    <a:pt x="1554" y="861"/>
                  </a:lnTo>
                  <a:lnTo>
                    <a:pt x="1610" y="834"/>
                  </a:lnTo>
                  <a:lnTo>
                    <a:pt x="1804" y="834"/>
                  </a:lnTo>
                  <a:lnTo>
                    <a:pt x="1860" y="861"/>
                  </a:lnTo>
                  <a:lnTo>
                    <a:pt x="1998" y="945"/>
                  </a:lnTo>
                  <a:lnTo>
                    <a:pt x="2082" y="1083"/>
                  </a:lnTo>
                  <a:lnTo>
                    <a:pt x="2109" y="1167"/>
                  </a:lnTo>
                  <a:lnTo>
                    <a:pt x="2137" y="1250"/>
                  </a:lnTo>
                  <a:lnTo>
                    <a:pt x="2137" y="1333"/>
                  </a:lnTo>
                  <a:lnTo>
                    <a:pt x="2165" y="1416"/>
                  </a:lnTo>
                  <a:lnTo>
                    <a:pt x="2248" y="1555"/>
                  </a:lnTo>
                  <a:lnTo>
                    <a:pt x="2387" y="1638"/>
                  </a:lnTo>
                  <a:lnTo>
                    <a:pt x="2470" y="1666"/>
                  </a:lnTo>
                  <a:lnTo>
                    <a:pt x="2553" y="1694"/>
                  </a:lnTo>
                  <a:lnTo>
                    <a:pt x="2637" y="1666"/>
                  </a:lnTo>
                  <a:lnTo>
                    <a:pt x="2720" y="1638"/>
                  </a:lnTo>
                  <a:lnTo>
                    <a:pt x="2859" y="1555"/>
                  </a:lnTo>
                  <a:lnTo>
                    <a:pt x="2942" y="1416"/>
                  </a:lnTo>
                  <a:lnTo>
                    <a:pt x="2970" y="1333"/>
                  </a:lnTo>
                  <a:lnTo>
                    <a:pt x="2970" y="1250"/>
                  </a:lnTo>
                  <a:lnTo>
                    <a:pt x="2970" y="1167"/>
                  </a:lnTo>
                  <a:lnTo>
                    <a:pt x="2998" y="1083"/>
                  </a:lnTo>
                  <a:lnTo>
                    <a:pt x="3109" y="945"/>
                  </a:lnTo>
                  <a:lnTo>
                    <a:pt x="3220" y="861"/>
                  </a:lnTo>
                  <a:lnTo>
                    <a:pt x="3303" y="834"/>
                  </a:lnTo>
                  <a:close/>
                  <a:moveTo>
                    <a:pt x="0" y="1"/>
                  </a:moveTo>
                  <a:lnTo>
                    <a:pt x="0" y="1028"/>
                  </a:lnTo>
                  <a:lnTo>
                    <a:pt x="28" y="1305"/>
                  </a:lnTo>
                  <a:lnTo>
                    <a:pt x="83" y="1555"/>
                  </a:lnTo>
                  <a:lnTo>
                    <a:pt x="167" y="1805"/>
                  </a:lnTo>
                  <a:lnTo>
                    <a:pt x="305" y="2055"/>
                  </a:lnTo>
                  <a:lnTo>
                    <a:pt x="444" y="2277"/>
                  </a:lnTo>
                  <a:lnTo>
                    <a:pt x="611" y="2471"/>
                  </a:lnTo>
                  <a:lnTo>
                    <a:pt x="805" y="2665"/>
                  </a:lnTo>
                  <a:lnTo>
                    <a:pt x="1027" y="2859"/>
                  </a:lnTo>
                  <a:lnTo>
                    <a:pt x="1221" y="3026"/>
                  </a:lnTo>
                  <a:lnTo>
                    <a:pt x="1388" y="3220"/>
                  </a:lnTo>
                  <a:lnTo>
                    <a:pt x="1499" y="3415"/>
                  </a:lnTo>
                  <a:lnTo>
                    <a:pt x="1610" y="3664"/>
                  </a:lnTo>
                  <a:lnTo>
                    <a:pt x="1804" y="4219"/>
                  </a:lnTo>
                  <a:lnTo>
                    <a:pt x="1943" y="4608"/>
                  </a:lnTo>
                  <a:lnTo>
                    <a:pt x="2082" y="5024"/>
                  </a:lnTo>
                  <a:lnTo>
                    <a:pt x="2165" y="5246"/>
                  </a:lnTo>
                  <a:lnTo>
                    <a:pt x="2276" y="5441"/>
                  </a:lnTo>
                  <a:lnTo>
                    <a:pt x="2387" y="5663"/>
                  </a:lnTo>
                  <a:lnTo>
                    <a:pt x="2553" y="5857"/>
                  </a:lnTo>
                  <a:lnTo>
                    <a:pt x="2720" y="5663"/>
                  </a:lnTo>
                  <a:lnTo>
                    <a:pt x="2831" y="5441"/>
                  </a:lnTo>
                  <a:lnTo>
                    <a:pt x="2942" y="5246"/>
                  </a:lnTo>
                  <a:lnTo>
                    <a:pt x="3025" y="5024"/>
                  </a:lnTo>
                  <a:lnTo>
                    <a:pt x="3164" y="4608"/>
                  </a:lnTo>
                  <a:lnTo>
                    <a:pt x="3303" y="4219"/>
                  </a:lnTo>
                  <a:lnTo>
                    <a:pt x="3497" y="3664"/>
                  </a:lnTo>
                  <a:lnTo>
                    <a:pt x="3580" y="3415"/>
                  </a:lnTo>
                  <a:lnTo>
                    <a:pt x="3719" y="3220"/>
                  </a:lnTo>
                  <a:lnTo>
                    <a:pt x="3886" y="3026"/>
                  </a:lnTo>
                  <a:lnTo>
                    <a:pt x="4080" y="2859"/>
                  </a:lnTo>
                  <a:lnTo>
                    <a:pt x="4302" y="2665"/>
                  </a:lnTo>
                  <a:lnTo>
                    <a:pt x="4496" y="2471"/>
                  </a:lnTo>
                  <a:lnTo>
                    <a:pt x="4663" y="2277"/>
                  </a:lnTo>
                  <a:lnTo>
                    <a:pt x="4802" y="2055"/>
                  </a:lnTo>
                  <a:lnTo>
                    <a:pt x="4940" y="1805"/>
                  </a:lnTo>
                  <a:lnTo>
                    <a:pt x="5024" y="1555"/>
                  </a:lnTo>
                  <a:lnTo>
                    <a:pt x="5079" y="1305"/>
                  </a:lnTo>
                  <a:lnTo>
                    <a:pt x="5079" y="1028"/>
                  </a:lnTo>
                  <a:lnTo>
                    <a:pt x="50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11" name="Google Shape;2311;p32"/>
          <p:cNvGrpSpPr/>
          <p:nvPr/>
        </p:nvGrpSpPr>
        <p:grpSpPr>
          <a:xfrm>
            <a:off x="5953233" y="1843814"/>
            <a:ext cx="464386" cy="401829"/>
            <a:chOff x="1045750" y="1992975"/>
            <a:chExt cx="360800" cy="317100"/>
          </a:xfrm>
        </p:grpSpPr>
        <p:sp>
          <p:nvSpPr>
            <p:cNvPr id="2312" name="Google Shape;2312;p32"/>
            <p:cNvSpPr/>
            <p:nvPr/>
          </p:nvSpPr>
          <p:spPr>
            <a:xfrm>
              <a:off x="1385725" y="2056100"/>
              <a:ext cx="20825" cy="106175"/>
            </a:xfrm>
            <a:custGeom>
              <a:avLst/>
              <a:gdLst/>
              <a:ahLst/>
              <a:cxnLst/>
              <a:rect l="l" t="t" r="r" b="b"/>
              <a:pathLst>
                <a:path w="833" h="4247" extrusionOk="0">
                  <a:moveTo>
                    <a:pt x="0" y="1"/>
                  </a:moveTo>
                  <a:lnTo>
                    <a:pt x="0" y="4247"/>
                  </a:lnTo>
                  <a:lnTo>
                    <a:pt x="833" y="4247"/>
                  </a:lnTo>
                  <a:lnTo>
                    <a:pt x="833" y="417"/>
                  </a:lnTo>
                  <a:lnTo>
                    <a:pt x="833" y="334"/>
                  </a:lnTo>
                  <a:lnTo>
                    <a:pt x="805" y="250"/>
                  </a:lnTo>
                  <a:lnTo>
                    <a:pt x="722" y="139"/>
                  </a:lnTo>
                  <a:lnTo>
                    <a:pt x="583" y="28"/>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2"/>
            <p:cNvSpPr/>
            <p:nvPr/>
          </p:nvSpPr>
          <p:spPr>
            <a:xfrm>
              <a:off x="1109575" y="2056100"/>
              <a:ext cx="296975" cy="253975"/>
            </a:xfrm>
            <a:custGeom>
              <a:avLst/>
              <a:gdLst/>
              <a:ahLst/>
              <a:cxnLst/>
              <a:rect l="l" t="t" r="r" b="b"/>
              <a:pathLst>
                <a:path w="11879" h="10159" extrusionOk="0">
                  <a:moveTo>
                    <a:pt x="8465" y="1"/>
                  </a:moveTo>
                  <a:lnTo>
                    <a:pt x="8465" y="4663"/>
                  </a:lnTo>
                  <a:lnTo>
                    <a:pt x="8465" y="4746"/>
                  </a:lnTo>
                  <a:lnTo>
                    <a:pt x="8437" y="4830"/>
                  </a:lnTo>
                  <a:lnTo>
                    <a:pt x="8354" y="4968"/>
                  </a:lnTo>
                  <a:lnTo>
                    <a:pt x="8215" y="5052"/>
                  </a:lnTo>
                  <a:lnTo>
                    <a:pt x="8132" y="5079"/>
                  </a:lnTo>
                  <a:lnTo>
                    <a:pt x="0" y="5079"/>
                  </a:lnTo>
                  <a:lnTo>
                    <a:pt x="0" y="6772"/>
                  </a:lnTo>
                  <a:lnTo>
                    <a:pt x="3053" y="6772"/>
                  </a:lnTo>
                  <a:lnTo>
                    <a:pt x="3137" y="6800"/>
                  </a:lnTo>
                  <a:lnTo>
                    <a:pt x="3275" y="6883"/>
                  </a:lnTo>
                  <a:lnTo>
                    <a:pt x="3359" y="7022"/>
                  </a:lnTo>
                  <a:lnTo>
                    <a:pt x="3386" y="7105"/>
                  </a:lnTo>
                  <a:lnTo>
                    <a:pt x="3386" y="7189"/>
                  </a:lnTo>
                  <a:lnTo>
                    <a:pt x="3386" y="10158"/>
                  </a:lnTo>
                  <a:lnTo>
                    <a:pt x="5079" y="10158"/>
                  </a:lnTo>
                  <a:lnTo>
                    <a:pt x="5079" y="7189"/>
                  </a:lnTo>
                  <a:lnTo>
                    <a:pt x="5079" y="7105"/>
                  </a:lnTo>
                  <a:lnTo>
                    <a:pt x="5107" y="7022"/>
                  </a:lnTo>
                  <a:lnTo>
                    <a:pt x="5218" y="6883"/>
                  </a:lnTo>
                  <a:lnTo>
                    <a:pt x="5329" y="6800"/>
                  </a:lnTo>
                  <a:lnTo>
                    <a:pt x="5412" y="6772"/>
                  </a:lnTo>
                  <a:lnTo>
                    <a:pt x="11879" y="6772"/>
                  </a:lnTo>
                  <a:lnTo>
                    <a:pt x="11879" y="5079"/>
                  </a:lnTo>
                  <a:lnTo>
                    <a:pt x="10519" y="5079"/>
                  </a:lnTo>
                  <a:lnTo>
                    <a:pt x="10436" y="5052"/>
                  </a:lnTo>
                  <a:lnTo>
                    <a:pt x="10325" y="4968"/>
                  </a:lnTo>
                  <a:lnTo>
                    <a:pt x="10214" y="4830"/>
                  </a:lnTo>
                  <a:lnTo>
                    <a:pt x="10186" y="4746"/>
                  </a:lnTo>
                  <a:lnTo>
                    <a:pt x="10186" y="4663"/>
                  </a:lnTo>
                  <a:lnTo>
                    <a:pt x="1018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2"/>
            <p:cNvSpPr/>
            <p:nvPr/>
          </p:nvSpPr>
          <p:spPr>
            <a:xfrm>
              <a:off x="1224750" y="2056100"/>
              <a:ext cx="75650" cy="106175"/>
            </a:xfrm>
            <a:custGeom>
              <a:avLst/>
              <a:gdLst/>
              <a:ahLst/>
              <a:cxnLst/>
              <a:rect l="l" t="t" r="r" b="b"/>
              <a:pathLst>
                <a:path w="3026" h="4247" extrusionOk="0">
                  <a:moveTo>
                    <a:pt x="2165" y="1"/>
                  </a:moveTo>
                  <a:lnTo>
                    <a:pt x="2137" y="334"/>
                  </a:lnTo>
                  <a:lnTo>
                    <a:pt x="2110" y="667"/>
                  </a:lnTo>
                  <a:lnTo>
                    <a:pt x="2026" y="1000"/>
                  </a:lnTo>
                  <a:lnTo>
                    <a:pt x="1915" y="1333"/>
                  </a:lnTo>
                  <a:lnTo>
                    <a:pt x="1749" y="1610"/>
                  </a:lnTo>
                  <a:lnTo>
                    <a:pt x="1582" y="1916"/>
                  </a:lnTo>
                  <a:lnTo>
                    <a:pt x="1360" y="2165"/>
                  </a:lnTo>
                  <a:lnTo>
                    <a:pt x="1138" y="2415"/>
                  </a:lnTo>
                  <a:lnTo>
                    <a:pt x="944" y="2637"/>
                  </a:lnTo>
                  <a:lnTo>
                    <a:pt x="778" y="2831"/>
                  </a:lnTo>
                  <a:lnTo>
                    <a:pt x="500" y="3248"/>
                  </a:lnTo>
                  <a:lnTo>
                    <a:pt x="278" y="3664"/>
                  </a:lnTo>
                  <a:lnTo>
                    <a:pt x="84" y="4025"/>
                  </a:lnTo>
                  <a:lnTo>
                    <a:pt x="0" y="4247"/>
                  </a:lnTo>
                  <a:lnTo>
                    <a:pt x="3026" y="4247"/>
                  </a:lnTo>
                  <a:lnTo>
                    <a:pt x="30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2"/>
            <p:cNvSpPr/>
            <p:nvPr/>
          </p:nvSpPr>
          <p:spPr>
            <a:xfrm>
              <a:off x="1258050" y="2246200"/>
              <a:ext cx="148500" cy="63875"/>
            </a:xfrm>
            <a:custGeom>
              <a:avLst/>
              <a:gdLst/>
              <a:ahLst/>
              <a:cxnLst/>
              <a:rect l="l" t="t" r="r" b="b"/>
              <a:pathLst>
                <a:path w="5940" h="2555" extrusionOk="0">
                  <a:moveTo>
                    <a:pt x="1" y="1"/>
                  </a:moveTo>
                  <a:lnTo>
                    <a:pt x="1" y="2554"/>
                  </a:lnTo>
                  <a:lnTo>
                    <a:pt x="5607" y="2554"/>
                  </a:lnTo>
                  <a:lnTo>
                    <a:pt x="5690" y="2527"/>
                  </a:lnTo>
                  <a:lnTo>
                    <a:pt x="5829" y="2416"/>
                  </a:lnTo>
                  <a:lnTo>
                    <a:pt x="5912" y="2305"/>
                  </a:lnTo>
                  <a:lnTo>
                    <a:pt x="5940" y="2221"/>
                  </a:lnTo>
                  <a:lnTo>
                    <a:pt x="5940" y="2138"/>
                  </a:lnTo>
                  <a:lnTo>
                    <a:pt x="594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2"/>
            <p:cNvSpPr/>
            <p:nvPr/>
          </p:nvSpPr>
          <p:spPr>
            <a:xfrm>
              <a:off x="1109575" y="2056100"/>
              <a:ext cx="54825" cy="106175"/>
            </a:xfrm>
            <a:custGeom>
              <a:avLst/>
              <a:gdLst/>
              <a:ahLst/>
              <a:cxnLst/>
              <a:rect l="l" t="t" r="r" b="b"/>
              <a:pathLst>
                <a:path w="2193" h="4247" extrusionOk="0">
                  <a:moveTo>
                    <a:pt x="0" y="1"/>
                  </a:moveTo>
                  <a:lnTo>
                    <a:pt x="0" y="4247"/>
                  </a:lnTo>
                  <a:lnTo>
                    <a:pt x="2193" y="4247"/>
                  </a:lnTo>
                  <a:lnTo>
                    <a:pt x="2054" y="3969"/>
                  </a:lnTo>
                  <a:lnTo>
                    <a:pt x="1860" y="3581"/>
                  </a:lnTo>
                  <a:lnTo>
                    <a:pt x="1638" y="3192"/>
                  </a:lnTo>
                  <a:lnTo>
                    <a:pt x="1360" y="2804"/>
                  </a:lnTo>
                  <a:lnTo>
                    <a:pt x="1222" y="2609"/>
                  </a:lnTo>
                  <a:lnTo>
                    <a:pt x="1027" y="2415"/>
                  </a:lnTo>
                  <a:lnTo>
                    <a:pt x="805" y="2165"/>
                  </a:lnTo>
                  <a:lnTo>
                    <a:pt x="583" y="1916"/>
                  </a:lnTo>
                  <a:lnTo>
                    <a:pt x="417" y="1610"/>
                  </a:lnTo>
                  <a:lnTo>
                    <a:pt x="278" y="1305"/>
                  </a:lnTo>
                  <a:lnTo>
                    <a:pt x="167" y="1000"/>
                  </a:lnTo>
                  <a:lnTo>
                    <a:pt x="84" y="667"/>
                  </a:lnTo>
                  <a:lnTo>
                    <a:pt x="28" y="334"/>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2"/>
            <p:cNvSpPr/>
            <p:nvPr/>
          </p:nvSpPr>
          <p:spPr>
            <a:xfrm>
              <a:off x="1045750" y="2246200"/>
              <a:ext cx="127675" cy="63875"/>
            </a:xfrm>
            <a:custGeom>
              <a:avLst/>
              <a:gdLst/>
              <a:ahLst/>
              <a:cxnLst/>
              <a:rect l="l" t="t" r="r" b="b"/>
              <a:pathLst>
                <a:path w="5107" h="2555" extrusionOk="0">
                  <a:moveTo>
                    <a:pt x="1277" y="1"/>
                  </a:moveTo>
                  <a:lnTo>
                    <a:pt x="1027" y="29"/>
                  </a:lnTo>
                  <a:lnTo>
                    <a:pt x="805" y="112"/>
                  </a:lnTo>
                  <a:lnTo>
                    <a:pt x="583" y="223"/>
                  </a:lnTo>
                  <a:lnTo>
                    <a:pt x="389" y="390"/>
                  </a:lnTo>
                  <a:lnTo>
                    <a:pt x="222" y="584"/>
                  </a:lnTo>
                  <a:lnTo>
                    <a:pt x="83" y="778"/>
                  </a:lnTo>
                  <a:lnTo>
                    <a:pt x="28" y="1028"/>
                  </a:lnTo>
                  <a:lnTo>
                    <a:pt x="0" y="1278"/>
                  </a:lnTo>
                  <a:lnTo>
                    <a:pt x="28" y="1527"/>
                  </a:lnTo>
                  <a:lnTo>
                    <a:pt x="83" y="1777"/>
                  </a:lnTo>
                  <a:lnTo>
                    <a:pt x="222" y="1999"/>
                  </a:lnTo>
                  <a:lnTo>
                    <a:pt x="389" y="2193"/>
                  </a:lnTo>
                  <a:lnTo>
                    <a:pt x="583" y="2332"/>
                  </a:lnTo>
                  <a:lnTo>
                    <a:pt x="805" y="2443"/>
                  </a:lnTo>
                  <a:lnTo>
                    <a:pt x="1027" y="2527"/>
                  </a:lnTo>
                  <a:lnTo>
                    <a:pt x="1277" y="2554"/>
                  </a:lnTo>
                  <a:lnTo>
                    <a:pt x="5107" y="2554"/>
                  </a:lnTo>
                  <a:lnTo>
                    <a:pt x="510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2"/>
            <p:cNvSpPr/>
            <p:nvPr/>
          </p:nvSpPr>
          <p:spPr>
            <a:xfrm>
              <a:off x="1045750" y="2013775"/>
              <a:ext cx="43025" cy="222750"/>
            </a:xfrm>
            <a:custGeom>
              <a:avLst/>
              <a:gdLst/>
              <a:ahLst/>
              <a:cxnLst/>
              <a:rect l="l" t="t" r="r" b="b"/>
              <a:pathLst>
                <a:path w="1721" h="8910" extrusionOk="0">
                  <a:moveTo>
                    <a:pt x="833" y="1"/>
                  </a:moveTo>
                  <a:lnTo>
                    <a:pt x="666" y="28"/>
                  </a:lnTo>
                  <a:lnTo>
                    <a:pt x="500" y="84"/>
                  </a:lnTo>
                  <a:lnTo>
                    <a:pt x="361" y="139"/>
                  </a:lnTo>
                  <a:lnTo>
                    <a:pt x="250" y="250"/>
                  </a:lnTo>
                  <a:lnTo>
                    <a:pt x="139" y="389"/>
                  </a:lnTo>
                  <a:lnTo>
                    <a:pt x="56" y="528"/>
                  </a:lnTo>
                  <a:lnTo>
                    <a:pt x="0" y="667"/>
                  </a:lnTo>
                  <a:lnTo>
                    <a:pt x="0" y="861"/>
                  </a:lnTo>
                  <a:lnTo>
                    <a:pt x="0" y="8909"/>
                  </a:lnTo>
                  <a:lnTo>
                    <a:pt x="278" y="8715"/>
                  </a:lnTo>
                  <a:lnTo>
                    <a:pt x="611" y="8576"/>
                  </a:lnTo>
                  <a:lnTo>
                    <a:pt x="944" y="8493"/>
                  </a:lnTo>
                  <a:lnTo>
                    <a:pt x="1277" y="8465"/>
                  </a:lnTo>
                  <a:lnTo>
                    <a:pt x="1388" y="8465"/>
                  </a:lnTo>
                  <a:lnTo>
                    <a:pt x="1443" y="8438"/>
                  </a:lnTo>
                  <a:lnTo>
                    <a:pt x="1582" y="8354"/>
                  </a:lnTo>
                  <a:lnTo>
                    <a:pt x="1693" y="8216"/>
                  </a:lnTo>
                  <a:lnTo>
                    <a:pt x="1693" y="8132"/>
                  </a:lnTo>
                  <a:lnTo>
                    <a:pt x="1721" y="8049"/>
                  </a:lnTo>
                  <a:lnTo>
                    <a:pt x="1721" y="417"/>
                  </a:lnTo>
                  <a:lnTo>
                    <a:pt x="1693" y="334"/>
                  </a:lnTo>
                  <a:lnTo>
                    <a:pt x="1693" y="250"/>
                  </a:lnTo>
                  <a:lnTo>
                    <a:pt x="1582" y="139"/>
                  </a:lnTo>
                  <a:lnTo>
                    <a:pt x="1443" y="28"/>
                  </a:lnTo>
                  <a:lnTo>
                    <a:pt x="13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2"/>
            <p:cNvSpPr/>
            <p:nvPr/>
          </p:nvSpPr>
          <p:spPr>
            <a:xfrm>
              <a:off x="1131075" y="1992975"/>
              <a:ext cx="127000" cy="169300"/>
            </a:xfrm>
            <a:custGeom>
              <a:avLst/>
              <a:gdLst/>
              <a:ahLst/>
              <a:cxnLst/>
              <a:rect l="l" t="t" r="r" b="b"/>
              <a:pathLst>
                <a:path w="5080" h="6772" extrusionOk="0">
                  <a:moveTo>
                    <a:pt x="2526" y="1249"/>
                  </a:moveTo>
                  <a:lnTo>
                    <a:pt x="2776" y="1277"/>
                  </a:lnTo>
                  <a:lnTo>
                    <a:pt x="3026" y="1360"/>
                  </a:lnTo>
                  <a:lnTo>
                    <a:pt x="3248" y="1471"/>
                  </a:lnTo>
                  <a:lnTo>
                    <a:pt x="3414" y="1638"/>
                  </a:lnTo>
                  <a:lnTo>
                    <a:pt x="3581" y="1832"/>
                  </a:lnTo>
                  <a:lnTo>
                    <a:pt x="3692" y="2026"/>
                  </a:lnTo>
                  <a:lnTo>
                    <a:pt x="3775" y="2276"/>
                  </a:lnTo>
                  <a:lnTo>
                    <a:pt x="3803" y="2526"/>
                  </a:lnTo>
                  <a:lnTo>
                    <a:pt x="3775" y="2775"/>
                  </a:lnTo>
                  <a:lnTo>
                    <a:pt x="3692" y="3025"/>
                  </a:lnTo>
                  <a:lnTo>
                    <a:pt x="3581" y="3247"/>
                  </a:lnTo>
                  <a:lnTo>
                    <a:pt x="3414" y="3414"/>
                  </a:lnTo>
                  <a:lnTo>
                    <a:pt x="3248" y="3580"/>
                  </a:lnTo>
                  <a:lnTo>
                    <a:pt x="3026" y="3691"/>
                  </a:lnTo>
                  <a:lnTo>
                    <a:pt x="2776" y="3775"/>
                  </a:lnTo>
                  <a:lnTo>
                    <a:pt x="2526" y="3802"/>
                  </a:lnTo>
                  <a:lnTo>
                    <a:pt x="2277" y="3775"/>
                  </a:lnTo>
                  <a:lnTo>
                    <a:pt x="2027" y="3691"/>
                  </a:lnTo>
                  <a:lnTo>
                    <a:pt x="1832" y="3580"/>
                  </a:lnTo>
                  <a:lnTo>
                    <a:pt x="1638" y="3414"/>
                  </a:lnTo>
                  <a:lnTo>
                    <a:pt x="1472" y="3247"/>
                  </a:lnTo>
                  <a:lnTo>
                    <a:pt x="1361" y="3025"/>
                  </a:lnTo>
                  <a:lnTo>
                    <a:pt x="1277" y="2775"/>
                  </a:lnTo>
                  <a:lnTo>
                    <a:pt x="1250" y="2526"/>
                  </a:lnTo>
                  <a:lnTo>
                    <a:pt x="1277" y="2276"/>
                  </a:lnTo>
                  <a:lnTo>
                    <a:pt x="1361" y="2026"/>
                  </a:lnTo>
                  <a:lnTo>
                    <a:pt x="1472" y="1832"/>
                  </a:lnTo>
                  <a:lnTo>
                    <a:pt x="1638" y="1638"/>
                  </a:lnTo>
                  <a:lnTo>
                    <a:pt x="1832" y="1471"/>
                  </a:lnTo>
                  <a:lnTo>
                    <a:pt x="2027" y="1360"/>
                  </a:lnTo>
                  <a:lnTo>
                    <a:pt x="2277" y="1277"/>
                  </a:lnTo>
                  <a:lnTo>
                    <a:pt x="2526" y="1249"/>
                  </a:lnTo>
                  <a:close/>
                  <a:moveTo>
                    <a:pt x="2277" y="0"/>
                  </a:moveTo>
                  <a:lnTo>
                    <a:pt x="2027" y="28"/>
                  </a:lnTo>
                  <a:lnTo>
                    <a:pt x="1777" y="111"/>
                  </a:lnTo>
                  <a:lnTo>
                    <a:pt x="1527" y="194"/>
                  </a:lnTo>
                  <a:lnTo>
                    <a:pt x="1305" y="278"/>
                  </a:lnTo>
                  <a:lnTo>
                    <a:pt x="1111" y="416"/>
                  </a:lnTo>
                  <a:lnTo>
                    <a:pt x="917" y="555"/>
                  </a:lnTo>
                  <a:lnTo>
                    <a:pt x="722" y="722"/>
                  </a:lnTo>
                  <a:lnTo>
                    <a:pt x="556" y="888"/>
                  </a:lnTo>
                  <a:lnTo>
                    <a:pt x="417" y="1082"/>
                  </a:lnTo>
                  <a:lnTo>
                    <a:pt x="306" y="1305"/>
                  </a:lnTo>
                  <a:lnTo>
                    <a:pt x="195" y="1527"/>
                  </a:lnTo>
                  <a:lnTo>
                    <a:pt x="112" y="1749"/>
                  </a:lnTo>
                  <a:lnTo>
                    <a:pt x="56" y="1998"/>
                  </a:lnTo>
                  <a:lnTo>
                    <a:pt x="1" y="2248"/>
                  </a:lnTo>
                  <a:lnTo>
                    <a:pt x="1" y="2526"/>
                  </a:lnTo>
                  <a:lnTo>
                    <a:pt x="1" y="2775"/>
                  </a:lnTo>
                  <a:lnTo>
                    <a:pt x="29" y="3025"/>
                  </a:lnTo>
                  <a:lnTo>
                    <a:pt x="112" y="3275"/>
                  </a:lnTo>
                  <a:lnTo>
                    <a:pt x="195" y="3497"/>
                  </a:lnTo>
                  <a:lnTo>
                    <a:pt x="306" y="3747"/>
                  </a:lnTo>
                  <a:lnTo>
                    <a:pt x="417" y="3941"/>
                  </a:lnTo>
                  <a:lnTo>
                    <a:pt x="584" y="4163"/>
                  </a:lnTo>
                  <a:lnTo>
                    <a:pt x="750" y="4330"/>
                  </a:lnTo>
                  <a:lnTo>
                    <a:pt x="1028" y="4635"/>
                  </a:lnTo>
                  <a:lnTo>
                    <a:pt x="1277" y="4940"/>
                  </a:lnTo>
                  <a:lnTo>
                    <a:pt x="1472" y="5245"/>
                  </a:lnTo>
                  <a:lnTo>
                    <a:pt x="1638" y="5551"/>
                  </a:lnTo>
                  <a:lnTo>
                    <a:pt x="1943" y="6106"/>
                  </a:lnTo>
                  <a:lnTo>
                    <a:pt x="2166" y="6550"/>
                  </a:lnTo>
                  <a:lnTo>
                    <a:pt x="2221" y="6633"/>
                  </a:lnTo>
                  <a:lnTo>
                    <a:pt x="2304" y="6689"/>
                  </a:lnTo>
                  <a:lnTo>
                    <a:pt x="2415" y="6744"/>
                  </a:lnTo>
                  <a:lnTo>
                    <a:pt x="2526" y="6772"/>
                  </a:lnTo>
                  <a:lnTo>
                    <a:pt x="2637" y="6744"/>
                  </a:lnTo>
                  <a:lnTo>
                    <a:pt x="2748" y="6689"/>
                  </a:lnTo>
                  <a:lnTo>
                    <a:pt x="2832" y="6633"/>
                  </a:lnTo>
                  <a:lnTo>
                    <a:pt x="2887" y="6550"/>
                  </a:lnTo>
                  <a:lnTo>
                    <a:pt x="3109" y="6134"/>
                  </a:lnTo>
                  <a:lnTo>
                    <a:pt x="3359" y="5606"/>
                  </a:lnTo>
                  <a:lnTo>
                    <a:pt x="3553" y="5301"/>
                  </a:lnTo>
                  <a:lnTo>
                    <a:pt x="3747" y="4968"/>
                  </a:lnTo>
                  <a:lnTo>
                    <a:pt x="3997" y="4663"/>
                  </a:lnTo>
                  <a:lnTo>
                    <a:pt x="4303" y="4357"/>
                  </a:lnTo>
                  <a:lnTo>
                    <a:pt x="4469" y="4163"/>
                  </a:lnTo>
                  <a:lnTo>
                    <a:pt x="4636" y="3941"/>
                  </a:lnTo>
                  <a:lnTo>
                    <a:pt x="4747" y="3747"/>
                  </a:lnTo>
                  <a:lnTo>
                    <a:pt x="4858" y="3525"/>
                  </a:lnTo>
                  <a:lnTo>
                    <a:pt x="4969" y="3275"/>
                  </a:lnTo>
                  <a:lnTo>
                    <a:pt x="5024" y="3025"/>
                  </a:lnTo>
                  <a:lnTo>
                    <a:pt x="5052" y="2775"/>
                  </a:lnTo>
                  <a:lnTo>
                    <a:pt x="5080" y="2526"/>
                  </a:lnTo>
                  <a:lnTo>
                    <a:pt x="5052" y="2276"/>
                  </a:lnTo>
                  <a:lnTo>
                    <a:pt x="5024" y="2026"/>
                  </a:lnTo>
                  <a:lnTo>
                    <a:pt x="4941" y="1776"/>
                  </a:lnTo>
                  <a:lnTo>
                    <a:pt x="4858" y="1554"/>
                  </a:lnTo>
                  <a:lnTo>
                    <a:pt x="4774" y="1332"/>
                  </a:lnTo>
                  <a:lnTo>
                    <a:pt x="4636" y="1110"/>
                  </a:lnTo>
                  <a:lnTo>
                    <a:pt x="4497" y="916"/>
                  </a:lnTo>
                  <a:lnTo>
                    <a:pt x="4330" y="722"/>
                  </a:lnTo>
                  <a:lnTo>
                    <a:pt x="4136" y="583"/>
                  </a:lnTo>
                  <a:lnTo>
                    <a:pt x="3942" y="416"/>
                  </a:lnTo>
                  <a:lnTo>
                    <a:pt x="3747" y="305"/>
                  </a:lnTo>
                  <a:lnTo>
                    <a:pt x="3525" y="194"/>
                  </a:lnTo>
                  <a:lnTo>
                    <a:pt x="3276" y="111"/>
                  </a:lnTo>
                  <a:lnTo>
                    <a:pt x="3054" y="28"/>
                  </a:lnTo>
                  <a:lnTo>
                    <a:pt x="277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2"/>
            <p:cNvSpPr/>
            <p:nvPr/>
          </p:nvSpPr>
          <p:spPr>
            <a:xfrm>
              <a:off x="1183825" y="2045700"/>
              <a:ext cx="20825" cy="20825"/>
            </a:xfrm>
            <a:custGeom>
              <a:avLst/>
              <a:gdLst/>
              <a:ahLst/>
              <a:cxnLst/>
              <a:rect l="l" t="t" r="r" b="b"/>
              <a:pathLst>
                <a:path w="833" h="833" extrusionOk="0">
                  <a:moveTo>
                    <a:pt x="333" y="0"/>
                  </a:moveTo>
                  <a:lnTo>
                    <a:pt x="250" y="28"/>
                  </a:lnTo>
                  <a:lnTo>
                    <a:pt x="111" y="111"/>
                  </a:lnTo>
                  <a:lnTo>
                    <a:pt x="28" y="250"/>
                  </a:lnTo>
                  <a:lnTo>
                    <a:pt x="0" y="333"/>
                  </a:lnTo>
                  <a:lnTo>
                    <a:pt x="0" y="417"/>
                  </a:lnTo>
                  <a:lnTo>
                    <a:pt x="0" y="500"/>
                  </a:lnTo>
                  <a:lnTo>
                    <a:pt x="28" y="583"/>
                  </a:lnTo>
                  <a:lnTo>
                    <a:pt x="111" y="722"/>
                  </a:lnTo>
                  <a:lnTo>
                    <a:pt x="250" y="805"/>
                  </a:lnTo>
                  <a:lnTo>
                    <a:pt x="333" y="833"/>
                  </a:lnTo>
                  <a:lnTo>
                    <a:pt x="500" y="833"/>
                  </a:lnTo>
                  <a:lnTo>
                    <a:pt x="583" y="805"/>
                  </a:lnTo>
                  <a:lnTo>
                    <a:pt x="722" y="722"/>
                  </a:lnTo>
                  <a:lnTo>
                    <a:pt x="805" y="583"/>
                  </a:lnTo>
                  <a:lnTo>
                    <a:pt x="833" y="500"/>
                  </a:lnTo>
                  <a:lnTo>
                    <a:pt x="833" y="417"/>
                  </a:lnTo>
                  <a:lnTo>
                    <a:pt x="833" y="333"/>
                  </a:lnTo>
                  <a:lnTo>
                    <a:pt x="805" y="250"/>
                  </a:lnTo>
                  <a:lnTo>
                    <a:pt x="722" y="111"/>
                  </a:lnTo>
                  <a:lnTo>
                    <a:pt x="583" y="28"/>
                  </a:lnTo>
                  <a:lnTo>
                    <a:pt x="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4DAF7FC9-312F-EB90-AE9A-538B837A363D}"/>
              </a:ext>
            </a:extLst>
          </p:cNvPr>
          <p:cNvSpPr txBox="1"/>
          <p:nvPr/>
        </p:nvSpPr>
        <p:spPr>
          <a:xfrm>
            <a:off x="7085707" y="4469308"/>
            <a:ext cx="2058590"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We've got a whole lot of land. --The Arrogant Worms, "Canada's Really Big"</a:t>
            </a:r>
          </a:p>
        </p:txBody>
      </p:sp>
    </p:spTree>
    <p:extLst>
      <p:ext uri="{BB962C8B-B14F-4D97-AF65-F5344CB8AC3E}">
        <p14:creationId xmlns:p14="http://schemas.microsoft.com/office/powerpoint/2010/main" val="4007957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24"/>
        <p:cNvGrpSpPr/>
        <p:nvPr/>
      </p:nvGrpSpPr>
      <p:grpSpPr>
        <a:xfrm>
          <a:off x="0" y="0"/>
          <a:ext cx="0" cy="0"/>
          <a:chOff x="0" y="0"/>
          <a:chExt cx="0" cy="0"/>
        </a:xfrm>
      </p:grpSpPr>
      <p:sp>
        <p:nvSpPr>
          <p:cNvPr id="2328" name="Google Shape;2328;p33"/>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r>
              <a:rPr lang="en"/>
              <a:t>Interlibrary Loan and Infrastructure</a:t>
            </a:r>
            <a:endParaRPr lang="en-US"/>
          </a:p>
        </p:txBody>
      </p:sp>
      <p:sp>
        <p:nvSpPr>
          <p:cNvPr id="2329" name="Google Shape;2329;p33"/>
          <p:cNvSpPr txBox="1">
            <a:spLocks noGrp="1"/>
          </p:cNvSpPr>
          <p:nvPr>
            <p:ph type="subTitle" idx="1"/>
          </p:nvPr>
        </p:nvSpPr>
        <p:spPr>
          <a:xfrm>
            <a:off x="719929" y="2030969"/>
            <a:ext cx="3793526" cy="1975602"/>
          </a:xfrm>
          <a:prstGeom prst="rect">
            <a:avLst/>
          </a:prstGeom>
        </p:spPr>
        <p:txBody>
          <a:bodyPr spcFirstLastPara="1" wrap="square" lIns="91425" tIns="91425" rIns="91425" bIns="91425" anchor="t" anchorCtr="0">
            <a:noAutofit/>
          </a:bodyPr>
          <a:lstStyle/>
          <a:p>
            <a:pPr marL="0" indent="0"/>
            <a:r>
              <a:rPr lang="en"/>
              <a:t>The Ontario Council of University Libraries (OCUL) was founded in 1967. The first thing we did was lease a bunch of station wagons that would drive between Ontario universities with ILL books. IUTS is still running today.</a:t>
            </a:r>
          </a:p>
          <a:p>
            <a:pPr marL="0" indent="0"/>
            <a:endParaRPr lang="en"/>
          </a:p>
          <a:p>
            <a:pPr marL="0" indent="0"/>
            <a:r>
              <a:rPr lang="en"/>
              <a:t>(Canada Post also has a pretty sweet Library Book shipping rate.)</a:t>
            </a:r>
          </a:p>
        </p:txBody>
      </p:sp>
      <p:sp>
        <p:nvSpPr>
          <p:cNvPr id="3" name="Title 2">
            <a:extLst>
              <a:ext uri="{FF2B5EF4-FFF2-40B4-BE49-F238E27FC236}">
                <a16:creationId xmlns:a16="http://schemas.microsoft.com/office/drawing/2014/main" id="{5DDBA7DD-70E4-78C4-C272-753DCF11FDA8}"/>
              </a:ext>
            </a:extLst>
          </p:cNvPr>
          <p:cNvSpPr>
            <a:spLocks noGrp="1"/>
          </p:cNvSpPr>
          <p:nvPr>
            <p:ph type="title" idx="4"/>
          </p:nvPr>
        </p:nvSpPr>
        <p:spPr>
          <a:xfrm>
            <a:off x="952101" y="1835468"/>
            <a:ext cx="3327130" cy="377606"/>
          </a:xfrm>
        </p:spPr>
        <p:txBody>
          <a:bodyPr/>
          <a:lstStyle/>
          <a:p>
            <a:r>
              <a:rPr lang="en-US"/>
              <a:t>Physical infrastructure: </a:t>
            </a:r>
            <a:br>
              <a:rPr lang="en-US"/>
            </a:br>
            <a:r>
              <a:rPr lang="en-US"/>
              <a:t>Inter-University Transit System (IUTS)</a:t>
            </a:r>
          </a:p>
        </p:txBody>
      </p:sp>
      <p:sp>
        <p:nvSpPr>
          <p:cNvPr id="7" name="Title 6">
            <a:extLst>
              <a:ext uri="{FF2B5EF4-FFF2-40B4-BE49-F238E27FC236}">
                <a16:creationId xmlns:a16="http://schemas.microsoft.com/office/drawing/2014/main" id="{E43AAC3D-2068-581F-6C7B-5537922BF512}"/>
              </a:ext>
            </a:extLst>
          </p:cNvPr>
          <p:cNvSpPr>
            <a:spLocks noGrp="1"/>
          </p:cNvSpPr>
          <p:nvPr>
            <p:ph type="title" idx="6"/>
          </p:nvPr>
        </p:nvSpPr>
        <p:spPr>
          <a:xfrm>
            <a:off x="4573065" y="1656874"/>
            <a:ext cx="3851006" cy="365700"/>
          </a:xfrm>
        </p:spPr>
        <p:txBody>
          <a:bodyPr/>
          <a:lstStyle/>
          <a:p>
            <a:r>
              <a:rPr lang="en-US"/>
              <a:t>Technical Infrastructure:</a:t>
            </a:r>
            <a:br>
              <a:rPr lang="en-US"/>
            </a:br>
            <a:r>
              <a:rPr lang="en-US"/>
              <a:t>Generic Script Messaging</a:t>
            </a:r>
          </a:p>
        </p:txBody>
      </p:sp>
      <p:sp>
        <p:nvSpPr>
          <p:cNvPr id="9" name="Subtitle 8">
            <a:extLst>
              <a:ext uri="{FF2B5EF4-FFF2-40B4-BE49-F238E27FC236}">
                <a16:creationId xmlns:a16="http://schemas.microsoft.com/office/drawing/2014/main" id="{F1D49B98-03C3-170A-2A53-79E5BC56B5E1}"/>
              </a:ext>
            </a:extLst>
          </p:cNvPr>
          <p:cNvSpPr>
            <a:spLocks noGrp="1"/>
          </p:cNvSpPr>
          <p:nvPr>
            <p:ph type="subTitle" idx="3"/>
          </p:nvPr>
        </p:nvSpPr>
        <p:spPr>
          <a:xfrm>
            <a:off x="4511481" y="2030968"/>
            <a:ext cx="3912590" cy="1725572"/>
          </a:xfrm>
        </p:spPr>
        <p:txBody>
          <a:bodyPr/>
          <a:lstStyle/>
          <a:p>
            <a:r>
              <a:rPr lang="en-US"/>
              <a:t>One of the first-ever ILL messaging protocols, Generic Script Messaging (GSM) was developed in Canada in the 1980s. Generic Script is machine readable, human readable, and English/French bilingual... and it's still in use today!</a:t>
            </a:r>
          </a:p>
        </p:txBody>
      </p:sp>
      <p:sp>
        <p:nvSpPr>
          <p:cNvPr id="4" name="TextBox 3">
            <a:extLst>
              <a:ext uri="{FF2B5EF4-FFF2-40B4-BE49-F238E27FC236}">
                <a16:creationId xmlns:a16="http://schemas.microsoft.com/office/drawing/2014/main" id="{F657CAF7-1D32-607B-864C-EE394C89C77B}"/>
              </a:ext>
            </a:extLst>
          </p:cNvPr>
          <p:cNvSpPr txBox="1"/>
          <p:nvPr/>
        </p:nvSpPr>
        <p:spPr>
          <a:xfrm>
            <a:off x="5466458" y="4469308"/>
            <a:ext cx="3677839"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They looked in the future, and what did they see? They saw an iron road running from the sea to the sea. </a:t>
            </a:r>
            <a:endParaRPr lang="en-US"/>
          </a:p>
          <a:p>
            <a:r>
              <a:rPr lang="en-US" sz="1100">
                <a:solidFill>
                  <a:srgbClr val="FFFFFF"/>
                </a:solidFill>
                <a:latin typeface="Roboto Medium"/>
                <a:ea typeface="Roboto Medium"/>
                <a:cs typeface="Roboto Medium"/>
              </a:rPr>
              <a:t>--Gordon Lightfoot, "Canadian Railroad Trilogy"</a:t>
            </a:r>
            <a:endParaRPr lang="en-US"/>
          </a:p>
        </p:txBody>
      </p:sp>
    </p:spTree>
    <p:extLst>
      <p:ext uri="{BB962C8B-B14F-4D97-AF65-F5344CB8AC3E}">
        <p14:creationId xmlns:p14="http://schemas.microsoft.com/office/powerpoint/2010/main" val="2726498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58"/>
        <p:cNvGrpSpPr/>
        <p:nvPr/>
      </p:nvGrpSpPr>
      <p:grpSpPr>
        <a:xfrm>
          <a:off x="0" y="0"/>
          <a:ext cx="0" cy="0"/>
          <a:chOff x="0" y="0"/>
          <a:chExt cx="0" cy="0"/>
        </a:xfrm>
      </p:grpSpPr>
      <p:grpSp>
        <p:nvGrpSpPr>
          <p:cNvPr id="2659" name="Google Shape;2659;p44"/>
          <p:cNvGrpSpPr/>
          <p:nvPr/>
        </p:nvGrpSpPr>
        <p:grpSpPr>
          <a:xfrm flipH="1">
            <a:off x="-1850" y="3356368"/>
            <a:ext cx="8860598" cy="1743787"/>
            <a:chOff x="283688" y="3432568"/>
            <a:chExt cx="8860598" cy="1743787"/>
          </a:xfrm>
        </p:grpSpPr>
        <p:grpSp>
          <p:nvGrpSpPr>
            <p:cNvPr id="2660" name="Google Shape;2660;p44"/>
            <p:cNvGrpSpPr/>
            <p:nvPr/>
          </p:nvGrpSpPr>
          <p:grpSpPr>
            <a:xfrm>
              <a:off x="4701600" y="3432568"/>
              <a:ext cx="4442687" cy="1482523"/>
              <a:chOff x="3368000" y="3413400"/>
              <a:chExt cx="3457075" cy="1153625"/>
            </a:xfrm>
          </p:grpSpPr>
          <p:sp>
            <p:nvSpPr>
              <p:cNvPr id="2661" name="Google Shape;2661;p44"/>
              <p:cNvSpPr/>
              <p:nvPr/>
            </p:nvSpPr>
            <p:spPr>
              <a:xfrm>
                <a:off x="3467400" y="3611650"/>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44"/>
              <p:cNvSpPr/>
              <p:nvPr/>
            </p:nvSpPr>
            <p:spPr>
              <a:xfrm>
                <a:off x="3546700" y="360690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44"/>
              <p:cNvSpPr/>
              <p:nvPr/>
            </p:nvSpPr>
            <p:spPr>
              <a:xfrm>
                <a:off x="3626525" y="360267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44"/>
              <p:cNvSpPr/>
              <p:nvPr/>
            </p:nvSpPr>
            <p:spPr>
              <a:xfrm>
                <a:off x="3705825" y="3598450"/>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44"/>
              <p:cNvSpPr/>
              <p:nvPr/>
            </p:nvSpPr>
            <p:spPr>
              <a:xfrm>
                <a:off x="3785125" y="35942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44"/>
              <p:cNvSpPr/>
              <p:nvPr/>
            </p:nvSpPr>
            <p:spPr>
              <a:xfrm>
                <a:off x="3864425" y="3589975"/>
                <a:ext cx="13250" cy="153875"/>
              </a:xfrm>
              <a:custGeom>
                <a:avLst/>
                <a:gdLst/>
                <a:ahLst/>
                <a:cxnLst/>
                <a:rect l="l" t="t" r="r" b="b"/>
                <a:pathLst>
                  <a:path w="530" h="6155" extrusionOk="0">
                    <a:moveTo>
                      <a:pt x="1" y="1"/>
                    </a:moveTo>
                    <a:lnTo>
                      <a:pt x="1"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44"/>
              <p:cNvSpPr/>
              <p:nvPr/>
            </p:nvSpPr>
            <p:spPr>
              <a:xfrm>
                <a:off x="3944250" y="3585225"/>
                <a:ext cx="12725" cy="154400"/>
              </a:xfrm>
              <a:custGeom>
                <a:avLst/>
                <a:gdLst/>
                <a:ahLst/>
                <a:cxnLst/>
                <a:rect l="l" t="t" r="r" b="b"/>
                <a:pathLst>
                  <a:path w="509" h="6176" extrusionOk="0">
                    <a:moveTo>
                      <a:pt x="1" y="0"/>
                    </a:moveTo>
                    <a:lnTo>
                      <a:pt x="1" y="6176"/>
                    </a:lnTo>
                    <a:lnTo>
                      <a:pt x="508" y="6176"/>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44"/>
              <p:cNvSpPr/>
              <p:nvPr/>
            </p:nvSpPr>
            <p:spPr>
              <a:xfrm>
                <a:off x="4023575" y="3581000"/>
                <a:ext cx="12700" cy="154400"/>
              </a:xfrm>
              <a:custGeom>
                <a:avLst/>
                <a:gdLst/>
                <a:ahLst/>
                <a:cxnLst/>
                <a:rect l="l" t="t" r="r" b="b"/>
                <a:pathLst>
                  <a:path w="508" h="6176" extrusionOk="0">
                    <a:moveTo>
                      <a:pt x="0" y="0"/>
                    </a:moveTo>
                    <a:lnTo>
                      <a:pt x="0"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44"/>
              <p:cNvSpPr/>
              <p:nvPr/>
            </p:nvSpPr>
            <p:spPr>
              <a:xfrm>
                <a:off x="4102875" y="3576775"/>
                <a:ext cx="13225" cy="153850"/>
              </a:xfrm>
              <a:custGeom>
                <a:avLst/>
                <a:gdLst/>
                <a:ahLst/>
                <a:cxnLst/>
                <a:rect l="l" t="t" r="r" b="b"/>
                <a:pathLst>
                  <a:path w="529" h="6154"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44"/>
              <p:cNvSpPr/>
              <p:nvPr/>
            </p:nvSpPr>
            <p:spPr>
              <a:xfrm>
                <a:off x="4182700" y="3572525"/>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44"/>
              <p:cNvSpPr/>
              <p:nvPr/>
            </p:nvSpPr>
            <p:spPr>
              <a:xfrm>
                <a:off x="4262000" y="35683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44"/>
              <p:cNvSpPr/>
              <p:nvPr/>
            </p:nvSpPr>
            <p:spPr>
              <a:xfrm>
                <a:off x="4341300" y="3564075"/>
                <a:ext cx="13250" cy="153875"/>
              </a:xfrm>
              <a:custGeom>
                <a:avLst/>
                <a:gdLst/>
                <a:ahLst/>
                <a:cxnLst/>
                <a:rect l="l" t="t" r="r" b="b"/>
                <a:pathLst>
                  <a:path w="530" h="6155" extrusionOk="0">
                    <a:moveTo>
                      <a:pt x="1" y="1"/>
                    </a:moveTo>
                    <a:lnTo>
                      <a:pt x="1" y="6154"/>
                    </a:lnTo>
                    <a:lnTo>
                      <a:pt x="529" y="6154"/>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44"/>
              <p:cNvSpPr/>
              <p:nvPr/>
            </p:nvSpPr>
            <p:spPr>
              <a:xfrm>
                <a:off x="4421125" y="3559325"/>
                <a:ext cx="12725" cy="154400"/>
              </a:xfrm>
              <a:custGeom>
                <a:avLst/>
                <a:gdLst/>
                <a:ahLst/>
                <a:cxnLst/>
                <a:rect l="l" t="t" r="r" b="b"/>
                <a:pathLst>
                  <a:path w="509" h="6176" extrusionOk="0">
                    <a:moveTo>
                      <a:pt x="1" y="0"/>
                    </a:moveTo>
                    <a:lnTo>
                      <a:pt x="1"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44"/>
              <p:cNvSpPr/>
              <p:nvPr/>
            </p:nvSpPr>
            <p:spPr>
              <a:xfrm>
                <a:off x="4500425" y="3555100"/>
                <a:ext cx="12725" cy="153850"/>
              </a:xfrm>
              <a:custGeom>
                <a:avLst/>
                <a:gdLst/>
                <a:ahLst/>
                <a:cxnLst/>
                <a:rect l="l" t="t" r="r" b="b"/>
                <a:pathLst>
                  <a:path w="509" h="6154" extrusionOk="0">
                    <a:moveTo>
                      <a:pt x="1" y="0"/>
                    </a:moveTo>
                    <a:lnTo>
                      <a:pt x="1" y="6154"/>
                    </a:lnTo>
                    <a:lnTo>
                      <a:pt x="509" y="6154"/>
                    </a:lnTo>
                    <a:lnTo>
                      <a:pt x="50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44"/>
              <p:cNvSpPr/>
              <p:nvPr/>
            </p:nvSpPr>
            <p:spPr>
              <a:xfrm>
                <a:off x="4579750" y="3550850"/>
                <a:ext cx="13225" cy="153875"/>
              </a:xfrm>
              <a:custGeom>
                <a:avLst/>
                <a:gdLst/>
                <a:ahLst/>
                <a:cxnLst/>
                <a:rect l="l" t="t" r="r" b="b"/>
                <a:pathLst>
                  <a:path w="529" h="6155" extrusionOk="0">
                    <a:moveTo>
                      <a:pt x="0" y="1"/>
                    </a:moveTo>
                    <a:lnTo>
                      <a:pt x="0"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44"/>
              <p:cNvSpPr/>
              <p:nvPr/>
            </p:nvSpPr>
            <p:spPr>
              <a:xfrm>
                <a:off x="4659575" y="3546625"/>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44"/>
              <p:cNvSpPr/>
              <p:nvPr/>
            </p:nvSpPr>
            <p:spPr>
              <a:xfrm>
                <a:off x="4738875" y="3542400"/>
                <a:ext cx="12700" cy="153875"/>
              </a:xfrm>
              <a:custGeom>
                <a:avLst/>
                <a:gdLst/>
                <a:ahLst/>
                <a:cxnLst/>
                <a:rect l="l" t="t" r="r" b="b"/>
                <a:pathLst>
                  <a:path w="508" h="6155" extrusionOk="0">
                    <a:moveTo>
                      <a:pt x="0" y="1"/>
                    </a:moveTo>
                    <a:lnTo>
                      <a:pt x="0" y="6154"/>
                    </a:lnTo>
                    <a:lnTo>
                      <a:pt x="508" y="6154"/>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44"/>
              <p:cNvSpPr/>
              <p:nvPr/>
            </p:nvSpPr>
            <p:spPr>
              <a:xfrm>
                <a:off x="4818175" y="3537650"/>
                <a:ext cx="13250" cy="154400"/>
              </a:xfrm>
              <a:custGeom>
                <a:avLst/>
                <a:gdLst/>
                <a:ahLst/>
                <a:cxnLst/>
                <a:rect l="l" t="t" r="r" b="b"/>
                <a:pathLst>
                  <a:path w="530" h="6176" extrusionOk="0">
                    <a:moveTo>
                      <a:pt x="1" y="0"/>
                    </a:moveTo>
                    <a:lnTo>
                      <a:pt x="1" y="6175"/>
                    </a:lnTo>
                    <a:lnTo>
                      <a:pt x="529" y="6175"/>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44"/>
              <p:cNvSpPr/>
              <p:nvPr/>
            </p:nvSpPr>
            <p:spPr>
              <a:xfrm>
                <a:off x="4898000" y="3533425"/>
                <a:ext cx="12725" cy="154400"/>
              </a:xfrm>
              <a:custGeom>
                <a:avLst/>
                <a:gdLst/>
                <a:ahLst/>
                <a:cxnLst/>
                <a:rect l="l" t="t" r="r" b="b"/>
                <a:pathLst>
                  <a:path w="509" h="6176" extrusionOk="0">
                    <a:moveTo>
                      <a:pt x="1" y="0"/>
                    </a:moveTo>
                    <a:lnTo>
                      <a:pt x="1"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44"/>
              <p:cNvSpPr/>
              <p:nvPr/>
            </p:nvSpPr>
            <p:spPr>
              <a:xfrm>
                <a:off x="4977300" y="352917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44"/>
              <p:cNvSpPr/>
              <p:nvPr/>
            </p:nvSpPr>
            <p:spPr>
              <a:xfrm>
                <a:off x="5056625" y="3524950"/>
                <a:ext cx="13225" cy="153875"/>
              </a:xfrm>
              <a:custGeom>
                <a:avLst/>
                <a:gdLst/>
                <a:ahLst/>
                <a:cxnLst/>
                <a:rect l="l" t="t" r="r" b="b"/>
                <a:pathLst>
                  <a:path w="529" h="6155" extrusionOk="0">
                    <a:moveTo>
                      <a:pt x="0" y="1"/>
                    </a:moveTo>
                    <a:lnTo>
                      <a:pt x="0"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44"/>
              <p:cNvSpPr/>
              <p:nvPr/>
            </p:nvSpPr>
            <p:spPr>
              <a:xfrm>
                <a:off x="5136450" y="35207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44"/>
              <p:cNvSpPr/>
              <p:nvPr/>
            </p:nvSpPr>
            <p:spPr>
              <a:xfrm>
                <a:off x="5215750" y="3516500"/>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44"/>
              <p:cNvSpPr/>
              <p:nvPr/>
            </p:nvSpPr>
            <p:spPr>
              <a:xfrm>
                <a:off x="5295050" y="3511725"/>
                <a:ext cx="13250" cy="154425"/>
              </a:xfrm>
              <a:custGeom>
                <a:avLst/>
                <a:gdLst/>
                <a:ahLst/>
                <a:cxnLst/>
                <a:rect l="l" t="t" r="r" b="b"/>
                <a:pathLst>
                  <a:path w="530" h="6177" extrusionOk="0">
                    <a:moveTo>
                      <a:pt x="0" y="1"/>
                    </a:moveTo>
                    <a:lnTo>
                      <a:pt x="0" y="6176"/>
                    </a:lnTo>
                    <a:lnTo>
                      <a:pt x="529" y="6176"/>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44"/>
              <p:cNvSpPr/>
              <p:nvPr/>
            </p:nvSpPr>
            <p:spPr>
              <a:xfrm>
                <a:off x="5374875" y="35075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44"/>
              <p:cNvSpPr/>
              <p:nvPr/>
            </p:nvSpPr>
            <p:spPr>
              <a:xfrm>
                <a:off x="5454175" y="350327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44"/>
              <p:cNvSpPr/>
              <p:nvPr/>
            </p:nvSpPr>
            <p:spPr>
              <a:xfrm>
                <a:off x="5533475" y="3499050"/>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44"/>
              <p:cNvSpPr/>
              <p:nvPr/>
            </p:nvSpPr>
            <p:spPr>
              <a:xfrm>
                <a:off x="5613325" y="34948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44"/>
              <p:cNvSpPr/>
              <p:nvPr/>
            </p:nvSpPr>
            <p:spPr>
              <a:xfrm>
                <a:off x="5692625" y="349005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44"/>
              <p:cNvSpPr/>
              <p:nvPr/>
            </p:nvSpPr>
            <p:spPr>
              <a:xfrm>
                <a:off x="5771925" y="3485825"/>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44"/>
              <p:cNvSpPr/>
              <p:nvPr/>
            </p:nvSpPr>
            <p:spPr>
              <a:xfrm>
                <a:off x="5851225" y="3481600"/>
                <a:ext cx="13250" cy="153875"/>
              </a:xfrm>
              <a:custGeom>
                <a:avLst/>
                <a:gdLst/>
                <a:ahLst/>
                <a:cxnLst/>
                <a:rect l="l" t="t" r="r" b="b"/>
                <a:pathLst>
                  <a:path w="530" h="6155" extrusionOk="0">
                    <a:moveTo>
                      <a:pt x="1" y="1"/>
                    </a:moveTo>
                    <a:lnTo>
                      <a:pt x="1" y="6154"/>
                    </a:lnTo>
                    <a:lnTo>
                      <a:pt x="529" y="6154"/>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44"/>
              <p:cNvSpPr/>
              <p:nvPr/>
            </p:nvSpPr>
            <p:spPr>
              <a:xfrm>
                <a:off x="5931050" y="3477375"/>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44"/>
              <p:cNvSpPr/>
              <p:nvPr/>
            </p:nvSpPr>
            <p:spPr>
              <a:xfrm>
                <a:off x="6010350" y="3473150"/>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44"/>
              <p:cNvSpPr/>
              <p:nvPr/>
            </p:nvSpPr>
            <p:spPr>
              <a:xfrm>
                <a:off x="6089675" y="3468925"/>
                <a:ext cx="13225" cy="153850"/>
              </a:xfrm>
              <a:custGeom>
                <a:avLst/>
                <a:gdLst/>
                <a:ahLst/>
                <a:cxnLst/>
                <a:rect l="l" t="t" r="r" b="b"/>
                <a:pathLst>
                  <a:path w="529" h="6154"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44"/>
              <p:cNvSpPr/>
              <p:nvPr/>
            </p:nvSpPr>
            <p:spPr>
              <a:xfrm>
                <a:off x="6169500" y="346415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44"/>
              <p:cNvSpPr/>
              <p:nvPr/>
            </p:nvSpPr>
            <p:spPr>
              <a:xfrm>
                <a:off x="6248800" y="3459925"/>
                <a:ext cx="12700" cy="153875"/>
              </a:xfrm>
              <a:custGeom>
                <a:avLst/>
                <a:gdLst/>
                <a:ahLst/>
                <a:cxnLst/>
                <a:rect l="l" t="t" r="r" b="b"/>
                <a:pathLst>
                  <a:path w="508" h="6155" extrusionOk="0">
                    <a:moveTo>
                      <a:pt x="0" y="1"/>
                    </a:moveTo>
                    <a:lnTo>
                      <a:pt x="0" y="6154"/>
                    </a:lnTo>
                    <a:lnTo>
                      <a:pt x="508" y="6154"/>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44"/>
              <p:cNvSpPr/>
              <p:nvPr/>
            </p:nvSpPr>
            <p:spPr>
              <a:xfrm>
                <a:off x="6328100" y="3455700"/>
                <a:ext cx="13250" cy="153875"/>
              </a:xfrm>
              <a:custGeom>
                <a:avLst/>
                <a:gdLst/>
                <a:ahLst/>
                <a:cxnLst/>
                <a:rect l="l" t="t" r="r" b="b"/>
                <a:pathLst>
                  <a:path w="530" h="6155"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44"/>
              <p:cNvSpPr/>
              <p:nvPr/>
            </p:nvSpPr>
            <p:spPr>
              <a:xfrm>
                <a:off x="6407925" y="3451475"/>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44"/>
              <p:cNvSpPr/>
              <p:nvPr/>
            </p:nvSpPr>
            <p:spPr>
              <a:xfrm>
                <a:off x="6487225" y="344722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44"/>
              <p:cNvSpPr/>
              <p:nvPr/>
            </p:nvSpPr>
            <p:spPr>
              <a:xfrm>
                <a:off x="6566525" y="3442475"/>
                <a:ext cx="13250" cy="154400"/>
              </a:xfrm>
              <a:custGeom>
                <a:avLst/>
                <a:gdLst/>
                <a:ahLst/>
                <a:cxnLst/>
                <a:rect l="l" t="t" r="r" b="b"/>
                <a:pathLst>
                  <a:path w="530" h="6176" extrusionOk="0">
                    <a:moveTo>
                      <a:pt x="1" y="1"/>
                    </a:moveTo>
                    <a:lnTo>
                      <a:pt x="1" y="6176"/>
                    </a:lnTo>
                    <a:lnTo>
                      <a:pt x="530" y="6176"/>
                    </a:lnTo>
                    <a:lnTo>
                      <a:pt x="530"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44"/>
              <p:cNvSpPr/>
              <p:nvPr/>
            </p:nvSpPr>
            <p:spPr>
              <a:xfrm>
                <a:off x="6646375" y="3438250"/>
                <a:ext cx="12700" cy="154400"/>
              </a:xfrm>
              <a:custGeom>
                <a:avLst/>
                <a:gdLst/>
                <a:ahLst/>
                <a:cxnLst/>
                <a:rect l="l" t="t" r="r" b="b"/>
                <a:pathLst>
                  <a:path w="508" h="6176" extrusionOk="0">
                    <a:moveTo>
                      <a:pt x="0" y="0"/>
                    </a:moveTo>
                    <a:lnTo>
                      <a:pt x="0" y="6176"/>
                    </a:lnTo>
                    <a:lnTo>
                      <a:pt x="508" y="6176"/>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44"/>
              <p:cNvSpPr/>
              <p:nvPr/>
            </p:nvSpPr>
            <p:spPr>
              <a:xfrm>
                <a:off x="6725675" y="34340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44"/>
              <p:cNvSpPr/>
              <p:nvPr/>
            </p:nvSpPr>
            <p:spPr>
              <a:xfrm>
                <a:off x="3368000" y="3413400"/>
                <a:ext cx="3457075" cy="1153625"/>
              </a:xfrm>
              <a:custGeom>
                <a:avLst/>
                <a:gdLst/>
                <a:ahLst/>
                <a:cxnLst/>
                <a:rect l="l" t="t" r="r" b="b"/>
                <a:pathLst>
                  <a:path w="138283" h="46145" extrusionOk="0">
                    <a:moveTo>
                      <a:pt x="69892" y="4716"/>
                    </a:moveTo>
                    <a:lnTo>
                      <a:pt x="69892" y="5816"/>
                    </a:lnTo>
                    <a:lnTo>
                      <a:pt x="69617" y="5837"/>
                    </a:lnTo>
                    <a:lnTo>
                      <a:pt x="69617" y="4738"/>
                    </a:lnTo>
                    <a:lnTo>
                      <a:pt x="69892" y="4716"/>
                    </a:lnTo>
                    <a:close/>
                    <a:moveTo>
                      <a:pt x="138283" y="1"/>
                    </a:moveTo>
                    <a:lnTo>
                      <a:pt x="84653" y="3173"/>
                    </a:lnTo>
                    <a:lnTo>
                      <a:pt x="84653" y="3046"/>
                    </a:lnTo>
                    <a:lnTo>
                      <a:pt x="84632" y="2771"/>
                    </a:lnTo>
                    <a:lnTo>
                      <a:pt x="84590" y="2496"/>
                    </a:lnTo>
                    <a:lnTo>
                      <a:pt x="84526" y="2221"/>
                    </a:lnTo>
                    <a:lnTo>
                      <a:pt x="84421" y="1967"/>
                    </a:lnTo>
                    <a:lnTo>
                      <a:pt x="84294" y="1735"/>
                    </a:lnTo>
                    <a:lnTo>
                      <a:pt x="84167" y="1502"/>
                    </a:lnTo>
                    <a:lnTo>
                      <a:pt x="83998" y="1291"/>
                    </a:lnTo>
                    <a:lnTo>
                      <a:pt x="83807" y="1100"/>
                    </a:lnTo>
                    <a:lnTo>
                      <a:pt x="83596" y="910"/>
                    </a:lnTo>
                    <a:lnTo>
                      <a:pt x="83384" y="762"/>
                    </a:lnTo>
                    <a:lnTo>
                      <a:pt x="83152" y="635"/>
                    </a:lnTo>
                    <a:lnTo>
                      <a:pt x="82898" y="529"/>
                    </a:lnTo>
                    <a:lnTo>
                      <a:pt x="82644" y="445"/>
                    </a:lnTo>
                    <a:lnTo>
                      <a:pt x="82369" y="381"/>
                    </a:lnTo>
                    <a:lnTo>
                      <a:pt x="82094" y="360"/>
                    </a:lnTo>
                    <a:lnTo>
                      <a:pt x="81820" y="360"/>
                    </a:lnTo>
                    <a:lnTo>
                      <a:pt x="69892" y="973"/>
                    </a:lnTo>
                    <a:lnTo>
                      <a:pt x="69892" y="4040"/>
                    </a:lnTo>
                    <a:lnTo>
                      <a:pt x="69617" y="4061"/>
                    </a:lnTo>
                    <a:lnTo>
                      <a:pt x="69617" y="1565"/>
                    </a:lnTo>
                    <a:lnTo>
                      <a:pt x="66763" y="1692"/>
                    </a:lnTo>
                    <a:lnTo>
                      <a:pt x="66086" y="4251"/>
                    </a:lnTo>
                    <a:lnTo>
                      <a:pt x="0" y="8163"/>
                    </a:lnTo>
                    <a:lnTo>
                      <a:pt x="0" y="8840"/>
                    </a:lnTo>
                    <a:lnTo>
                      <a:pt x="65896" y="4970"/>
                    </a:lnTo>
                    <a:lnTo>
                      <a:pt x="65621" y="6070"/>
                    </a:lnTo>
                    <a:lnTo>
                      <a:pt x="0" y="9940"/>
                    </a:lnTo>
                    <a:lnTo>
                      <a:pt x="0" y="15607"/>
                    </a:lnTo>
                    <a:lnTo>
                      <a:pt x="13260" y="14825"/>
                    </a:lnTo>
                    <a:lnTo>
                      <a:pt x="13260" y="16242"/>
                    </a:lnTo>
                    <a:lnTo>
                      <a:pt x="15078" y="16242"/>
                    </a:lnTo>
                    <a:lnTo>
                      <a:pt x="15078" y="39546"/>
                    </a:lnTo>
                    <a:lnTo>
                      <a:pt x="13260" y="39546"/>
                    </a:lnTo>
                    <a:lnTo>
                      <a:pt x="13260" y="46144"/>
                    </a:lnTo>
                    <a:lnTo>
                      <a:pt x="18927" y="46144"/>
                    </a:lnTo>
                    <a:lnTo>
                      <a:pt x="18927" y="39546"/>
                    </a:lnTo>
                    <a:lnTo>
                      <a:pt x="16897" y="39546"/>
                    </a:lnTo>
                    <a:lnTo>
                      <a:pt x="16897" y="16242"/>
                    </a:lnTo>
                    <a:lnTo>
                      <a:pt x="18927" y="16242"/>
                    </a:lnTo>
                    <a:lnTo>
                      <a:pt x="18927" y="14487"/>
                    </a:lnTo>
                    <a:lnTo>
                      <a:pt x="41978" y="13133"/>
                    </a:lnTo>
                    <a:lnTo>
                      <a:pt x="41978" y="15480"/>
                    </a:lnTo>
                    <a:lnTo>
                      <a:pt x="43775" y="15480"/>
                    </a:lnTo>
                    <a:lnTo>
                      <a:pt x="43775" y="39441"/>
                    </a:lnTo>
                    <a:lnTo>
                      <a:pt x="41978" y="39441"/>
                    </a:lnTo>
                    <a:lnTo>
                      <a:pt x="41978" y="46144"/>
                    </a:lnTo>
                    <a:lnTo>
                      <a:pt x="47645" y="46144"/>
                    </a:lnTo>
                    <a:lnTo>
                      <a:pt x="47645" y="39441"/>
                    </a:lnTo>
                    <a:lnTo>
                      <a:pt x="45615" y="39441"/>
                    </a:lnTo>
                    <a:lnTo>
                      <a:pt x="45615" y="15480"/>
                    </a:lnTo>
                    <a:lnTo>
                      <a:pt x="47645" y="15480"/>
                    </a:lnTo>
                    <a:lnTo>
                      <a:pt x="47645" y="12795"/>
                    </a:lnTo>
                    <a:lnTo>
                      <a:pt x="69850" y="11484"/>
                    </a:lnTo>
                    <a:lnTo>
                      <a:pt x="69850" y="15480"/>
                    </a:lnTo>
                    <a:lnTo>
                      <a:pt x="71648" y="15480"/>
                    </a:lnTo>
                    <a:lnTo>
                      <a:pt x="71648" y="39441"/>
                    </a:lnTo>
                    <a:lnTo>
                      <a:pt x="69850" y="39441"/>
                    </a:lnTo>
                    <a:lnTo>
                      <a:pt x="69850" y="46144"/>
                    </a:lnTo>
                    <a:lnTo>
                      <a:pt x="75518" y="46144"/>
                    </a:lnTo>
                    <a:lnTo>
                      <a:pt x="75518" y="39441"/>
                    </a:lnTo>
                    <a:lnTo>
                      <a:pt x="73487" y="39441"/>
                    </a:lnTo>
                    <a:lnTo>
                      <a:pt x="73487" y="15480"/>
                    </a:lnTo>
                    <a:lnTo>
                      <a:pt x="75518" y="15480"/>
                    </a:lnTo>
                    <a:lnTo>
                      <a:pt x="75518" y="11145"/>
                    </a:lnTo>
                    <a:lnTo>
                      <a:pt x="95227" y="9982"/>
                    </a:lnTo>
                    <a:lnTo>
                      <a:pt x="95227" y="15480"/>
                    </a:lnTo>
                    <a:lnTo>
                      <a:pt x="97046" y="15480"/>
                    </a:lnTo>
                    <a:lnTo>
                      <a:pt x="97046" y="39441"/>
                    </a:lnTo>
                    <a:lnTo>
                      <a:pt x="95227" y="39441"/>
                    </a:lnTo>
                    <a:lnTo>
                      <a:pt x="95227" y="46144"/>
                    </a:lnTo>
                    <a:lnTo>
                      <a:pt x="100916" y="46144"/>
                    </a:lnTo>
                    <a:lnTo>
                      <a:pt x="100916" y="39441"/>
                    </a:lnTo>
                    <a:lnTo>
                      <a:pt x="98864" y="39441"/>
                    </a:lnTo>
                    <a:lnTo>
                      <a:pt x="98864" y="15480"/>
                    </a:lnTo>
                    <a:lnTo>
                      <a:pt x="100916" y="15480"/>
                    </a:lnTo>
                    <a:lnTo>
                      <a:pt x="100916" y="9644"/>
                    </a:lnTo>
                    <a:lnTo>
                      <a:pt x="138283" y="7444"/>
                    </a:lnTo>
                    <a:lnTo>
                      <a:pt x="138283" y="1798"/>
                    </a:lnTo>
                    <a:lnTo>
                      <a:pt x="84653" y="4949"/>
                    </a:lnTo>
                    <a:lnTo>
                      <a:pt x="84653" y="3849"/>
                    </a:lnTo>
                    <a:lnTo>
                      <a:pt x="138283" y="698"/>
                    </a:lnTo>
                    <a:lnTo>
                      <a:pt x="138283"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4" name="Google Shape;2704;p44"/>
            <p:cNvGrpSpPr/>
            <p:nvPr/>
          </p:nvGrpSpPr>
          <p:grpSpPr>
            <a:xfrm>
              <a:off x="283688" y="3693832"/>
              <a:ext cx="4442687" cy="1482523"/>
              <a:chOff x="3368000" y="3413400"/>
              <a:chExt cx="3457075" cy="1153625"/>
            </a:xfrm>
          </p:grpSpPr>
          <p:sp>
            <p:nvSpPr>
              <p:cNvPr id="2705" name="Google Shape;2705;p44"/>
              <p:cNvSpPr/>
              <p:nvPr/>
            </p:nvSpPr>
            <p:spPr>
              <a:xfrm>
                <a:off x="3467400" y="3611650"/>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44"/>
              <p:cNvSpPr/>
              <p:nvPr/>
            </p:nvSpPr>
            <p:spPr>
              <a:xfrm>
                <a:off x="3546700" y="360690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44"/>
              <p:cNvSpPr/>
              <p:nvPr/>
            </p:nvSpPr>
            <p:spPr>
              <a:xfrm>
                <a:off x="3626525" y="360267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44"/>
              <p:cNvSpPr/>
              <p:nvPr/>
            </p:nvSpPr>
            <p:spPr>
              <a:xfrm>
                <a:off x="3705825" y="3598450"/>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44"/>
              <p:cNvSpPr/>
              <p:nvPr/>
            </p:nvSpPr>
            <p:spPr>
              <a:xfrm>
                <a:off x="3785125" y="35942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44"/>
              <p:cNvSpPr/>
              <p:nvPr/>
            </p:nvSpPr>
            <p:spPr>
              <a:xfrm>
                <a:off x="3864425" y="3589975"/>
                <a:ext cx="13250" cy="153875"/>
              </a:xfrm>
              <a:custGeom>
                <a:avLst/>
                <a:gdLst/>
                <a:ahLst/>
                <a:cxnLst/>
                <a:rect l="l" t="t" r="r" b="b"/>
                <a:pathLst>
                  <a:path w="530" h="6155" extrusionOk="0">
                    <a:moveTo>
                      <a:pt x="1" y="1"/>
                    </a:moveTo>
                    <a:lnTo>
                      <a:pt x="1"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44"/>
              <p:cNvSpPr/>
              <p:nvPr/>
            </p:nvSpPr>
            <p:spPr>
              <a:xfrm>
                <a:off x="3944250" y="3585225"/>
                <a:ext cx="12725" cy="154400"/>
              </a:xfrm>
              <a:custGeom>
                <a:avLst/>
                <a:gdLst/>
                <a:ahLst/>
                <a:cxnLst/>
                <a:rect l="l" t="t" r="r" b="b"/>
                <a:pathLst>
                  <a:path w="509" h="6176" extrusionOk="0">
                    <a:moveTo>
                      <a:pt x="1" y="0"/>
                    </a:moveTo>
                    <a:lnTo>
                      <a:pt x="1" y="6176"/>
                    </a:lnTo>
                    <a:lnTo>
                      <a:pt x="508" y="6176"/>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44"/>
              <p:cNvSpPr/>
              <p:nvPr/>
            </p:nvSpPr>
            <p:spPr>
              <a:xfrm>
                <a:off x="4023575" y="3581000"/>
                <a:ext cx="12700" cy="154400"/>
              </a:xfrm>
              <a:custGeom>
                <a:avLst/>
                <a:gdLst/>
                <a:ahLst/>
                <a:cxnLst/>
                <a:rect l="l" t="t" r="r" b="b"/>
                <a:pathLst>
                  <a:path w="508" h="6176" extrusionOk="0">
                    <a:moveTo>
                      <a:pt x="0" y="0"/>
                    </a:moveTo>
                    <a:lnTo>
                      <a:pt x="0"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44"/>
              <p:cNvSpPr/>
              <p:nvPr/>
            </p:nvSpPr>
            <p:spPr>
              <a:xfrm>
                <a:off x="4102875" y="3576775"/>
                <a:ext cx="13225" cy="153850"/>
              </a:xfrm>
              <a:custGeom>
                <a:avLst/>
                <a:gdLst/>
                <a:ahLst/>
                <a:cxnLst/>
                <a:rect l="l" t="t" r="r" b="b"/>
                <a:pathLst>
                  <a:path w="529" h="6154"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44"/>
              <p:cNvSpPr/>
              <p:nvPr/>
            </p:nvSpPr>
            <p:spPr>
              <a:xfrm>
                <a:off x="4182700" y="3572525"/>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44"/>
              <p:cNvSpPr/>
              <p:nvPr/>
            </p:nvSpPr>
            <p:spPr>
              <a:xfrm>
                <a:off x="4262000" y="35683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44"/>
              <p:cNvSpPr/>
              <p:nvPr/>
            </p:nvSpPr>
            <p:spPr>
              <a:xfrm>
                <a:off x="4341300" y="3564075"/>
                <a:ext cx="13250" cy="153875"/>
              </a:xfrm>
              <a:custGeom>
                <a:avLst/>
                <a:gdLst/>
                <a:ahLst/>
                <a:cxnLst/>
                <a:rect l="l" t="t" r="r" b="b"/>
                <a:pathLst>
                  <a:path w="530" h="6155" extrusionOk="0">
                    <a:moveTo>
                      <a:pt x="1" y="1"/>
                    </a:moveTo>
                    <a:lnTo>
                      <a:pt x="1" y="6154"/>
                    </a:lnTo>
                    <a:lnTo>
                      <a:pt x="529" y="6154"/>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44"/>
              <p:cNvSpPr/>
              <p:nvPr/>
            </p:nvSpPr>
            <p:spPr>
              <a:xfrm>
                <a:off x="4421125" y="3559325"/>
                <a:ext cx="12725" cy="154400"/>
              </a:xfrm>
              <a:custGeom>
                <a:avLst/>
                <a:gdLst/>
                <a:ahLst/>
                <a:cxnLst/>
                <a:rect l="l" t="t" r="r" b="b"/>
                <a:pathLst>
                  <a:path w="509" h="6176" extrusionOk="0">
                    <a:moveTo>
                      <a:pt x="1" y="0"/>
                    </a:moveTo>
                    <a:lnTo>
                      <a:pt x="1"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44"/>
              <p:cNvSpPr/>
              <p:nvPr/>
            </p:nvSpPr>
            <p:spPr>
              <a:xfrm>
                <a:off x="4500425" y="3555100"/>
                <a:ext cx="12725" cy="153850"/>
              </a:xfrm>
              <a:custGeom>
                <a:avLst/>
                <a:gdLst/>
                <a:ahLst/>
                <a:cxnLst/>
                <a:rect l="l" t="t" r="r" b="b"/>
                <a:pathLst>
                  <a:path w="509" h="6154" extrusionOk="0">
                    <a:moveTo>
                      <a:pt x="1" y="0"/>
                    </a:moveTo>
                    <a:lnTo>
                      <a:pt x="1" y="6154"/>
                    </a:lnTo>
                    <a:lnTo>
                      <a:pt x="509" y="6154"/>
                    </a:lnTo>
                    <a:lnTo>
                      <a:pt x="50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44"/>
              <p:cNvSpPr/>
              <p:nvPr/>
            </p:nvSpPr>
            <p:spPr>
              <a:xfrm>
                <a:off x="4579750" y="3550850"/>
                <a:ext cx="13225" cy="153875"/>
              </a:xfrm>
              <a:custGeom>
                <a:avLst/>
                <a:gdLst/>
                <a:ahLst/>
                <a:cxnLst/>
                <a:rect l="l" t="t" r="r" b="b"/>
                <a:pathLst>
                  <a:path w="529" h="6155" extrusionOk="0">
                    <a:moveTo>
                      <a:pt x="0" y="1"/>
                    </a:moveTo>
                    <a:lnTo>
                      <a:pt x="0"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44"/>
              <p:cNvSpPr/>
              <p:nvPr/>
            </p:nvSpPr>
            <p:spPr>
              <a:xfrm>
                <a:off x="4659575" y="3546625"/>
                <a:ext cx="12700" cy="153875"/>
              </a:xfrm>
              <a:custGeom>
                <a:avLst/>
                <a:gdLst/>
                <a:ahLst/>
                <a:cxnLst/>
                <a:rect l="l" t="t" r="r" b="b"/>
                <a:pathLst>
                  <a:path w="508" h="6155" extrusionOk="0">
                    <a:moveTo>
                      <a:pt x="0" y="1"/>
                    </a:moveTo>
                    <a:lnTo>
                      <a:pt x="0"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44"/>
              <p:cNvSpPr/>
              <p:nvPr/>
            </p:nvSpPr>
            <p:spPr>
              <a:xfrm>
                <a:off x="4738875" y="3542400"/>
                <a:ext cx="12700" cy="153875"/>
              </a:xfrm>
              <a:custGeom>
                <a:avLst/>
                <a:gdLst/>
                <a:ahLst/>
                <a:cxnLst/>
                <a:rect l="l" t="t" r="r" b="b"/>
                <a:pathLst>
                  <a:path w="508" h="6155" extrusionOk="0">
                    <a:moveTo>
                      <a:pt x="0" y="1"/>
                    </a:moveTo>
                    <a:lnTo>
                      <a:pt x="0" y="6154"/>
                    </a:lnTo>
                    <a:lnTo>
                      <a:pt x="508" y="6154"/>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44"/>
              <p:cNvSpPr/>
              <p:nvPr/>
            </p:nvSpPr>
            <p:spPr>
              <a:xfrm>
                <a:off x="4818175" y="3537650"/>
                <a:ext cx="13250" cy="154400"/>
              </a:xfrm>
              <a:custGeom>
                <a:avLst/>
                <a:gdLst/>
                <a:ahLst/>
                <a:cxnLst/>
                <a:rect l="l" t="t" r="r" b="b"/>
                <a:pathLst>
                  <a:path w="530" h="6176" extrusionOk="0">
                    <a:moveTo>
                      <a:pt x="1" y="0"/>
                    </a:moveTo>
                    <a:lnTo>
                      <a:pt x="1" y="6175"/>
                    </a:lnTo>
                    <a:lnTo>
                      <a:pt x="529" y="6175"/>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44"/>
              <p:cNvSpPr/>
              <p:nvPr/>
            </p:nvSpPr>
            <p:spPr>
              <a:xfrm>
                <a:off x="4898000" y="3533425"/>
                <a:ext cx="12725" cy="154400"/>
              </a:xfrm>
              <a:custGeom>
                <a:avLst/>
                <a:gdLst/>
                <a:ahLst/>
                <a:cxnLst/>
                <a:rect l="l" t="t" r="r" b="b"/>
                <a:pathLst>
                  <a:path w="509" h="6176" extrusionOk="0">
                    <a:moveTo>
                      <a:pt x="1" y="0"/>
                    </a:moveTo>
                    <a:lnTo>
                      <a:pt x="1" y="6175"/>
                    </a:lnTo>
                    <a:lnTo>
                      <a:pt x="508" y="6175"/>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44"/>
              <p:cNvSpPr/>
              <p:nvPr/>
            </p:nvSpPr>
            <p:spPr>
              <a:xfrm>
                <a:off x="4977300" y="352917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44"/>
              <p:cNvSpPr/>
              <p:nvPr/>
            </p:nvSpPr>
            <p:spPr>
              <a:xfrm>
                <a:off x="5056625" y="3524950"/>
                <a:ext cx="13225" cy="153875"/>
              </a:xfrm>
              <a:custGeom>
                <a:avLst/>
                <a:gdLst/>
                <a:ahLst/>
                <a:cxnLst/>
                <a:rect l="l" t="t" r="r" b="b"/>
                <a:pathLst>
                  <a:path w="529" h="6155" extrusionOk="0">
                    <a:moveTo>
                      <a:pt x="0" y="1"/>
                    </a:moveTo>
                    <a:lnTo>
                      <a:pt x="0" y="6155"/>
                    </a:lnTo>
                    <a:lnTo>
                      <a:pt x="529" y="6155"/>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44"/>
              <p:cNvSpPr/>
              <p:nvPr/>
            </p:nvSpPr>
            <p:spPr>
              <a:xfrm>
                <a:off x="5136450" y="35207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44"/>
              <p:cNvSpPr/>
              <p:nvPr/>
            </p:nvSpPr>
            <p:spPr>
              <a:xfrm>
                <a:off x="5215750" y="3516500"/>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44"/>
              <p:cNvSpPr/>
              <p:nvPr/>
            </p:nvSpPr>
            <p:spPr>
              <a:xfrm>
                <a:off x="5295050" y="3511725"/>
                <a:ext cx="13250" cy="154425"/>
              </a:xfrm>
              <a:custGeom>
                <a:avLst/>
                <a:gdLst/>
                <a:ahLst/>
                <a:cxnLst/>
                <a:rect l="l" t="t" r="r" b="b"/>
                <a:pathLst>
                  <a:path w="530" h="6177" extrusionOk="0">
                    <a:moveTo>
                      <a:pt x="0" y="1"/>
                    </a:moveTo>
                    <a:lnTo>
                      <a:pt x="0" y="6176"/>
                    </a:lnTo>
                    <a:lnTo>
                      <a:pt x="529" y="6176"/>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44"/>
              <p:cNvSpPr/>
              <p:nvPr/>
            </p:nvSpPr>
            <p:spPr>
              <a:xfrm>
                <a:off x="5374875" y="3507500"/>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44"/>
              <p:cNvSpPr/>
              <p:nvPr/>
            </p:nvSpPr>
            <p:spPr>
              <a:xfrm>
                <a:off x="5454175" y="350327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44"/>
              <p:cNvSpPr/>
              <p:nvPr/>
            </p:nvSpPr>
            <p:spPr>
              <a:xfrm>
                <a:off x="5533475" y="3499050"/>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44"/>
              <p:cNvSpPr/>
              <p:nvPr/>
            </p:nvSpPr>
            <p:spPr>
              <a:xfrm>
                <a:off x="5613325" y="34948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44"/>
              <p:cNvSpPr/>
              <p:nvPr/>
            </p:nvSpPr>
            <p:spPr>
              <a:xfrm>
                <a:off x="5692625" y="349005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44"/>
              <p:cNvSpPr/>
              <p:nvPr/>
            </p:nvSpPr>
            <p:spPr>
              <a:xfrm>
                <a:off x="5771925" y="3485825"/>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44"/>
              <p:cNvSpPr/>
              <p:nvPr/>
            </p:nvSpPr>
            <p:spPr>
              <a:xfrm>
                <a:off x="5851225" y="3481600"/>
                <a:ext cx="13250" cy="153875"/>
              </a:xfrm>
              <a:custGeom>
                <a:avLst/>
                <a:gdLst/>
                <a:ahLst/>
                <a:cxnLst/>
                <a:rect l="l" t="t" r="r" b="b"/>
                <a:pathLst>
                  <a:path w="530" h="6155" extrusionOk="0">
                    <a:moveTo>
                      <a:pt x="1" y="1"/>
                    </a:moveTo>
                    <a:lnTo>
                      <a:pt x="1" y="6154"/>
                    </a:lnTo>
                    <a:lnTo>
                      <a:pt x="529" y="6154"/>
                    </a:lnTo>
                    <a:lnTo>
                      <a:pt x="529"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44"/>
              <p:cNvSpPr/>
              <p:nvPr/>
            </p:nvSpPr>
            <p:spPr>
              <a:xfrm>
                <a:off x="5931050" y="3477375"/>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44"/>
              <p:cNvSpPr/>
              <p:nvPr/>
            </p:nvSpPr>
            <p:spPr>
              <a:xfrm>
                <a:off x="6010350" y="3473150"/>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44"/>
              <p:cNvSpPr/>
              <p:nvPr/>
            </p:nvSpPr>
            <p:spPr>
              <a:xfrm>
                <a:off x="6089675" y="3468925"/>
                <a:ext cx="13225" cy="153850"/>
              </a:xfrm>
              <a:custGeom>
                <a:avLst/>
                <a:gdLst/>
                <a:ahLst/>
                <a:cxnLst/>
                <a:rect l="l" t="t" r="r" b="b"/>
                <a:pathLst>
                  <a:path w="529" h="6154"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44"/>
              <p:cNvSpPr/>
              <p:nvPr/>
            </p:nvSpPr>
            <p:spPr>
              <a:xfrm>
                <a:off x="6169500" y="3464150"/>
                <a:ext cx="12700" cy="154400"/>
              </a:xfrm>
              <a:custGeom>
                <a:avLst/>
                <a:gdLst/>
                <a:ahLst/>
                <a:cxnLst/>
                <a:rect l="l" t="t" r="r" b="b"/>
                <a:pathLst>
                  <a:path w="508" h="6176" extrusionOk="0">
                    <a:moveTo>
                      <a:pt x="0" y="1"/>
                    </a:moveTo>
                    <a:lnTo>
                      <a:pt x="0" y="6176"/>
                    </a:lnTo>
                    <a:lnTo>
                      <a:pt x="508" y="6176"/>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44"/>
              <p:cNvSpPr/>
              <p:nvPr/>
            </p:nvSpPr>
            <p:spPr>
              <a:xfrm>
                <a:off x="6248800" y="3459925"/>
                <a:ext cx="12700" cy="153875"/>
              </a:xfrm>
              <a:custGeom>
                <a:avLst/>
                <a:gdLst/>
                <a:ahLst/>
                <a:cxnLst/>
                <a:rect l="l" t="t" r="r" b="b"/>
                <a:pathLst>
                  <a:path w="508" h="6155" extrusionOk="0">
                    <a:moveTo>
                      <a:pt x="0" y="1"/>
                    </a:moveTo>
                    <a:lnTo>
                      <a:pt x="0" y="6154"/>
                    </a:lnTo>
                    <a:lnTo>
                      <a:pt x="508" y="6154"/>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44"/>
              <p:cNvSpPr/>
              <p:nvPr/>
            </p:nvSpPr>
            <p:spPr>
              <a:xfrm>
                <a:off x="6328100" y="3455700"/>
                <a:ext cx="13250" cy="153875"/>
              </a:xfrm>
              <a:custGeom>
                <a:avLst/>
                <a:gdLst/>
                <a:ahLst/>
                <a:cxnLst/>
                <a:rect l="l" t="t" r="r" b="b"/>
                <a:pathLst>
                  <a:path w="530" h="6155" extrusionOk="0">
                    <a:moveTo>
                      <a:pt x="0" y="0"/>
                    </a:moveTo>
                    <a:lnTo>
                      <a:pt x="0" y="6154"/>
                    </a:lnTo>
                    <a:lnTo>
                      <a:pt x="529" y="6154"/>
                    </a:lnTo>
                    <a:lnTo>
                      <a:pt x="529"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44"/>
              <p:cNvSpPr/>
              <p:nvPr/>
            </p:nvSpPr>
            <p:spPr>
              <a:xfrm>
                <a:off x="6407925" y="3451475"/>
                <a:ext cx="12725" cy="153875"/>
              </a:xfrm>
              <a:custGeom>
                <a:avLst/>
                <a:gdLst/>
                <a:ahLst/>
                <a:cxnLst/>
                <a:rect l="l" t="t" r="r" b="b"/>
                <a:pathLst>
                  <a:path w="509" h="6155" extrusionOk="0">
                    <a:moveTo>
                      <a:pt x="1" y="0"/>
                    </a:moveTo>
                    <a:lnTo>
                      <a:pt x="1"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44"/>
              <p:cNvSpPr/>
              <p:nvPr/>
            </p:nvSpPr>
            <p:spPr>
              <a:xfrm>
                <a:off x="6487225" y="3447225"/>
                <a:ext cx="12725" cy="153875"/>
              </a:xfrm>
              <a:custGeom>
                <a:avLst/>
                <a:gdLst/>
                <a:ahLst/>
                <a:cxnLst/>
                <a:rect l="l" t="t" r="r" b="b"/>
                <a:pathLst>
                  <a:path w="509" h="6155" extrusionOk="0">
                    <a:moveTo>
                      <a:pt x="1" y="1"/>
                    </a:moveTo>
                    <a:lnTo>
                      <a:pt x="1" y="6155"/>
                    </a:lnTo>
                    <a:lnTo>
                      <a:pt x="508" y="6155"/>
                    </a:lnTo>
                    <a:lnTo>
                      <a:pt x="508"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44"/>
              <p:cNvSpPr/>
              <p:nvPr/>
            </p:nvSpPr>
            <p:spPr>
              <a:xfrm>
                <a:off x="6566525" y="3442475"/>
                <a:ext cx="13250" cy="154400"/>
              </a:xfrm>
              <a:custGeom>
                <a:avLst/>
                <a:gdLst/>
                <a:ahLst/>
                <a:cxnLst/>
                <a:rect l="l" t="t" r="r" b="b"/>
                <a:pathLst>
                  <a:path w="530" h="6176" extrusionOk="0">
                    <a:moveTo>
                      <a:pt x="1" y="1"/>
                    </a:moveTo>
                    <a:lnTo>
                      <a:pt x="1" y="6176"/>
                    </a:lnTo>
                    <a:lnTo>
                      <a:pt x="530" y="6176"/>
                    </a:lnTo>
                    <a:lnTo>
                      <a:pt x="530"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44"/>
              <p:cNvSpPr/>
              <p:nvPr/>
            </p:nvSpPr>
            <p:spPr>
              <a:xfrm>
                <a:off x="6646375" y="3438250"/>
                <a:ext cx="12700" cy="154400"/>
              </a:xfrm>
              <a:custGeom>
                <a:avLst/>
                <a:gdLst/>
                <a:ahLst/>
                <a:cxnLst/>
                <a:rect l="l" t="t" r="r" b="b"/>
                <a:pathLst>
                  <a:path w="508" h="6176" extrusionOk="0">
                    <a:moveTo>
                      <a:pt x="0" y="0"/>
                    </a:moveTo>
                    <a:lnTo>
                      <a:pt x="0" y="6176"/>
                    </a:lnTo>
                    <a:lnTo>
                      <a:pt x="508" y="6176"/>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44"/>
              <p:cNvSpPr/>
              <p:nvPr/>
            </p:nvSpPr>
            <p:spPr>
              <a:xfrm>
                <a:off x="6725675" y="3434025"/>
                <a:ext cx="12700" cy="153875"/>
              </a:xfrm>
              <a:custGeom>
                <a:avLst/>
                <a:gdLst/>
                <a:ahLst/>
                <a:cxnLst/>
                <a:rect l="l" t="t" r="r" b="b"/>
                <a:pathLst>
                  <a:path w="508" h="6155" extrusionOk="0">
                    <a:moveTo>
                      <a:pt x="0" y="0"/>
                    </a:moveTo>
                    <a:lnTo>
                      <a:pt x="0" y="6154"/>
                    </a:lnTo>
                    <a:lnTo>
                      <a:pt x="508" y="6154"/>
                    </a:lnTo>
                    <a:lnTo>
                      <a:pt x="508" y="0"/>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44"/>
              <p:cNvSpPr/>
              <p:nvPr/>
            </p:nvSpPr>
            <p:spPr>
              <a:xfrm>
                <a:off x="3368000" y="3413400"/>
                <a:ext cx="3457075" cy="1153625"/>
              </a:xfrm>
              <a:custGeom>
                <a:avLst/>
                <a:gdLst/>
                <a:ahLst/>
                <a:cxnLst/>
                <a:rect l="l" t="t" r="r" b="b"/>
                <a:pathLst>
                  <a:path w="138283" h="46145" extrusionOk="0">
                    <a:moveTo>
                      <a:pt x="69892" y="4716"/>
                    </a:moveTo>
                    <a:lnTo>
                      <a:pt x="69892" y="5816"/>
                    </a:lnTo>
                    <a:lnTo>
                      <a:pt x="69617" y="5837"/>
                    </a:lnTo>
                    <a:lnTo>
                      <a:pt x="69617" y="4738"/>
                    </a:lnTo>
                    <a:lnTo>
                      <a:pt x="69892" y="4716"/>
                    </a:lnTo>
                    <a:close/>
                    <a:moveTo>
                      <a:pt x="138283" y="1"/>
                    </a:moveTo>
                    <a:lnTo>
                      <a:pt x="84653" y="3173"/>
                    </a:lnTo>
                    <a:lnTo>
                      <a:pt x="84653" y="3046"/>
                    </a:lnTo>
                    <a:lnTo>
                      <a:pt x="84632" y="2771"/>
                    </a:lnTo>
                    <a:lnTo>
                      <a:pt x="84590" y="2496"/>
                    </a:lnTo>
                    <a:lnTo>
                      <a:pt x="84526" y="2221"/>
                    </a:lnTo>
                    <a:lnTo>
                      <a:pt x="84421" y="1967"/>
                    </a:lnTo>
                    <a:lnTo>
                      <a:pt x="84294" y="1735"/>
                    </a:lnTo>
                    <a:lnTo>
                      <a:pt x="84167" y="1502"/>
                    </a:lnTo>
                    <a:lnTo>
                      <a:pt x="83998" y="1291"/>
                    </a:lnTo>
                    <a:lnTo>
                      <a:pt x="83807" y="1100"/>
                    </a:lnTo>
                    <a:lnTo>
                      <a:pt x="83596" y="910"/>
                    </a:lnTo>
                    <a:lnTo>
                      <a:pt x="83384" y="762"/>
                    </a:lnTo>
                    <a:lnTo>
                      <a:pt x="83152" y="635"/>
                    </a:lnTo>
                    <a:lnTo>
                      <a:pt x="82898" y="529"/>
                    </a:lnTo>
                    <a:lnTo>
                      <a:pt x="82644" y="445"/>
                    </a:lnTo>
                    <a:lnTo>
                      <a:pt x="82369" y="381"/>
                    </a:lnTo>
                    <a:lnTo>
                      <a:pt x="82094" y="360"/>
                    </a:lnTo>
                    <a:lnTo>
                      <a:pt x="81820" y="360"/>
                    </a:lnTo>
                    <a:lnTo>
                      <a:pt x="69892" y="973"/>
                    </a:lnTo>
                    <a:lnTo>
                      <a:pt x="69892" y="4040"/>
                    </a:lnTo>
                    <a:lnTo>
                      <a:pt x="69617" y="4061"/>
                    </a:lnTo>
                    <a:lnTo>
                      <a:pt x="69617" y="1565"/>
                    </a:lnTo>
                    <a:lnTo>
                      <a:pt x="66763" y="1692"/>
                    </a:lnTo>
                    <a:lnTo>
                      <a:pt x="66086" y="4251"/>
                    </a:lnTo>
                    <a:lnTo>
                      <a:pt x="0" y="8163"/>
                    </a:lnTo>
                    <a:lnTo>
                      <a:pt x="0" y="8840"/>
                    </a:lnTo>
                    <a:lnTo>
                      <a:pt x="65896" y="4970"/>
                    </a:lnTo>
                    <a:lnTo>
                      <a:pt x="65621" y="6070"/>
                    </a:lnTo>
                    <a:lnTo>
                      <a:pt x="0" y="9940"/>
                    </a:lnTo>
                    <a:lnTo>
                      <a:pt x="0" y="15607"/>
                    </a:lnTo>
                    <a:lnTo>
                      <a:pt x="13260" y="14825"/>
                    </a:lnTo>
                    <a:lnTo>
                      <a:pt x="13260" y="16242"/>
                    </a:lnTo>
                    <a:lnTo>
                      <a:pt x="15078" y="16242"/>
                    </a:lnTo>
                    <a:lnTo>
                      <a:pt x="15078" y="39546"/>
                    </a:lnTo>
                    <a:lnTo>
                      <a:pt x="13260" y="39546"/>
                    </a:lnTo>
                    <a:lnTo>
                      <a:pt x="13260" y="46144"/>
                    </a:lnTo>
                    <a:lnTo>
                      <a:pt x="18927" y="46144"/>
                    </a:lnTo>
                    <a:lnTo>
                      <a:pt x="18927" y="39546"/>
                    </a:lnTo>
                    <a:lnTo>
                      <a:pt x="16897" y="39546"/>
                    </a:lnTo>
                    <a:lnTo>
                      <a:pt x="16897" y="16242"/>
                    </a:lnTo>
                    <a:lnTo>
                      <a:pt x="18927" y="16242"/>
                    </a:lnTo>
                    <a:lnTo>
                      <a:pt x="18927" y="14487"/>
                    </a:lnTo>
                    <a:lnTo>
                      <a:pt x="41978" y="13133"/>
                    </a:lnTo>
                    <a:lnTo>
                      <a:pt x="41978" y="15480"/>
                    </a:lnTo>
                    <a:lnTo>
                      <a:pt x="43775" y="15480"/>
                    </a:lnTo>
                    <a:lnTo>
                      <a:pt x="43775" y="39441"/>
                    </a:lnTo>
                    <a:lnTo>
                      <a:pt x="41978" y="39441"/>
                    </a:lnTo>
                    <a:lnTo>
                      <a:pt x="41978" y="46144"/>
                    </a:lnTo>
                    <a:lnTo>
                      <a:pt x="47645" y="46144"/>
                    </a:lnTo>
                    <a:lnTo>
                      <a:pt x="47645" y="39441"/>
                    </a:lnTo>
                    <a:lnTo>
                      <a:pt x="45615" y="39441"/>
                    </a:lnTo>
                    <a:lnTo>
                      <a:pt x="45615" y="15480"/>
                    </a:lnTo>
                    <a:lnTo>
                      <a:pt x="47645" y="15480"/>
                    </a:lnTo>
                    <a:lnTo>
                      <a:pt x="47645" y="12795"/>
                    </a:lnTo>
                    <a:lnTo>
                      <a:pt x="69850" y="11484"/>
                    </a:lnTo>
                    <a:lnTo>
                      <a:pt x="69850" y="15480"/>
                    </a:lnTo>
                    <a:lnTo>
                      <a:pt x="71648" y="15480"/>
                    </a:lnTo>
                    <a:lnTo>
                      <a:pt x="71648" y="39441"/>
                    </a:lnTo>
                    <a:lnTo>
                      <a:pt x="69850" y="39441"/>
                    </a:lnTo>
                    <a:lnTo>
                      <a:pt x="69850" y="46144"/>
                    </a:lnTo>
                    <a:lnTo>
                      <a:pt x="75518" y="46144"/>
                    </a:lnTo>
                    <a:lnTo>
                      <a:pt x="75518" y="39441"/>
                    </a:lnTo>
                    <a:lnTo>
                      <a:pt x="73487" y="39441"/>
                    </a:lnTo>
                    <a:lnTo>
                      <a:pt x="73487" y="15480"/>
                    </a:lnTo>
                    <a:lnTo>
                      <a:pt x="75518" y="15480"/>
                    </a:lnTo>
                    <a:lnTo>
                      <a:pt x="75518" y="11145"/>
                    </a:lnTo>
                    <a:lnTo>
                      <a:pt x="95227" y="9982"/>
                    </a:lnTo>
                    <a:lnTo>
                      <a:pt x="95227" y="15480"/>
                    </a:lnTo>
                    <a:lnTo>
                      <a:pt x="97046" y="15480"/>
                    </a:lnTo>
                    <a:lnTo>
                      <a:pt x="97046" y="39441"/>
                    </a:lnTo>
                    <a:lnTo>
                      <a:pt x="95227" y="39441"/>
                    </a:lnTo>
                    <a:lnTo>
                      <a:pt x="95227" y="46144"/>
                    </a:lnTo>
                    <a:lnTo>
                      <a:pt x="100916" y="46144"/>
                    </a:lnTo>
                    <a:lnTo>
                      <a:pt x="100916" y="39441"/>
                    </a:lnTo>
                    <a:lnTo>
                      <a:pt x="98864" y="39441"/>
                    </a:lnTo>
                    <a:lnTo>
                      <a:pt x="98864" y="15480"/>
                    </a:lnTo>
                    <a:lnTo>
                      <a:pt x="100916" y="15480"/>
                    </a:lnTo>
                    <a:lnTo>
                      <a:pt x="100916" y="9644"/>
                    </a:lnTo>
                    <a:lnTo>
                      <a:pt x="138283" y="7444"/>
                    </a:lnTo>
                    <a:lnTo>
                      <a:pt x="138283" y="1798"/>
                    </a:lnTo>
                    <a:lnTo>
                      <a:pt x="84653" y="4949"/>
                    </a:lnTo>
                    <a:lnTo>
                      <a:pt x="84653" y="3849"/>
                    </a:lnTo>
                    <a:lnTo>
                      <a:pt x="138283" y="698"/>
                    </a:lnTo>
                    <a:lnTo>
                      <a:pt x="138283" y="1"/>
                    </a:lnTo>
                    <a:close/>
                  </a:path>
                </a:pathLst>
              </a:custGeom>
              <a:gradFill>
                <a:gsLst>
                  <a:gs pos="0">
                    <a:schemeClr val="lt1"/>
                  </a:gs>
                  <a:gs pos="100000">
                    <a:schemeClr val="lt2"/>
                  </a:gs>
                </a:gsLst>
                <a:lin ang="5400012" scaled="0"/>
              </a:gradFill>
              <a:ln>
                <a:noFill/>
              </a:ln>
              <a:effectLst>
                <a:reflection stA="27000" endPos="22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748" name="Google Shape;2748;p44"/>
          <p:cNvSpPr/>
          <p:nvPr/>
        </p:nvSpPr>
        <p:spPr>
          <a:xfrm flipH="1">
            <a:off x="3902202" y="2482419"/>
            <a:ext cx="5240235" cy="2675719"/>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44"/>
          <p:cNvSpPr/>
          <p:nvPr/>
        </p:nvSpPr>
        <p:spPr>
          <a:xfrm flipH="1">
            <a:off x="4597778" y="4143442"/>
            <a:ext cx="3217258" cy="1027086"/>
          </a:xfrm>
          <a:custGeom>
            <a:avLst/>
            <a:gdLst/>
            <a:ahLst/>
            <a:cxnLst/>
            <a:rect l="l" t="t" r="r" b="b"/>
            <a:pathLst>
              <a:path w="74990" h="23940" extrusionOk="0">
                <a:moveTo>
                  <a:pt x="12562" y="1"/>
                </a:moveTo>
                <a:lnTo>
                  <a:pt x="12076" y="22"/>
                </a:lnTo>
                <a:lnTo>
                  <a:pt x="11611" y="64"/>
                </a:lnTo>
                <a:lnTo>
                  <a:pt x="11166" y="127"/>
                </a:lnTo>
                <a:lnTo>
                  <a:pt x="10743" y="233"/>
                </a:lnTo>
                <a:lnTo>
                  <a:pt x="10342" y="360"/>
                </a:lnTo>
                <a:lnTo>
                  <a:pt x="9982" y="508"/>
                </a:lnTo>
                <a:lnTo>
                  <a:pt x="9623" y="698"/>
                </a:lnTo>
                <a:lnTo>
                  <a:pt x="9305" y="889"/>
                </a:lnTo>
                <a:lnTo>
                  <a:pt x="8988" y="1121"/>
                </a:lnTo>
                <a:lnTo>
                  <a:pt x="8713" y="1375"/>
                </a:lnTo>
                <a:lnTo>
                  <a:pt x="8460" y="1629"/>
                </a:lnTo>
                <a:lnTo>
                  <a:pt x="8206" y="1925"/>
                </a:lnTo>
                <a:lnTo>
                  <a:pt x="7994" y="2221"/>
                </a:lnTo>
                <a:lnTo>
                  <a:pt x="7783" y="2538"/>
                </a:lnTo>
                <a:lnTo>
                  <a:pt x="7593" y="2877"/>
                </a:lnTo>
                <a:lnTo>
                  <a:pt x="7423" y="3236"/>
                </a:lnTo>
                <a:lnTo>
                  <a:pt x="7254" y="3596"/>
                </a:lnTo>
                <a:lnTo>
                  <a:pt x="7127" y="3976"/>
                </a:lnTo>
                <a:lnTo>
                  <a:pt x="7000" y="4357"/>
                </a:lnTo>
                <a:lnTo>
                  <a:pt x="6874" y="4759"/>
                </a:lnTo>
                <a:lnTo>
                  <a:pt x="6789" y="5182"/>
                </a:lnTo>
                <a:lnTo>
                  <a:pt x="6704" y="5605"/>
                </a:lnTo>
                <a:lnTo>
                  <a:pt x="6556" y="6451"/>
                </a:lnTo>
                <a:lnTo>
                  <a:pt x="6451" y="7339"/>
                </a:lnTo>
                <a:lnTo>
                  <a:pt x="6408" y="8227"/>
                </a:lnTo>
                <a:lnTo>
                  <a:pt x="6366" y="9136"/>
                </a:lnTo>
                <a:lnTo>
                  <a:pt x="6366" y="10024"/>
                </a:lnTo>
                <a:lnTo>
                  <a:pt x="6366" y="10913"/>
                </a:lnTo>
                <a:lnTo>
                  <a:pt x="6408" y="11780"/>
                </a:lnTo>
                <a:lnTo>
                  <a:pt x="6472" y="13429"/>
                </a:lnTo>
                <a:lnTo>
                  <a:pt x="6535" y="14867"/>
                </a:lnTo>
                <a:lnTo>
                  <a:pt x="6535" y="15523"/>
                </a:lnTo>
                <a:lnTo>
                  <a:pt x="6535" y="16073"/>
                </a:lnTo>
                <a:lnTo>
                  <a:pt x="6493" y="16559"/>
                </a:lnTo>
                <a:lnTo>
                  <a:pt x="6451" y="16770"/>
                </a:lnTo>
                <a:lnTo>
                  <a:pt x="6408" y="16961"/>
                </a:lnTo>
                <a:lnTo>
                  <a:pt x="6366" y="17130"/>
                </a:lnTo>
                <a:lnTo>
                  <a:pt x="6303" y="17257"/>
                </a:lnTo>
                <a:lnTo>
                  <a:pt x="6239" y="17384"/>
                </a:lnTo>
                <a:lnTo>
                  <a:pt x="6155" y="17468"/>
                </a:lnTo>
                <a:lnTo>
                  <a:pt x="6070" y="17511"/>
                </a:lnTo>
                <a:lnTo>
                  <a:pt x="5964" y="17553"/>
                </a:lnTo>
                <a:lnTo>
                  <a:pt x="5837" y="17532"/>
                </a:lnTo>
                <a:lnTo>
                  <a:pt x="5710" y="17511"/>
                </a:lnTo>
                <a:lnTo>
                  <a:pt x="5562" y="17447"/>
                </a:lnTo>
                <a:lnTo>
                  <a:pt x="5393" y="17341"/>
                </a:lnTo>
                <a:lnTo>
                  <a:pt x="5224" y="17193"/>
                </a:lnTo>
                <a:lnTo>
                  <a:pt x="5013" y="17024"/>
                </a:lnTo>
                <a:lnTo>
                  <a:pt x="4822" y="16855"/>
                </a:lnTo>
                <a:lnTo>
                  <a:pt x="4611" y="16686"/>
                </a:lnTo>
                <a:lnTo>
                  <a:pt x="4420" y="16559"/>
                </a:lnTo>
                <a:lnTo>
                  <a:pt x="4230" y="16432"/>
                </a:lnTo>
                <a:lnTo>
                  <a:pt x="4061" y="16348"/>
                </a:lnTo>
                <a:lnTo>
                  <a:pt x="3892" y="16263"/>
                </a:lnTo>
                <a:lnTo>
                  <a:pt x="3701" y="16200"/>
                </a:lnTo>
                <a:lnTo>
                  <a:pt x="3553" y="16157"/>
                </a:lnTo>
                <a:lnTo>
                  <a:pt x="3384" y="16136"/>
                </a:lnTo>
                <a:lnTo>
                  <a:pt x="3067" y="16136"/>
                </a:lnTo>
                <a:lnTo>
                  <a:pt x="2919" y="16157"/>
                </a:lnTo>
                <a:lnTo>
                  <a:pt x="2792" y="16200"/>
                </a:lnTo>
                <a:lnTo>
                  <a:pt x="2644" y="16263"/>
                </a:lnTo>
                <a:lnTo>
                  <a:pt x="2517" y="16326"/>
                </a:lnTo>
                <a:lnTo>
                  <a:pt x="2390" y="16390"/>
                </a:lnTo>
                <a:lnTo>
                  <a:pt x="2137" y="16601"/>
                </a:lnTo>
                <a:lnTo>
                  <a:pt x="1904" y="16834"/>
                </a:lnTo>
                <a:lnTo>
                  <a:pt x="1692" y="17109"/>
                </a:lnTo>
                <a:lnTo>
                  <a:pt x="1502" y="17426"/>
                </a:lnTo>
                <a:lnTo>
                  <a:pt x="1312" y="17786"/>
                </a:lnTo>
                <a:lnTo>
                  <a:pt x="1164" y="18145"/>
                </a:lnTo>
                <a:lnTo>
                  <a:pt x="995" y="18547"/>
                </a:lnTo>
                <a:lnTo>
                  <a:pt x="868" y="18970"/>
                </a:lnTo>
                <a:lnTo>
                  <a:pt x="741" y="19393"/>
                </a:lnTo>
                <a:lnTo>
                  <a:pt x="635" y="19816"/>
                </a:lnTo>
                <a:lnTo>
                  <a:pt x="424" y="20683"/>
                </a:lnTo>
                <a:lnTo>
                  <a:pt x="276" y="21508"/>
                </a:lnTo>
                <a:lnTo>
                  <a:pt x="170" y="22290"/>
                </a:lnTo>
                <a:lnTo>
                  <a:pt x="85" y="22946"/>
                </a:lnTo>
                <a:lnTo>
                  <a:pt x="43" y="23474"/>
                </a:lnTo>
                <a:lnTo>
                  <a:pt x="1" y="23939"/>
                </a:lnTo>
                <a:lnTo>
                  <a:pt x="35592" y="23368"/>
                </a:lnTo>
                <a:lnTo>
                  <a:pt x="35592" y="23368"/>
                </a:lnTo>
                <a:lnTo>
                  <a:pt x="35549" y="23939"/>
                </a:lnTo>
                <a:lnTo>
                  <a:pt x="35549" y="23939"/>
                </a:lnTo>
                <a:lnTo>
                  <a:pt x="74651" y="23305"/>
                </a:lnTo>
                <a:lnTo>
                  <a:pt x="74693" y="22924"/>
                </a:lnTo>
                <a:lnTo>
                  <a:pt x="74799" y="21888"/>
                </a:lnTo>
                <a:lnTo>
                  <a:pt x="74862" y="21211"/>
                </a:lnTo>
                <a:lnTo>
                  <a:pt x="74926" y="20492"/>
                </a:lnTo>
                <a:lnTo>
                  <a:pt x="74968" y="19731"/>
                </a:lnTo>
                <a:lnTo>
                  <a:pt x="74989" y="18949"/>
                </a:lnTo>
                <a:lnTo>
                  <a:pt x="74968" y="18209"/>
                </a:lnTo>
                <a:lnTo>
                  <a:pt x="74926" y="17532"/>
                </a:lnTo>
                <a:lnTo>
                  <a:pt x="74883" y="17236"/>
                </a:lnTo>
                <a:lnTo>
                  <a:pt x="74841" y="16961"/>
                </a:lnTo>
                <a:lnTo>
                  <a:pt x="74778" y="16707"/>
                </a:lnTo>
                <a:lnTo>
                  <a:pt x="74714" y="16496"/>
                </a:lnTo>
                <a:lnTo>
                  <a:pt x="74609" y="16326"/>
                </a:lnTo>
                <a:lnTo>
                  <a:pt x="74524" y="16178"/>
                </a:lnTo>
                <a:lnTo>
                  <a:pt x="74397" y="16094"/>
                </a:lnTo>
                <a:lnTo>
                  <a:pt x="74334" y="16073"/>
                </a:lnTo>
                <a:lnTo>
                  <a:pt x="74186" y="16073"/>
                </a:lnTo>
                <a:lnTo>
                  <a:pt x="74101" y="16094"/>
                </a:lnTo>
                <a:lnTo>
                  <a:pt x="73932" y="16157"/>
                </a:lnTo>
                <a:lnTo>
                  <a:pt x="73742" y="16305"/>
                </a:lnTo>
                <a:lnTo>
                  <a:pt x="73530" y="16517"/>
                </a:lnTo>
                <a:lnTo>
                  <a:pt x="73107" y="16961"/>
                </a:lnTo>
                <a:lnTo>
                  <a:pt x="72684" y="17363"/>
                </a:lnTo>
                <a:lnTo>
                  <a:pt x="72304" y="17680"/>
                </a:lnTo>
                <a:lnTo>
                  <a:pt x="71965" y="17955"/>
                </a:lnTo>
                <a:lnTo>
                  <a:pt x="71796" y="18039"/>
                </a:lnTo>
                <a:lnTo>
                  <a:pt x="71627" y="18124"/>
                </a:lnTo>
                <a:lnTo>
                  <a:pt x="71479" y="18187"/>
                </a:lnTo>
                <a:lnTo>
                  <a:pt x="71331" y="18230"/>
                </a:lnTo>
                <a:lnTo>
                  <a:pt x="71204" y="18251"/>
                </a:lnTo>
                <a:lnTo>
                  <a:pt x="71077" y="18251"/>
                </a:lnTo>
                <a:lnTo>
                  <a:pt x="70950" y="18230"/>
                </a:lnTo>
                <a:lnTo>
                  <a:pt x="70823" y="18187"/>
                </a:lnTo>
                <a:lnTo>
                  <a:pt x="70717" y="18103"/>
                </a:lnTo>
                <a:lnTo>
                  <a:pt x="70612" y="18018"/>
                </a:lnTo>
                <a:lnTo>
                  <a:pt x="70506" y="17891"/>
                </a:lnTo>
                <a:lnTo>
                  <a:pt x="70421" y="17743"/>
                </a:lnTo>
                <a:lnTo>
                  <a:pt x="70337" y="17553"/>
                </a:lnTo>
                <a:lnTo>
                  <a:pt x="70252" y="17341"/>
                </a:lnTo>
                <a:lnTo>
                  <a:pt x="70189" y="17109"/>
                </a:lnTo>
                <a:lnTo>
                  <a:pt x="70125" y="16855"/>
                </a:lnTo>
                <a:lnTo>
                  <a:pt x="70041" y="16221"/>
                </a:lnTo>
                <a:lnTo>
                  <a:pt x="69956" y="15481"/>
                </a:lnTo>
                <a:lnTo>
                  <a:pt x="69914" y="14592"/>
                </a:lnTo>
                <a:lnTo>
                  <a:pt x="69893" y="13577"/>
                </a:lnTo>
                <a:lnTo>
                  <a:pt x="69893" y="13049"/>
                </a:lnTo>
                <a:lnTo>
                  <a:pt x="69850" y="12562"/>
                </a:lnTo>
                <a:lnTo>
                  <a:pt x="69787" y="12097"/>
                </a:lnTo>
                <a:lnTo>
                  <a:pt x="69724" y="11695"/>
                </a:lnTo>
                <a:lnTo>
                  <a:pt x="69618" y="11314"/>
                </a:lnTo>
                <a:lnTo>
                  <a:pt x="69512" y="10976"/>
                </a:lnTo>
                <a:lnTo>
                  <a:pt x="69385" y="10659"/>
                </a:lnTo>
                <a:lnTo>
                  <a:pt x="69237" y="10384"/>
                </a:lnTo>
                <a:lnTo>
                  <a:pt x="69068" y="10151"/>
                </a:lnTo>
                <a:lnTo>
                  <a:pt x="68899" y="9940"/>
                </a:lnTo>
                <a:lnTo>
                  <a:pt x="68708" y="9771"/>
                </a:lnTo>
                <a:lnTo>
                  <a:pt x="68497" y="9623"/>
                </a:lnTo>
                <a:lnTo>
                  <a:pt x="68286" y="9517"/>
                </a:lnTo>
                <a:lnTo>
                  <a:pt x="68074" y="9432"/>
                </a:lnTo>
                <a:lnTo>
                  <a:pt x="67841" y="9390"/>
                </a:lnTo>
                <a:lnTo>
                  <a:pt x="67588" y="9369"/>
                </a:lnTo>
                <a:lnTo>
                  <a:pt x="67355" y="9390"/>
                </a:lnTo>
                <a:lnTo>
                  <a:pt x="67101" y="9411"/>
                </a:lnTo>
                <a:lnTo>
                  <a:pt x="66847" y="9475"/>
                </a:lnTo>
                <a:lnTo>
                  <a:pt x="66594" y="9580"/>
                </a:lnTo>
                <a:lnTo>
                  <a:pt x="66319" y="9686"/>
                </a:lnTo>
                <a:lnTo>
                  <a:pt x="66065" y="9834"/>
                </a:lnTo>
                <a:lnTo>
                  <a:pt x="65790" y="10003"/>
                </a:lnTo>
                <a:lnTo>
                  <a:pt x="65536" y="10215"/>
                </a:lnTo>
                <a:lnTo>
                  <a:pt x="65283" y="10426"/>
                </a:lnTo>
                <a:lnTo>
                  <a:pt x="65029" y="10659"/>
                </a:lnTo>
                <a:lnTo>
                  <a:pt x="64775" y="10934"/>
                </a:lnTo>
                <a:lnTo>
                  <a:pt x="64521" y="11209"/>
                </a:lnTo>
                <a:lnTo>
                  <a:pt x="64289" y="11526"/>
                </a:lnTo>
                <a:lnTo>
                  <a:pt x="64056" y="11864"/>
                </a:lnTo>
                <a:lnTo>
                  <a:pt x="63823" y="12203"/>
                </a:lnTo>
                <a:lnTo>
                  <a:pt x="63612" y="12583"/>
                </a:lnTo>
                <a:lnTo>
                  <a:pt x="63422" y="12922"/>
                </a:lnTo>
                <a:lnTo>
                  <a:pt x="63252" y="13175"/>
                </a:lnTo>
                <a:lnTo>
                  <a:pt x="63126" y="13366"/>
                </a:lnTo>
                <a:lnTo>
                  <a:pt x="62999" y="13493"/>
                </a:lnTo>
                <a:lnTo>
                  <a:pt x="62914" y="13535"/>
                </a:lnTo>
                <a:lnTo>
                  <a:pt x="62851" y="13535"/>
                </a:lnTo>
                <a:lnTo>
                  <a:pt x="62787" y="13471"/>
                </a:lnTo>
                <a:lnTo>
                  <a:pt x="62766" y="13345"/>
                </a:lnTo>
                <a:lnTo>
                  <a:pt x="62724" y="13175"/>
                </a:lnTo>
                <a:lnTo>
                  <a:pt x="62724" y="12964"/>
                </a:lnTo>
                <a:lnTo>
                  <a:pt x="62703" y="12435"/>
                </a:lnTo>
                <a:lnTo>
                  <a:pt x="62681" y="11759"/>
                </a:lnTo>
                <a:lnTo>
                  <a:pt x="62660" y="10976"/>
                </a:lnTo>
                <a:lnTo>
                  <a:pt x="62597" y="10151"/>
                </a:lnTo>
                <a:lnTo>
                  <a:pt x="62555" y="9707"/>
                </a:lnTo>
                <a:lnTo>
                  <a:pt x="62491" y="9284"/>
                </a:lnTo>
                <a:lnTo>
                  <a:pt x="62407" y="8840"/>
                </a:lnTo>
                <a:lnTo>
                  <a:pt x="62280" y="8396"/>
                </a:lnTo>
                <a:lnTo>
                  <a:pt x="62153" y="7973"/>
                </a:lnTo>
                <a:lnTo>
                  <a:pt x="62005" y="7571"/>
                </a:lnTo>
                <a:lnTo>
                  <a:pt x="61814" y="7170"/>
                </a:lnTo>
                <a:lnTo>
                  <a:pt x="61582" y="6789"/>
                </a:lnTo>
                <a:lnTo>
                  <a:pt x="61328" y="6429"/>
                </a:lnTo>
                <a:lnTo>
                  <a:pt x="61032" y="6112"/>
                </a:lnTo>
                <a:lnTo>
                  <a:pt x="60884" y="5964"/>
                </a:lnTo>
                <a:lnTo>
                  <a:pt x="60715" y="5816"/>
                </a:lnTo>
                <a:lnTo>
                  <a:pt x="60524" y="5689"/>
                </a:lnTo>
                <a:lnTo>
                  <a:pt x="60334" y="5562"/>
                </a:lnTo>
                <a:lnTo>
                  <a:pt x="60123" y="5435"/>
                </a:lnTo>
                <a:lnTo>
                  <a:pt x="59911" y="5351"/>
                </a:lnTo>
                <a:lnTo>
                  <a:pt x="59679" y="5245"/>
                </a:lnTo>
                <a:lnTo>
                  <a:pt x="59446" y="5161"/>
                </a:lnTo>
                <a:lnTo>
                  <a:pt x="59192" y="5097"/>
                </a:lnTo>
                <a:lnTo>
                  <a:pt x="58938" y="5055"/>
                </a:lnTo>
                <a:lnTo>
                  <a:pt x="58706" y="5013"/>
                </a:lnTo>
                <a:lnTo>
                  <a:pt x="58473" y="4991"/>
                </a:lnTo>
                <a:lnTo>
                  <a:pt x="58029" y="4991"/>
                </a:lnTo>
                <a:lnTo>
                  <a:pt x="57839" y="5013"/>
                </a:lnTo>
                <a:lnTo>
                  <a:pt x="57627" y="5055"/>
                </a:lnTo>
                <a:lnTo>
                  <a:pt x="57458" y="5097"/>
                </a:lnTo>
                <a:lnTo>
                  <a:pt x="57268" y="5161"/>
                </a:lnTo>
                <a:lnTo>
                  <a:pt x="57099" y="5245"/>
                </a:lnTo>
                <a:lnTo>
                  <a:pt x="56929" y="5330"/>
                </a:lnTo>
                <a:lnTo>
                  <a:pt x="56781" y="5435"/>
                </a:lnTo>
                <a:lnTo>
                  <a:pt x="56612" y="5541"/>
                </a:lnTo>
                <a:lnTo>
                  <a:pt x="56337" y="5774"/>
                </a:lnTo>
                <a:lnTo>
                  <a:pt x="56083" y="6070"/>
                </a:lnTo>
                <a:lnTo>
                  <a:pt x="55851" y="6387"/>
                </a:lnTo>
                <a:lnTo>
                  <a:pt x="55618" y="6725"/>
                </a:lnTo>
                <a:lnTo>
                  <a:pt x="55428" y="7106"/>
                </a:lnTo>
                <a:lnTo>
                  <a:pt x="55259" y="7508"/>
                </a:lnTo>
                <a:lnTo>
                  <a:pt x="55090" y="7910"/>
                </a:lnTo>
                <a:lnTo>
                  <a:pt x="54942" y="8333"/>
                </a:lnTo>
                <a:lnTo>
                  <a:pt x="54815" y="8756"/>
                </a:lnTo>
                <a:lnTo>
                  <a:pt x="54582" y="9644"/>
                </a:lnTo>
                <a:lnTo>
                  <a:pt x="54371" y="10490"/>
                </a:lnTo>
                <a:lnTo>
                  <a:pt x="54180" y="11314"/>
                </a:lnTo>
                <a:lnTo>
                  <a:pt x="53990" y="12055"/>
                </a:lnTo>
                <a:lnTo>
                  <a:pt x="53905" y="12372"/>
                </a:lnTo>
                <a:lnTo>
                  <a:pt x="53800" y="12668"/>
                </a:lnTo>
                <a:lnTo>
                  <a:pt x="53694" y="12943"/>
                </a:lnTo>
                <a:lnTo>
                  <a:pt x="53567" y="13154"/>
                </a:lnTo>
                <a:lnTo>
                  <a:pt x="53440" y="13345"/>
                </a:lnTo>
                <a:lnTo>
                  <a:pt x="53313" y="13471"/>
                </a:lnTo>
                <a:lnTo>
                  <a:pt x="53229" y="13514"/>
                </a:lnTo>
                <a:lnTo>
                  <a:pt x="53165" y="13556"/>
                </a:lnTo>
                <a:lnTo>
                  <a:pt x="53081" y="13577"/>
                </a:lnTo>
                <a:lnTo>
                  <a:pt x="52996" y="13577"/>
                </a:lnTo>
                <a:lnTo>
                  <a:pt x="52784" y="13556"/>
                </a:lnTo>
                <a:lnTo>
                  <a:pt x="52594" y="13514"/>
                </a:lnTo>
                <a:lnTo>
                  <a:pt x="52425" y="13471"/>
                </a:lnTo>
                <a:lnTo>
                  <a:pt x="52277" y="13408"/>
                </a:lnTo>
                <a:lnTo>
                  <a:pt x="52129" y="13323"/>
                </a:lnTo>
                <a:lnTo>
                  <a:pt x="52002" y="13218"/>
                </a:lnTo>
                <a:lnTo>
                  <a:pt x="51875" y="13091"/>
                </a:lnTo>
                <a:lnTo>
                  <a:pt x="51769" y="12964"/>
                </a:lnTo>
                <a:lnTo>
                  <a:pt x="51685" y="12795"/>
                </a:lnTo>
                <a:lnTo>
                  <a:pt x="51600" y="12647"/>
                </a:lnTo>
                <a:lnTo>
                  <a:pt x="51537" y="12456"/>
                </a:lnTo>
                <a:lnTo>
                  <a:pt x="51473" y="12266"/>
                </a:lnTo>
                <a:lnTo>
                  <a:pt x="51410" y="11864"/>
                </a:lnTo>
                <a:lnTo>
                  <a:pt x="51346" y="11399"/>
                </a:lnTo>
                <a:lnTo>
                  <a:pt x="51346" y="10892"/>
                </a:lnTo>
                <a:lnTo>
                  <a:pt x="51346" y="10363"/>
                </a:lnTo>
                <a:lnTo>
                  <a:pt x="51368" y="9813"/>
                </a:lnTo>
                <a:lnTo>
                  <a:pt x="51431" y="9221"/>
                </a:lnTo>
                <a:lnTo>
                  <a:pt x="51664" y="6747"/>
                </a:lnTo>
                <a:lnTo>
                  <a:pt x="51706" y="6112"/>
                </a:lnTo>
                <a:lnTo>
                  <a:pt x="51748" y="5478"/>
                </a:lnTo>
                <a:lnTo>
                  <a:pt x="51769" y="4864"/>
                </a:lnTo>
                <a:lnTo>
                  <a:pt x="51769" y="4251"/>
                </a:lnTo>
                <a:lnTo>
                  <a:pt x="51727" y="3680"/>
                </a:lnTo>
                <a:lnTo>
                  <a:pt x="51664" y="3130"/>
                </a:lnTo>
                <a:lnTo>
                  <a:pt x="51558" y="2602"/>
                </a:lnTo>
                <a:lnTo>
                  <a:pt x="51494" y="2348"/>
                </a:lnTo>
                <a:lnTo>
                  <a:pt x="51431" y="2094"/>
                </a:lnTo>
                <a:lnTo>
                  <a:pt x="51325" y="1862"/>
                </a:lnTo>
                <a:lnTo>
                  <a:pt x="51220" y="1650"/>
                </a:lnTo>
                <a:lnTo>
                  <a:pt x="51114" y="1439"/>
                </a:lnTo>
                <a:lnTo>
                  <a:pt x="50987" y="1248"/>
                </a:lnTo>
                <a:lnTo>
                  <a:pt x="50839" y="1058"/>
                </a:lnTo>
                <a:lnTo>
                  <a:pt x="50670" y="889"/>
                </a:lnTo>
                <a:lnTo>
                  <a:pt x="50501" y="720"/>
                </a:lnTo>
                <a:lnTo>
                  <a:pt x="50310" y="572"/>
                </a:lnTo>
                <a:lnTo>
                  <a:pt x="50099" y="445"/>
                </a:lnTo>
                <a:lnTo>
                  <a:pt x="49866" y="339"/>
                </a:lnTo>
                <a:lnTo>
                  <a:pt x="49634" y="233"/>
                </a:lnTo>
                <a:lnTo>
                  <a:pt x="49359" y="149"/>
                </a:lnTo>
                <a:lnTo>
                  <a:pt x="49084" y="85"/>
                </a:lnTo>
                <a:lnTo>
                  <a:pt x="48788" y="43"/>
                </a:lnTo>
                <a:lnTo>
                  <a:pt x="48470" y="1"/>
                </a:lnTo>
                <a:lnTo>
                  <a:pt x="48111" y="1"/>
                </a:lnTo>
                <a:lnTo>
                  <a:pt x="47625" y="22"/>
                </a:lnTo>
                <a:lnTo>
                  <a:pt x="47159" y="64"/>
                </a:lnTo>
                <a:lnTo>
                  <a:pt x="46715" y="127"/>
                </a:lnTo>
                <a:lnTo>
                  <a:pt x="46292" y="233"/>
                </a:lnTo>
                <a:lnTo>
                  <a:pt x="45890" y="360"/>
                </a:lnTo>
                <a:lnTo>
                  <a:pt x="45510" y="508"/>
                </a:lnTo>
                <a:lnTo>
                  <a:pt x="45171" y="698"/>
                </a:lnTo>
                <a:lnTo>
                  <a:pt x="44854" y="889"/>
                </a:lnTo>
                <a:lnTo>
                  <a:pt x="44537" y="1121"/>
                </a:lnTo>
                <a:lnTo>
                  <a:pt x="44262" y="1375"/>
                </a:lnTo>
                <a:lnTo>
                  <a:pt x="43987" y="1629"/>
                </a:lnTo>
                <a:lnTo>
                  <a:pt x="43755" y="1925"/>
                </a:lnTo>
                <a:lnTo>
                  <a:pt x="43522" y="2221"/>
                </a:lnTo>
                <a:lnTo>
                  <a:pt x="43332" y="2538"/>
                </a:lnTo>
                <a:lnTo>
                  <a:pt x="43141" y="2877"/>
                </a:lnTo>
                <a:lnTo>
                  <a:pt x="42972" y="3236"/>
                </a:lnTo>
                <a:lnTo>
                  <a:pt x="42803" y="3596"/>
                </a:lnTo>
                <a:lnTo>
                  <a:pt x="42655" y="3976"/>
                </a:lnTo>
                <a:lnTo>
                  <a:pt x="42549" y="4357"/>
                </a:lnTo>
                <a:lnTo>
                  <a:pt x="42422" y="4759"/>
                </a:lnTo>
                <a:lnTo>
                  <a:pt x="42338" y="5182"/>
                </a:lnTo>
                <a:lnTo>
                  <a:pt x="42232" y="5605"/>
                </a:lnTo>
                <a:lnTo>
                  <a:pt x="42105" y="6451"/>
                </a:lnTo>
                <a:lnTo>
                  <a:pt x="41999" y="7339"/>
                </a:lnTo>
                <a:lnTo>
                  <a:pt x="41936" y="8227"/>
                </a:lnTo>
                <a:lnTo>
                  <a:pt x="41915" y="9136"/>
                </a:lnTo>
                <a:lnTo>
                  <a:pt x="41915" y="10024"/>
                </a:lnTo>
                <a:lnTo>
                  <a:pt x="41915" y="10913"/>
                </a:lnTo>
                <a:lnTo>
                  <a:pt x="41957" y="11780"/>
                </a:lnTo>
                <a:lnTo>
                  <a:pt x="42020" y="13429"/>
                </a:lnTo>
                <a:lnTo>
                  <a:pt x="42084" y="14867"/>
                </a:lnTo>
                <a:lnTo>
                  <a:pt x="42084" y="15523"/>
                </a:lnTo>
                <a:lnTo>
                  <a:pt x="42063" y="16073"/>
                </a:lnTo>
                <a:lnTo>
                  <a:pt x="42042" y="16559"/>
                </a:lnTo>
                <a:lnTo>
                  <a:pt x="41999" y="16770"/>
                </a:lnTo>
                <a:lnTo>
                  <a:pt x="41957" y="16961"/>
                </a:lnTo>
                <a:lnTo>
                  <a:pt x="41915" y="17130"/>
                </a:lnTo>
                <a:lnTo>
                  <a:pt x="41851" y="17257"/>
                </a:lnTo>
                <a:lnTo>
                  <a:pt x="41788" y="17384"/>
                </a:lnTo>
                <a:lnTo>
                  <a:pt x="41703" y="17468"/>
                </a:lnTo>
                <a:lnTo>
                  <a:pt x="41619" y="17511"/>
                </a:lnTo>
                <a:lnTo>
                  <a:pt x="41513" y="17553"/>
                </a:lnTo>
                <a:lnTo>
                  <a:pt x="41386" y="17532"/>
                </a:lnTo>
                <a:lnTo>
                  <a:pt x="41259" y="17511"/>
                </a:lnTo>
                <a:lnTo>
                  <a:pt x="41111" y="17447"/>
                </a:lnTo>
                <a:lnTo>
                  <a:pt x="40942" y="17341"/>
                </a:lnTo>
                <a:lnTo>
                  <a:pt x="40773" y="17193"/>
                </a:lnTo>
                <a:lnTo>
                  <a:pt x="40561" y="17024"/>
                </a:lnTo>
                <a:lnTo>
                  <a:pt x="40329" y="16834"/>
                </a:lnTo>
                <a:lnTo>
                  <a:pt x="40117" y="16644"/>
                </a:lnTo>
                <a:lnTo>
                  <a:pt x="39885" y="16496"/>
                </a:lnTo>
                <a:lnTo>
                  <a:pt x="39694" y="16390"/>
                </a:lnTo>
                <a:lnTo>
                  <a:pt x="39483" y="16284"/>
                </a:lnTo>
                <a:lnTo>
                  <a:pt x="39292" y="16221"/>
                </a:lnTo>
                <a:lnTo>
                  <a:pt x="39102" y="16157"/>
                </a:lnTo>
                <a:lnTo>
                  <a:pt x="38912" y="16136"/>
                </a:lnTo>
                <a:lnTo>
                  <a:pt x="38785" y="16073"/>
                </a:lnTo>
                <a:lnTo>
                  <a:pt x="38658" y="16073"/>
                </a:lnTo>
                <a:lnTo>
                  <a:pt x="38510" y="16115"/>
                </a:lnTo>
                <a:lnTo>
                  <a:pt x="38341" y="16200"/>
                </a:lnTo>
                <a:lnTo>
                  <a:pt x="38151" y="16284"/>
                </a:lnTo>
                <a:lnTo>
                  <a:pt x="37960" y="16369"/>
                </a:lnTo>
                <a:lnTo>
                  <a:pt x="37791" y="16496"/>
                </a:lnTo>
                <a:lnTo>
                  <a:pt x="37622" y="16665"/>
                </a:lnTo>
                <a:lnTo>
                  <a:pt x="37474" y="16834"/>
                </a:lnTo>
                <a:lnTo>
                  <a:pt x="37305" y="17024"/>
                </a:lnTo>
                <a:lnTo>
                  <a:pt x="37178" y="17236"/>
                </a:lnTo>
                <a:lnTo>
                  <a:pt x="37030" y="17447"/>
                </a:lnTo>
                <a:lnTo>
                  <a:pt x="36712" y="17722"/>
                </a:lnTo>
                <a:lnTo>
                  <a:pt x="36416" y="17934"/>
                </a:lnTo>
                <a:lnTo>
                  <a:pt x="36142" y="18103"/>
                </a:lnTo>
                <a:lnTo>
                  <a:pt x="35867" y="18209"/>
                </a:lnTo>
                <a:lnTo>
                  <a:pt x="35761" y="18251"/>
                </a:lnTo>
                <a:lnTo>
                  <a:pt x="35528" y="18251"/>
                </a:lnTo>
                <a:lnTo>
                  <a:pt x="35422" y="18230"/>
                </a:lnTo>
                <a:lnTo>
                  <a:pt x="35317" y="18209"/>
                </a:lnTo>
                <a:lnTo>
                  <a:pt x="35211" y="18145"/>
                </a:lnTo>
                <a:lnTo>
                  <a:pt x="35126" y="18060"/>
                </a:lnTo>
                <a:lnTo>
                  <a:pt x="35042" y="17976"/>
                </a:lnTo>
                <a:lnTo>
                  <a:pt x="34957" y="17870"/>
                </a:lnTo>
                <a:lnTo>
                  <a:pt x="34873" y="17743"/>
                </a:lnTo>
                <a:lnTo>
                  <a:pt x="34809" y="17595"/>
                </a:lnTo>
                <a:lnTo>
                  <a:pt x="34746" y="17405"/>
                </a:lnTo>
                <a:lnTo>
                  <a:pt x="34619" y="17003"/>
                </a:lnTo>
                <a:lnTo>
                  <a:pt x="34534" y="16517"/>
                </a:lnTo>
                <a:lnTo>
                  <a:pt x="34450" y="15925"/>
                </a:lnTo>
                <a:lnTo>
                  <a:pt x="34386" y="15248"/>
                </a:lnTo>
                <a:lnTo>
                  <a:pt x="34365" y="14465"/>
                </a:lnTo>
                <a:lnTo>
                  <a:pt x="34344" y="13577"/>
                </a:lnTo>
                <a:lnTo>
                  <a:pt x="34344" y="13049"/>
                </a:lnTo>
                <a:lnTo>
                  <a:pt x="34302" y="12562"/>
                </a:lnTo>
                <a:lnTo>
                  <a:pt x="34259" y="12097"/>
                </a:lnTo>
                <a:lnTo>
                  <a:pt x="34175" y="11695"/>
                </a:lnTo>
                <a:lnTo>
                  <a:pt x="34069" y="11314"/>
                </a:lnTo>
                <a:lnTo>
                  <a:pt x="33963" y="10976"/>
                </a:lnTo>
                <a:lnTo>
                  <a:pt x="33836" y="10659"/>
                </a:lnTo>
                <a:lnTo>
                  <a:pt x="33688" y="10384"/>
                </a:lnTo>
                <a:lnTo>
                  <a:pt x="33519" y="10151"/>
                </a:lnTo>
                <a:lnTo>
                  <a:pt x="33350" y="9940"/>
                </a:lnTo>
                <a:lnTo>
                  <a:pt x="33160" y="9771"/>
                </a:lnTo>
                <a:lnTo>
                  <a:pt x="32948" y="9623"/>
                </a:lnTo>
                <a:lnTo>
                  <a:pt x="32737" y="9517"/>
                </a:lnTo>
                <a:lnTo>
                  <a:pt x="32525" y="9432"/>
                </a:lnTo>
                <a:lnTo>
                  <a:pt x="32293" y="9390"/>
                </a:lnTo>
                <a:lnTo>
                  <a:pt x="32039" y="9369"/>
                </a:lnTo>
                <a:lnTo>
                  <a:pt x="31806" y="9390"/>
                </a:lnTo>
                <a:lnTo>
                  <a:pt x="31553" y="9411"/>
                </a:lnTo>
                <a:lnTo>
                  <a:pt x="31299" y="9475"/>
                </a:lnTo>
                <a:lnTo>
                  <a:pt x="31045" y="9580"/>
                </a:lnTo>
                <a:lnTo>
                  <a:pt x="30770" y="9686"/>
                </a:lnTo>
                <a:lnTo>
                  <a:pt x="30516" y="9834"/>
                </a:lnTo>
                <a:lnTo>
                  <a:pt x="30263" y="10003"/>
                </a:lnTo>
                <a:lnTo>
                  <a:pt x="29988" y="10215"/>
                </a:lnTo>
                <a:lnTo>
                  <a:pt x="29734" y="10426"/>
                </a:lnTo>
                <a:lnTo>
                  <a:pt x="29480" y="10659"/>
                </a:lnTo>
                <a:lnTo>
                  <a:pt x="29226" y="10934"/>
                </a:lnTo>
                <a:lnTo>
                  <a:pt x="28973" y="11209"/>
                </a:lnTo>
                <a:lnTo>
                  <a:pt x="28740" y="11526"/>
                </a:lnTo>
                <a:lnTo>
                  <a:pt x="28507" y="11864"/>
                </a:lnTo>
                <a:lnTo>
                  <a:pt x="28275" y="12203"/>
                </a:lnTo>
                <a:lnTo>
                  <a:pt x="28063" y="12583"/>
                </a:lnTo>
                <a:lnTo>
                  <a:pt x="27873" y="12922"/>
                </a:lnTo>
                <a:lnTo>
                  <a:pt x="27704" y="13175"/>
                </a:lnTo>
                <a:lnTo>
                  <a:pt x="27577" y="13366"/>
                </a:lnTo>
                <a:lnTo>
                  <a:pt x="27471" y="13493"/>
                </a:lnTo>
                <a:lnTo>
                  <a:pt x="27365" y="13535"/>
                </a:lnTo>
                <a:lnTo>
                  <a:pt x="27302" y="13535"/>
                </a:lnTo>
                <a:lnTo>
                  <a:pt x="27260" y="13471"/>
                </a:lnTo>
                <a:lnTo>
                  <a:pt x="27217" y="13345"/>
                </a:lnTo>
                <a:lnTo>
                  <a:pt x="27196" y="13175"/>
                </a:lnTo>
                <a:lnTo>
                  <a:pt x="27175" y="12964"/>
                </a:lnTo>
                <a:lnTo>
                  <a:pt x="27154" y="12435"/>
                </a:lnTo>
                <a:lnTo>
                  <a:pt x="27133" y="11759"/>
                </a:lnTo>
                <a:lnTo>
                  <a:pt x="27112" y="10976"/>
                </a:lnTo>
                <a:lnTo>
                  <a:pt x="27048" y="10151"/>
                </a:lnTo>
                <a:lnTo>
                  <a:pt x="27006" y="9707"/>
                </a:lnTo>
                <a:lnTo>
                  <a:pt x="26942" y="9284"/>
                </a:lnTo>
                <a:lnTo>
                  <a:pt x="26858" y="8840"/>
                </a:lnTo>
                <a:lnTo>
                  <a:pt x="26752" y="8396"/>
                </a:lnTo>
                <a:lnTo>
                  <a:pt x="26604" y="7973"/>
                </a:lnTo>
                <a:lnTo>
                  <a:pt x="26456" y="7571"/>
                </a:lnTo>
                <a:lnTo>
                  <a:pt x="26266" y="7170"/>
                </a:lnTo>
                <a:lnTo>
                  <a:pt x="26033" y="6789"/>
                </a:lnTo>
                <a:lnTo>
                  <a:pt x="25779" y="6429"/>
                </a:lnTo>
                <a:lnTo>
                  <a:pt x="25483" y="6112"/>
                </a:lnTo>
                <a:lnTo>
                  <a:pt x="25335" y="5964"/>
                </a:lnTo>
                <a:lnTo>
                  <a:pt x="25166" y="5816"/>
                </a:lnTo>
                <a:lnTo>
                  <a:pt x="24976" y="5689"/>
                </a:lnTo>
                <a:lnTo>
                  <a:pt x="24785" y="5562"/>
                </a:lnTo>
                <a:lnTo>
                  <a:pt x="24574" y="5435"/>
                </a:lnTo>
                <a:lnTo>
                  <a:pt x="24362" y="5351"/>
                </a:lnTo>
                <a:lnTo>
                  <a:pt x="24130" y="5245"/>
                </a:lnTo>
                <a:lnTo>
                  <a:pt x="23897" y="5161"/>
                </a:lnTo>
                <a:lnTo>
                  <a:pt x="23643" y="5097"/>
                </a:lnTo>
                <a:lnTo>
                  <a:pt x="23390" y="5055"/>
                </a:lnTo>
                <a:lnTo>
                  <a:pt x="23157" y="5013"/>
                </a:lnTo>
                <a:lnTo>
                  <a:pt x="22924" y="4991"/>
                </a:lnTo>
                <a:lnTo>
                  <a:pt x="22501" y="4991"/>
                </a:lnTo>
                <a:lnTo>
                  <a:pt x="22290" y="5013"/>
                </a:lnTo>
                <a:lnTo>
                  <a:pt x="22100" y="5055"/>
                </a:lnTo>
                <a:lnTo>
                  <a:pt x="21909" y="5097"/>
                </a:lnTo>
                <a:lnTo>
                  <a:pt x="21719" y="5161"/>
                </a:lnTo>
                <a:lnTo>
                  <a:pt x="21550" y="5245"/>
                </a:lnTo>
                <a:lnTo>
                  <a:pt x="21381" y="5330"/>
                </a:lnTo>
                <a:lnTo>
                  <a:pt x="21233" y="5435"/>
                </a:lnTo>
                <a:lnTo>
                  <a:pt x="21085" y="5541"/>
                </a:lnTo>
                <a:lnTo>
                  <a:pt x="20789" y="5774"/>
                </a:lnTo>
                <a:lnTo>
                  <a:pt x="20535" y="6070"/>
                </a:lnTo>
                <a:lnTo>
                  <a:pt x="20302" y="6387"/>
                </a:lnTo>
                <a:lnTo>
                  <a:pt x="20091" y="6725"/>
                </a:lnTo>
                <a:lnTo>
                  <a:pt x="19879" y="7106"/>
                </a:lnTo>
                <a:lnTo>
                  <a:pt x="19710" y="7508"/>
                </a:lnTo>
                <a:lnTo>
                  <a:pt x="19541" y="7910"/>
                </a:lnTo>
                <a:lnTo>
                  <a:pt x="19414" y="8333"/>
                </a:lnTo>
                <a:lnTo>
                  <a:pt x="19266" y="8756"/>
                </a:lnTo>
                <a:lnTo>
                  <a:pt x="19033" y="9644"/>
                </a:lnTo>
                <a:lnTo>
                  <a:pt x="18822" y="10490"/>
                </a:lnTo>
                <a:lnTo>
                  <a:pt x="18631" y="11314"/>
                </a:lnTo>
                <a:lnTo>
                  <a:pt x="18441" y="12055"/>
                </a:lnTo>
                <a:lnTo>
                  <a:pt x="18357" y="12372"/>
                </a:lnTo>
                <a:lnTo>
                  <a:pt x="18251" y="12668"/>
                </a:lnTo>
                <a:lnTo>
                  <a:pt x="18145" y="12943"/>
                </a:lnTo>
                <a:lnTo>
                  <a:pt x="18018" y="13154"/>
                </a:lnTo>
                <a:lnTo>
                  <a:pt x="17912" y="13345"/>
                </a:lnTo>
                <a:lnTo>
                  <a:pt x="17764" y="13471"/>
                </a:lnTo>
                <a:lnTo>
                  <a:pt x="17701" y="13514"/>
                </a:lnTo>
                <a:lnTo>
                  <a:pt x="17616" y="13556"/>
                </a:lnTo>
                <a:lnTo>
                  <a:pt x="17532" y="13577"/>
                </a:lnTo>
                <a:lnTo>
                  <a:pt x="17447" y="13577"/>
                </a:lnTo>
                <a:lnTo>
                  <a:pt x="17236" y="13556"/>
                </a:lnTo>
                <a:lnTo>
                  <a:pt x="17045" y="13514"/>
                </a:lnTo>
                <a:lnTo>
                  <a:pt x="16876" y="13471"/>
                </a:lnTo>
                <a:lnTo>
                  <a:pt x="16728" y="13408"/>
                </a:lnTo>
                <a:lnTo>
                  <a:pt x="16580" y="13323"/>
                </a:lnTo>
                <a:lnTo>
                  <a:pt x="16453" y="13218"/>
                </a:lnTo>
                <a:lnTo>
                  <a:pt x="16326" y="13091"/>
                </a:lnTo>
                <a:lnTo>
                  <a:pt x="16221" y="12964"/>
                </a:lnTo>
                <a:lnTo>
                  <a:pt x="16136" y="12795"/>
                </a:lnTo>
                <a:lnTo>
                  <a:pt x="16051" y="12647"/>
                </a:lnTo>
                <a:lnTo>
                  <a:pt x="15988" y="12456"/>
                </a:lnTo>
                <a:lnTo>
                  <a:pt x="15946" y="12266"/>
                </a:lnTo>
                <a:lnTo>
                  <a:pt x="15861" y="11864"/>
                </a:lnTo>
                <a:lnTo>
                  <a:pt x="15798" y="11399"/>
                </a:lnTo>
                <a:lnTo>
                  <a:pt x="15798" y="10892"/>
                </a:lnTo>
                <a:lnTo>
                  <a:pt x="15798" y="10363"/>
                </a:lnTo>
                <a:lnTo>
                  <a:pt x="15840" y="9813"/>
                </a:lnTo>
                <a:lnTo>
                  <a:pt x="15882" y="9221"/>
                </a:lnTo>
                <a:lnTo>
                  <a:pt x="16115" y="6747"/>
                </a:lnTo>
                <a:lnTo>
                  <a:pt x="16178" y="6112"/>
                </a:lnTo>
                <a:lnTo>
                  <a:pt x="16200" y="5478"/>
                </a:lnTo>
                <a:lnTo>
                  <a:pt x="16221" y="4864"/>
                </a:lnTo>
                <a:lnTo>
                  <a:pt x="16221" y="4251"/>
                </a:lnTo>
                <a:lnTo>
                  <a:pt x="16200" y="3680"/>
                </a:lnTo>
                <a:lnTo>
                  <a:pt x="16136" y="3130"/>
                </a:lnTo>
                <a:lnTo>
                  <a:pt x="16030" y="2602"/>
                </a:lnTo>
                <a:lnTo>
                  <a:pt x="15946" y="2348"/>
                </a:lnTo>
                <a:lnTo>
                  <a:pt x="15882" y="2094"/>
                </a:lnTo>
                <a:lnTo>
                  <a:pt x="15777" y="1862"/>
                </a:lnTo>
                <a:lnTo>
                  <a:pt x="15692" y="1650"/>
                </a:lnTo>
                <a:lnTo>
                  <a:pt x="15565" y="1439"/>
                </a:lnTo>
                <a:lnTo>
                  <a:pt x="15438" y="1248"/>
                </a:lnTo>
                <a:lnTo>
                  <a:pt x="15290" y="1058"/>
                </a:lnTo>
                <a:lnTo>
                  <a:pt x="15121" y="889"/>
                </a:lnTo>
                <a:lnTo>
                  <a:pt x="14952" y="720"/>
                </a:lnTo>
                <a:lnTo>
                  <a:pt x="14762" y="572"/>
                </a:lnTo>
                <a:lnTo>
                  <a:pt x="14550" y="445"/>
                </a:lnTo>
                <a:lnTo>
                  <a:pt x="14339" y="339"/>
                </a:lnTo>
                <a:lnTo>
                  <a:pt x="14085" y="233"/>
                </a:lnTo>
                <a:lnTo>
                  <a:pt x="13831" y="149"/>
                </a:lnTo>
                <a:lnTo>
                  <a:pt x="13535" y="85"/>
                </a:lnTo>
                <a:lnTo>
                  <a:pt x="13239" y="43"/>
                </a:lnTo>
                <a:lnTo>
                  <a:pt x="12922" y="1"/>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44"/>
          <p:cNvSpPr/>
          <p:nvPr/>
        </p:nvSpPr>
        <p:spPr>
          <a:xfrm flipH="1">
            <a:off x="7837393" y="1569342"/>
            <a:ext cx="2145094" cy="369801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44"/>
          <p:cNvSpPr txBox="1">
            <a:spLocks noGrp="1"/>
          </p:cNvSpPr>
          <p:nvPr>
            <p:ph type="subTitle" idx="1"/>
          </p:nvPr>
        </p:nvSpPr>
        <p:spPr>
          <a:xfrm>
            <a:off x="505782" y="1024055"/>
            <a:ext cx="7104927" cy="520481"/>
          </a:xfrm>
          <a:prstGeom prst="rect">
            <a:avLst/>
          </a:prstGeom>
        </p:spPr>
        <p:txBody>
          <a:bodyPr spcFirstLastPara="1" wrap="square" lIns="91425" tIns="91425" rIns="91425" bIns="91425" anchor="t" anchorCtr="0">
            <a:noAutofit/>
          </a:bodyPr>
          <a:lstStyle/>
          <a:p>
            <a:pPr marL="285750" indent="-285750" algn="l">
              <a:buChar char="•"/>
            </a:pPr>
            <a:r>
              <a:rPr lang="en"/>
              <a:t>Virtual Document </a:t>
            </a:r>
            <a:r>
              <a:rPr lang="en" err="1"/>
              <a:t>eXchange</a:t>
            </a:r>
            <a:r>
              <a:rPr lang="en"/>
              <a:t>: originally created by a British company (Fretwell Downing), later acquired by OCLC</a:t>
            </a:r>
          </a:p>
          <a:p>
            <a:pPr marL="285750" indent="-285750" algn="l">
              <a:buChar char="•"/>
            </a:pPr>
            <a:r>
              <a:rPr lang="en"/>
              <a:t>OCUL has been running a locally hosted VDX instance (RACER) since 2003</a:t>
            </a:r>
          </a:p>
          <a:p>
            <a:pPr marL="285750" indent="-285750" algn="l">
              <a:buChar char="•"/>
            </a:pPr>
            <a:r>
              <a:rPr lang="en"/>
              <a:t>VDX includes patron search &amp; request interface, within-consortium lending, and outside consortium borrowing and lending</a:t>
            </a:r>
          </a:p>
          <a:p>
            <a:pPr marL="285750" indent="-285750" algn="l">
              <a:buChar char="•"/>
            </a:pPr>
            <a:r>
              <a:rPr lang="en"/>
              <a:t>One of VDX's strengths is interoperability</a:t>
            </a:r>
          </a:p>
          <a:p>
            <a:pPr marL="742950" lvl="1" indent="-285750" algn="l">
              <a:buSzPts val="2400"/>
              <a:buFont typeface="Courier New"/>
              <a:buChar char="o"/>
            </a:pPr>
            <a:r>
              <a:rPr lang="en" sz="1400"/>
              <a:t>Supports multiple library symbols</a:t>
            </a:r>
          </a:p>
          <a:p>
            <a:pPr marL="742950" lvl="1" indent="-285750" algn="l">
              <a:buSzPts val="2400"/>
              <a:buFont typeface="Courier New"/>
              <a:buChar char="o"/>
            </a:pPr>
            <a:r>
              <a:rPr lang="en" sz="1400"/>
              <a:t>Supports ISO, GSM, and more</a:t>
            </a:r>
          </a:p>
        </p:txBody>
      </p:sp>
      <p:sp>
        <p:nvSpPr>
          <p:cNvPr id="2753" name="Google Shape;2753;p44"/>
          <p:cNvSpPr txBox="1">
            <a:spLocks noGrp="1"/>
          </p:cNvSpPr>
          <p:nvPr>
            <p:ph type="title"/>
          </p:nvPr>
        </p:nvSpPr>
        <p:spPr>
          <a:xfrm>
            <a:off x="803437" y="198368"/>
            <a:ext cx="7110881" cy="747835"/>
          </a:xfrm>
          <a:prstGeom prst="rect">
            <a:avLst/>
          </a:prstGeom>
        </p:spPr>
        <p:txBody>
          <a:bodyPr spcFirstLastPara="1" wrap="square" lIns="91425" tIns="91425" rIns="91425" bIns="91425" anchor="t" anchorCtr="0">
            <a:noAutofit/>
          </a:bodyPr>
          <a:lstStyle/>
          <a:p>
            <a:pPr algn="ctr"/>
            <a:r>
              <a:rPr lang="en"/>
              <a:t>&lt;3 VDX &lt;3</a:t>
            </a:r>
            <a:endParaRPr lang="en-US"/>
          </a:p>
        </p:txBody>
      </p:sp>
      <p:sp>
        <p:nvSpPr>
          <p:cNvPr id="3" name="TextBox 2">
            <a:extLst>
              <a:ext uri="{FF2B5EF4-FFF2-40B4-BE49-F238E27FC236}">
                <a16:creationId xmlns:a16="http://schemas.microsoft.com/office/drawing/2014/main" id="{FE811D7E-B6E1-5BC0-01BB-B6B45A961013}"/>
              </a:ext>
            </a:extLst>
          </p:cNvPr>
          <p:cNvSpPr txBox="1"/>
          <p:nvPr/>
        </p:nvSpPr>
        <p:spPr>
          <a:xfrm>
            <a:off x="5877224" y="3659683"/>
            <a:ext cx="3028949"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Hello out there, we're on the air. </a:t>
            </a:r>
            <a:endParaRPr lang="en-US"/>
          </a:p>
          <a:p>
            <a:r>
              <a:rPr lang="en-US" sz="1100">
                <a:solidFill>
                  <a:srgbClr val="FFFFFF"/>
                </a:solidFill>
                <a:latin typeface="Roboto Medium"/>
                <a:ea typeface="Roboto Medium"/>
                <a:cs typeface="Roboto Medium"/>
              </a:rPr>
              <a:t>--Stompin' Tom Connors, "The Hockey Song"</a:t>
            </a:r>
            <a:endParaRPr lang="en-US"/>
          </a:p>
        </p:txBody>
      </p:sp>
    </p:spTree>
    <p:extLst>
      <p:ext uri="{BB962C8B-B14F-4D97-AF65-F5344CB8AC3E}">
        <p14:creationId xmlns:p14="http://schemas.microsoft.com/office/powerpoint/2010/main" val="4084792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52"/>
        <p:cNvGrpSpPr/>
        <p:nvPr/>
      </p:nvGrpSpPr>
      <p:grpSpPr>
        <a:xfrm>
          <a:off x="0" y="0"/>
          <a:ext cx="0" cy="0"/>
          <a:chOff x="0" y="0"/>
          <a:chExt cx="0" cy="0"/>
        </a:xfrm>
      </p:grpSpPr>
      <p:sp>
        <p:nvSpPr>
          <p:cNvPr id="2653" name="Google Shape;2653;p43"/>
          <p:cNvSpPr txBox="1">
            <a:spLocks noGrp="1"/>
          </p:cNvSpPr>
          <p:nvPr>
            <p:ph type="title"/>
          </p:nvPr>
        </p:nvSpPr>
        <p:spPr>
          <a:xfrm>
            <a:off x="998550" y="800359"/>
            <a:ext cx="7158806" cy="716006"/>
          </a:xfrm>
          <a:prstGeom prst="rect">
            <a:avLst/>
          </a:prstGeom>
        </p:spPr>
        <p:txBody>
          <a:bodyPr spcFirstLastPara="1" wrap="square" lIns="91425" tIns="91425" rIns="91425" bIns="91425" anchor="t" anchorCtr="0">
            <a:noAutofit/>
          </a:bodyPr>
          <a:lstStyle/>
          <a:p>
            <a:r>
              <a:rPr lang="en" sz="4000"/>
              <a:t>ILL in Canada, circa 2019</a:t>
            </a:r>
            <a:endParaRPr lang="en-US" sz="4000"/>
          </a:p>
        </p:txBody>
      </p:sp>
      <p:sp>
        <p:nvSpPr>
          <p:cNvPr id="2654" name="Google Shape;2654;p43"/>
          <p:cNvSpPr txBox="1">
            <a:spLocks noGrp="1"/>
          </p:cNvSpPr>
          <p:nvPr>
            <p:ph type="subTitle" idx="1"/>
          </p:nvPr>
        </p:nvSpPr>
        <p:spPr>
          <a:xfrm>
            <a:off x="770532" y="1522373"/>
            <a:ext cx="7602937" cy="1383684"/>
          </a:xfrm>
          <a:prstGeom prst="rect">
            <a:avLst/>
          </a:prstGeom>
        </p:spPr>
        <p:txBody>
          <a:bodyPr spcFirstLastPara="1" wrap="square" lIns="91425" tIns="91425" rIns="91425" bIns="91425" anchor="t" anchorCtr="0">
            <a:noAutofit/>
          </a:bodyPr>
          <a:lstStyle/>
          <a:p>
            <a:pPr marL="0" indent="0" algn="l"/>
            <a:r>
              <a:rPr lang="en"/>
              <a:t>The four Canadian academic library consortia have an agreement for no-cost ILL: </a:t>
            </a:r>
          </a:p>
          <a:p>
            <a:pPr marL="285750" indent="-285750" algn="l">
              <a:buFont typeface="Arial"/>
              <a:buChar char="•"/>
            </a:pPr>
            <a:r>
              <a:rPr lang="en"/>
              <a:t>OCUL, representing Ontario (VDX)</a:t>
            </a:r>
          </a:p>
          <a:p>
            <a:pPr marL="285750" indent="-285750" algn="l">
              <a:buFont typeface="Arial"/>
              <a:buChar char="•"/>
            </a:pPr>
            <a:r>
              <a:rPr lang="en"/>
              <a:t>PBUQ (formerly BCI/CREPUQ), representing Quebec (VDX)</a:t>
            </a:r>
          </a:p>
          <a:p>
            <a:pPr marL="285750" indent="-285750" algn="l">
              <a:buFont typeface="Arial"/>
              <a:buChar char="•"/>
            </a:pPr>
            <a:r>
              <a:rPr lang="en"/>
              <a:t>CAAL, representing Atlantic Canada (mostly Relais)</a:t>
            </a:r>
          </a:p>
          <a:p>
            <a:pPr marL="285750" indent="-285750" algn="l">
              <a:buFont typeface="Arial"/>
              <a:buChar char="•"/>
            </a:pPr>
            <a:r>
              <a:rPr lang="en"/>
              <a:t>COPPUL, representing Western Canada (mostly Relais)</a:t>
            </a:r>
          </a:p>
          <a:p>
            <a:pPr marL="285750" indent="-285750">
              <a:buFont typeface="Arial"/>
              <a:buChar char="•"/>
            </a:pPr>
            <a:endParaRPr lang="en"/>
          </a:p>
          <a:p>
            <a:pPr marL="0" indent="0"/>
            <a:r>
              <a:rPr lang="en"/>
              <a:t>Messaging was easy. Loans were free. No need to worry about expensive international shipping or customs.</a:t>
            </a:r>
          </a:p>
        </p:txBody>
      </p:sp>
      <p:sp>
        <p:nvSpPr>
          <p:cNvPr id="3" name="TextBox 2">
            <a:extLst>
              <a:ext uri="{FF2B5EF4-FFF2-40B4-BE49-F238E27FC236}">
                <a16:creationId xmlns:a16="http://schemas.microsoft.com/office/drawing/2014/main" id="{4666C3CA-7D17-20F9-5D7F-366EDAEBBE43}"/>
              </a:ext>
            </a:extLst>
          </p:cNvPr>
          <p:cNvSpPr txBox="1"/>
          <p:nvPr/>
        </p:nvSpPr>
        <p:spPr>
          <a:xfrm>
            <a:off x="6716614" y="4647901"/>
            <a:ext cx="2487215"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Those were the best days of my life. </a:t>
            </a:r>
            <a:endParaRPr lang="en-US"/>
          </a:p>
          <a:p>
            <a:r>
              <a:rPr lang="en-US" sz="1100">
                <a:solidFill>
                  <a:srgbClr val="FFFFFF"/>
                </a:solidFill>
                <a:latin typeface="Roboto Medium"/>
                <a:ea typeface="Roboto Medium"/>
                <a:cs typeface="Roboto Medium"/>
              </a:rPr>
              <a:t>--Bryan Adams, "Summer of '69"</a:t>
            </a:r>
            <a:endParaRPr lang="en-US"/>
          </a:p>
        </p:txBody>
      </p:sp>
    </p:spTree>
    <p:extLst>
      <p:ext uri="{BB962C8B-B14F-4D97-AF65-F5344CB8AC3E}">
        <p14:creationId xmlns:p14="http://schemas.microsoft.com/office/powerpoint/2010/main" val="2478497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22"/>
        <p:cNvGrpSpPr/>
        <p:nvPr/>
      </p:nvGrpSpPr>
      <p:grpSpPr>
        <a:xfrm>
          <a:off x="0" y="0"/>
          <a:ext cx="0" cy="0"/>
          <a:chOff x="0" y="0"/>
          <a:chExt cx="0" cy="0"/>
        </a:xfrm>
      </p:grpSpPr>
      <p:sp>
        <p:nvSpPr>
          <p:cNvPr id="2423" name="Google Shape;2423;p35"/>
          <p:cNvSpPr txBox="1">
            <a:spLocks noGrp="1"/>
          </p:cNvSpPr>
          <p:nvPr>
            <p:ph type="title"/>
          </p:nvPr>
        </p:nvSpPr>
        <p:spPr>
          <a:xfrm>
            <a:off x="1813650" y="1263450"/>
            <a:ext cx="6583500" cy="2616600"/>
          </a:xfrm>
          <a:prstGeom prst="rect">
            <a:avLst/>
          </a:prstGeom>
        </p:spPr>
        <p:txBody>
          <a:bodyPr spcFirstLastPara="1" wrap="square" lIns="91425" tIns="91425" rIns="91425" bIns="91425" anchor="t" anchorCtr="0">
            <a:noAutofit/>
          </a:bodyPr>
          <a:lstStyle/>
          <a:p>
            <a:r>
              <a:rPr lang="en" sz="8800"/>
              <a:t>And then came Alma...</a:t>
            </a:r>
            <a:endParaRPr lang="en-US" sz="8800"/>
          </a:p>
        </p:txBody>
      </p:sp>
      <p:sp>
        <p:nvSpPr>
          <p:cNvPr id="2424" name="Google Shape;2424;p35"/>
          <p:cNvSpPr/>
          <p:nvPr/>
        </p:nvSpPr>
        <p:spPr>
          <a:xfrm>
            <a:off x="-1600200" y="2482419"/>
            <a:ext cx="5240235" cy="2675719"/>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35"/>
          <p:cNvSpPr/>
          <p:nvPr/>
        </p:nvSpPr>
        <p:spPr>
          <a:xfrm>
            <a:off x="-272799" y="4143442"/>
            <a:ext cx="3217258" cy="1027086"/>
          </a:xfrm>
          <a:custGeom>
            <a:avLst/>
            <a:gdLst/>
            <a:ahLst/>
            <a:cxnLst/>
            <a:rect l="l" t="t" r="r" b="b"/>
            <a:pathLst>
              <a:path w="74990" h="23940" extrusionOk="0">
                <a:moveTo>
                  <a:pt x="12562" y="1"/>
                </a:moveTo>
                <a:lnTo>
                  <a:pt x="12076" y="22"/>
                </a:lnTo>
                <a:lnTo>
                  <a:pt x="11611" y="64"/>
                </a:lnTo>
                <a:lnTo>
                  <a:pt x="11166" y="127"/>
                </a:lnTo>
                <a:lnTo>
                  <a:pt x="10743" y="233"/>
                </a:lnTo>
                <a:lnTo>
                  <a:pt x="10342" y="360"/>
                </a:lnTo>
                <a:lnTo>
                  <a:pt x="9982" y="508"/>
                </a:lnTo>
                <a:lnTo>
                  <a:pt x="9623" y="698"/>
                </a:lnTo>
                <a:lnTo>
                  <a:pt x="9305" y="889"/>
                </a:lnTo>
                <a:lnTo>
                  <a:pt x="8988" y="1121"/>
                </a:lnTo>
                <a:lnTo>
                  <a:pt x="8713" y="1375"/>
                </a:lnTo>
                <a:lnTo>
                  <a:pt x="8460" y="1629"/>
                </a:lnTo>
                <a:lnTo>
                  <a:pt x="8206" y="1925"/>
                </a:lnTo>
                <a:lnTo>
                  <a:pt x="7994" y="2221"/>
                </a:lnTo>
                <a:lnTo>
                  <a:pt x="7783" y="2538"/>
                </a:lnTo>
                <a:lnTo>
                  <a:pt x="7593" y="2877"/>
                </a:lnTo>
                <a:lnTo>
                  <a:pt x="7423" y="3236"/>
                </a:lnTo>
                <a:lnTo>
                  <a:pt x="7254" y="3596"/>
                </a:lnTo>
                <a:lnTo>
                  <a:pt x="7127" y="3976"/>
                </a:lnTo>
                <a:lnTo>
                  <a:pt x="7000" y="4357"/>
                </a:lnTo>
                <a:lnTo>
                  <a:pt x="6874" y="4759"/>
                </a:lnTo>
                <a:lnTo>
                  <a:pt x="6789" y="5182"/>
                </a:lnTo>
                <a:lnTo>
                  <a:pt x="6704" y="5605"/>
                </a:lnTo>
                <a:lnTo>
                  <a:pt x="6556" y="6451"/>
                </a:lnTo>
                <a:lnTo>
                  <a:pt x="6451" y="7339"/>
                </a:lnTo>
                <a:lnTo>
                  <a:pt x="6408" y="8227"/>
                </a:lnTo>
                <a:lnTo>
                  <a:pt x="6366" y="9136"/>
                </a:lnTo>
                <a:lnTo>
                  <a:pt x="6366" y="10024"/>
                </a:lnTo>
                <a:lnTo>
                  <a:pt x="6366" y="10913"/>
                </a:lnTo>
                <a:lnTo>
                  <a:pt x="6408" y="11780"/>
                </a:lnTo>
                <a:lnTo>
                  <a:pt x="6472" y="13429"/>
                </a:lnTo>
                <a:lnTo>
                  <a:pt x="6535" y="14867"/>
                </a:lnTo>
                <a:lnTo>
                  <a:pt x="6535" y="15523"/>
                </a:lnTo>
                <a:lnTo>
                  <a:pt x="6535" y="16073"/>
                </a:lnTo>
                <a:lnTo>
                  <a:pt x="6493" y="16559"/>
                </a:lnTo>
                <a:lnTo>
                  <a:pt x="6451" y="16770"/>
                </a:lnTo>
                <a:lnTo>
                  <a:pt x="6408" y="16961"/>
                </a:lnTo>
                <a:lnTo>
                  <a:pt x="6366" y="17130"/>
                </a:lnTo>
                <a:lnTo>
                  <a:pt x="6303" y="17257"/>
                </a:lnTo>
                <a:lnTo>
                  <a:pt x="6239" y="17384"/>
                </a:lnTo>
                <a:lnTo>
                  <a:pt x="6155" y="17468"/>
                </a:lnTo>
                <a:lnTo>
                  <a:pt x="6070" y="17511"/>
                </a:lnTo>
                <a:lnTo>
                  <a:pt x="5964" y="17553"/>
                </a:lnTo>
                <a:lnTo>
                  <a:pt x="5837" y="17532"/>
                </a:lnTo>
                <a:lnTo>
                  <a:pt x="5710" y="17511"/>
                </a:lnTo>
                <a:lnTo>
                  <a:pt x="5562" y="17447"/>
                </a:lnTo>
                <a:lnTo>
                  <a:pt x="5393" y="17341"/>
                </a:lnTo>
                <a:lnTo>
                  <a:pt x="5224" y="17193"/>
                </a:lnTo>
                <a:lnTo>
                  <a:pt x="5013" y="17024"/>
                </a:lnTo>
                <a:lnTo>
                  <a:pt x="4822" y="16855"/>
                </a:lnTo>
                <a:lnTo>
                  <a:pt x="4611" y="16686"/>
                </a:lnTo>
                <a:lnTo>
                  <a:pt x="4420" y="16559"/>
                </a:lnTo>
                <a:lnTo>
                  <a:pt x="4230" y="16432"/>
                </a:lnTo>
                <a:lnTo>
                  <a:pt x="4061" y="16348"/>
                </a:lnTo>
                <a:lnTo>
                  <a:pt x="3892" y="16263"/>
                </a:lnTo>
                <a:lnTo>
                  <a:pt x="3701" y="16200"/>
                </a:lnTo>
                <a:lnTo>
                  <a:pt x="3553" y="16157"/>
                </a:lnTo>
                <a:lnTo>
                  <a:pt x="3384" y="16136"/>
                </a:lnTo>
                <a:lnTo>
                  <a:pt x="3067" y="16136"/>
                </a:lnTo>
                <a:lnTo>
                  <a:pt x="2919" y="16157"/>
                </a:lnTo>
                <a:lnTo>
                  <a:pt x="2792" y="16200"/>
                </a:lnTo>
                <a:lnTo>
                  <a:pt x="2644" y="16263"/>
                </a:lnTo>
                <a:lnTo>
                  <a:pt x="2517" y="16326"/>
                </a:lnTo>
                <a:lnTo>
                  <a:pt x="2390" y="16390"/>
                </a:lnTo>
                <a:lnTo>
                  <a:pt x="2137" y="16601"/>
                </a:lnTo>
                <a:lnTo>
                  <a:pt x="1904" y="16834"/>
                </a:lnTo>
                <a:lnTo>
                  <a:pt x="1692" y="17109"/>
                </a:lnTo>
                <a:lnTo>
                  <a:pt x="1502" y="17426"/>
                </a:lnTo>
                <a:lnTo>
                  <a:pt x="1312" y="17786"/>
                </a:lnTo>
                <a:lnTo>
                  <a:pt x="1164" y="18145"/>
                </a:lnTo>
                <a:lnTo>
                  <a:pt x="995" y="18547"/>
                </a:lnTo>
                <a:lnTo>
                  <a:pt x="868" y="18970"/>
                </a:lnTo>
                <a:lnTo>
                  <a:pt x="741" y="19393"/>
                </a:lnTo>
                <a:lnTo>
                  <a:pt x="635" y="19816"/>
                </a:lnTo>
                <a:lnTo>
                  <a:pt x="424" y="20683"/>
                </a:lnTo>
                <a:lnTo>
                  <a:pt x="276" y="21508"/>
                </a:lnTo>
                <a:lnTo>
                  <a:pt x="170" y="22290"/>
                </a:lnTo>
                <a:lnTo>
                  <a:pt x="85" y="22946"/>
                </a:lnTo>
                <a:lnTo>
                  <a:pt x="43" y="23474"/>
                </a:lnTo>
                <a:lnTo>
                  <a:pt x="1" y="23939"/>
                </a:lnTo>
                <a:lnTo>
                  <a:pt x="35592" y="23368"/>
                </a:lnTo>
                <a:lnTo>
                  <a:pt x="35592" y="23368"/>
                </a:lnTo>
                <a:lnTo>
                  <a:pt x="35549" y="23939"/>
                </a:lnTo>
                <a:lnTo>
                  <a:pt x="35549" y="23939"/>
                </a:lnTo>
                <a:lnTo>
                  <a:pt x="74651" y="23305"/>
                </a:lnTo>
                <a:lnTo>
                  <a:pt x="74693" y="22924"/>
                </a:lnTo>
                <a:lnTo>
                  <a:pt x="74799" y="21888"/>
                </a:lnTo>
                <a:lnTo>
                  <a:pt x="74862" y="21211"/>
                </a:lnTo>
                <a:lnTo>
                  <a:pt x="74926" y="20492"/>
                </a:lnTo>
                <a:lnTo>
                  <a:pt x="74968" y="19731"/>
                </a:lnTo>
                <a:lnTo>
                  <a:pt x="74989" y="18949"/>
                </a:lnTo>
                <a:lnTo>
                  <a:pt x="74968" y="18209"/>
                </a:lnTo>
                <a:lnTo>
                  <a:pt x="74926" y="17532"/>
                </a:lnTo>
                <a:lnTo>
                  <a:pt x="74883" y="17236"/>
                </a:lnTo>
                <a:lnTo>
                  <a:pt x="74841" y="16961"/>
                </a:lnTo>
                <a:lnTo>
                  <a:pt x="74778" y="16707"/>
                </a:lnTo>
                <a:lnTo>
                  <a:pt x="74714" y="16496"/>
                </a:lnTo>
                <a:lnTo>
                  <a:pt x="74609" y="16326"/>
                </a:lnTo>
                <a:lnTo>
                  <a:pt x="74524" y="16178"/>
                </a:lnTo>
                <a:lnTo>
                  <a:pt x="74397" y="16094"/>
                </a:lnTo>
                <a:lnTo>
                  <a:pt x="74334" y="16073"/>
                </a:lnTo>
                <a:lnTo>
                  <a:pt x="74186" y="16073"/>
                </a:lnTo>
                <a:lnTo>
                  <a:pt x="74101" y="16094"/>
                </a:lnTo>
                <a:lnTo>
                  <a:pt x="73932" y="16157"/>
                </a:lnTo>
                <a:lnTo>
                  <a:pt x="73742" y="16305"/>
                </a:lnTo>
                <a:lnTo>
                  <a:pt x="73530" y="16517"/>
                </a:lnTo>
                <a:lnTo>
                  <a:pt x="73107" y="16961"/>
                </a:lnTo>
                <a:lnTo>
                  <a:pt x="72684" y="17363"/>
                </a:lnTo>
                <a:lnTo>
                  <a:pt x="72304" y="17680"/>
                </a:lnTo>
                <a:lnTo>
                  <a:pt x="71965" y="17955"/>
                </a:lnTo>
                <a:lnTo>
                  <a:pt x="71796" y="18039"/>
                </a:lnTo>
                <a:lnTo>
                  <a:pt x="71627" y="18124"/>
                </a:lnTo>
                <a:lnTo>
                  <a:pt x="71479" y="18187"/>
                </a:lnTo>
                <a:lnTo>
                  <a:pt x="71331" y="18230"/>
                </a:lnTo>
                <a:lnTo>
                  <a:pt x="71204" y="18251"/>
                </a:lnTo>
                <a:lnTo>
                  <a:pt x="71077" y="18251"/>
                </a:lnTo>
                <a:lnTo>
                  <a:pt x="70950" y="18230"/>
                </a:lnTo>
                <a:lnTo>
                  <a:pt x="70823" y="18187"/>
                </a:lnTo>
                <a:lnTo>
                  <a:pt x="70717" y="18103"/>
                </a:lnTo>
                <a:lnTo>
                  <a:pt x="70612" y="18018"/>
                </a:lnTo>
                <a:lnTo>
                  <a:pt x="70506" y="17891"/>
                </a:lnTo>
                <a:lnTo>
                  <a:pt x="70421" y="17743"/>
                </a:lnTo>
                <a:lnTo>
                  <a:pt x="70337" y="17553"/>
                </a:lnTo>
                <a:lnTo>
                  <a:pt x="70252" y="17341"/>
                </a:lnTo>
                <a:lnTo>
                  <a:pt x="70189" y="17109"/>
                </a:lnTo>
                <a:lnTo>
                  <a:pt x="70125" y="16855"/>
                </a:lnTo>
                <a:lnTo>
                  <a:pt x="70041" y="16221"/>
                </a:lnTo>
                <a:lnTo>
                  <a:pt x="69956" y="15481"/>
                </a:lnTo>
                <a:lnTo>
                  <a:pt x="69914" y="14592"/>
                </a:lnTo>
                <a:lnTo>
                  <a:pt x="69893" y="13577"/>
                </a:lnTo>
                <a:lnTo>
                  <a:pt x="69893" y="13049"/>
                </a:lnTo>
                <a:lnTo>
                  <a:pt x="69850" y="12562"/>
                </a:lnTo>
                <a:lnTo>
                  <a:pt x="69787" y="12097"/>
                </a:lnTo>
                <a:lnTo>
                  <a:pt x="69724" y="11695"/>
                </a:lnTo>
                <a:lnTo>
                  <a:pt x="69618" y="11314"/>
                </a:lnTo>
                <a:lnTo>
                  <a:pt x="69512" y="10976"/>
                </a:lnTo>
                <a:lnTo>
                  <a:pt x="69385" y="10659"/>
                </a:lnTo>
                <a:lnTo>
                  <a:pt x="69237" y="10384"/>
                </a:lnTo>
                <a:lnTo>
                  <a:pt x="69068" y="10151"/>
                </a:lnTo>
                <a:lnTo>
                  <a:pt x="68899" y="9940"/>
                </a:lnTo>
                <a:lnTo>
                  <a:pt x="68708" y="9771"/>
                </a:lnTo>
                <a:lnTo>
                  <a:pt x="68497" y="9623"/>
                </a:lnTo>
                <a:lnTo>
                  <a:pt x="68286" y="9517"/>
                </a:lnTo>
                <a:lnTo>
                  <a:pt x="68074" y="9432"/>
                </a:lnTo>
                <a:lnTo>
                  <a:pt x="67841" y="9390"/>
                </a:lnTo>
                <a:lnTo>
                  <a:pt x="67588" y="9369"/>
                </a:lnTo>
                <a:lnTo>
                  <a:pt x="67355" y="9390"/>
                </a:lnTo>
                <a:lnTo>
                  <a:pt x="67101" y="9411"/>
                </a:lnTo>
                <a:lnTo>
                  <a:pt x="66847" y="9475"/>
                </a:lnTo>
                <a:lnTo>
                  <a:pt x="66594" y="9580"/>
                </a:lnTo>
                <a:lnTo>
                  <a:pt x="66319" y="9686"/>
                </a:lnTo>
                <a:lnTo>
                  <a:pt x="66065" y="9834"/>
                </a:lnTo>
                <a:lnTo>
                  <a:pt x="65790" y="10003"/>
                </a:lnTo>
                <a:lnTo>
                  <a:pt x="65536" y="10215"/>
                </a:lnTo>
                <a:lnTo>
                  <a:pt x="65283" y="10426"/>
                </a:lnTo>
                <a:lnTo>
                  <a:pt x="65029" y="10659"/>
                </a:lnTo>
                <a:lnTo>
                  <a:pt x="64775" y="10934"/>
                </a:lnTo>
                <a:lnTo>
                  <a:pt x="64521" y="11209"/>
                </a:lnTo>
                <a:lnTo>
                  <a:pt x="64289" y="11526"/>
                </a:lnTo>
                <a:lnTo>
                  <a:pt x="64056" y="11864"/>
                </a:lnTo>
                <a:lnTo>
                  <a:pt x="63823" y="12203"/>
                </a:lnTo>
                <a:lnTo>
                  <a:pt x="63612" y="12583"/>
                </a:lnTo>
                <a:lnTo>
                  <a:pt x="63422" y="12922"/>
                </a:lnTo>
                <a:lnTo>
                  <a:pt x="63252" y="13175"/>
                </a:lnTo>
                <a:lnTo>
                  <a:pt x="63126" y="13366"/>
                </a:lnTo>
                <a:lnTo>
                  <a:pt x="62999" y="13493"/>
                </a:lnTo>
                <a:lnTo>
                  <a:pt x="62914" y="13535"/>
                </a:lnTo>
                <a:lnTo>
                  <a:pt x="62851" y="13535"/>
                </a:lnTo>
                <a:lnTo>
                  <a:pt x="62787" y="13471"/>
                </a:lnTo>
                <a:lnTo>
                  <a:pt x="62766" y="13345"/>
                </a:lnTo>
                <a:lnTo>
                  <a:pt x="62724" y="13175"/>
                </a:lnTo>
                <a:lnTo>
                  <a:pt x="62724" y="12964"/>
                </a:lnTo>
                <a:lnTo>
                  <a:pt x="62703" y="12435"/>
                </a:lnTo>
                <a:lnTo>
                  <a:pt x="62681" y="11759"/>
                </a:lnTo>
                <a:lnTo>
                  <a:pt x="62660" y="10976"/>
                </a:lnTo>
                <a:lnTo>
                  <a:pt x="62597" y="10151"/>
                </a:lnTo>
                <a:lnTo>
                  <a:pt x="62555" y="9707"/>
                </a:lnTo>
                <a:lnTo>
                  <a:pt x="62491" y="9284"/>
                </a:lnTo>
                <a:lnTo>
                  <a:pt x="62407" y="8840"/>
                </a:lnTo>
                <a:lnTo>
                  <a:pt x="62280" y="8396"/>
                </a:lnTo>
                <a:lnTo>
                  <a:pt x="62153" y="7973"/>
                </a:lnTo>
                <a:lnTo>
                  <a:pt x="62005" y="7571"/>
                </a:lnTo>
                <a:lnTo>
                  <a:pt x="61814" y="7170"/>
                </a:lnTo>
                <a:lnTo>
                  <a:pt x="61582" y="6789"/>
                </a:lnTo>
                <a:lnTo>
                  <a:pt x="61328" y="6429"/>
                </a:lnTo>
                <a:lnTo>
                  <a:pt x="61032" y="6112"/>
                </a:lnTo>
                <a:lnTo>
                  <a:pt x="60884" y="5964"/>
                </a:lnTo>
                <a:lnTo>
                  <a:pt x="60715" y="5816"/>
                </a:lnTo>
                <a:lnTo>
                  <a:pt x="60524" y="5689"/>
                </a:lnTo>
                <a:lnTo>
                  <a:pt x="60334" y="5562"/>
                </a:lnTo>
                <a:lnTo>
                  <a:pt x="60123" y="5435"/>
                </a:lnTo>
                <a:lnTo>
                  <a:pt x="59911" y="5351"/>
                </a:lnTo>
                <a:lnTo>
                  <a:pt x="59679" y="5245"/>
                </a:lnTo>
                <a:lnTo>
                  <a:pt x="59446" y="5161"/>
                </a:lnTo>
                <a:lnTo>
                  <a:pt x="59192" y="5097"/>
                </a:lnTo>
                <a:lnTo>
                  <a:pt x="58938" y="5055"/>
                </a:lnTo>
                <a:lnTo>
                  <a:pt x="58706" y="5013"/>
                </a:lnTo>
                <a:lnTo>
                  <a:pt x="58473" y="4991"/>
                </a:lnTo>
                <a:lnTo>
                  <a:pt x="58029" y="4991"/>
                </a:lnTo>
                <a:lnTo>
                  <a:pt x="57839" y="5013"/>
                </a:lnTo>
                <a:lnTo>
                  <a:pt x="57627" y="5055"/>
                </a:lnTo>
                <a:lnTo>
                  <a:pt x="57458" y="5097"/>
                </a:lnTo>
                <a:lnTo>
                  <a:pt x="57268" y="5161"/>
                </a:lnTo>
                <a:lnTo>
                  <a:pt x="57099" y="5245"/>
                </a:lnTo>
                <a:lnTo>
                  <a:pt x="56929" y="5330"/>
                </a:lnTo>
                <a:lnTo>
                  <a:pt x="56781" y="5435"/>
                </a:lnTo>
                <a:lnTo>
                  <a:pt x="56612" y="5541"/>
                </a:lnTo>
                <a:lnTo>
                  <a:pt x="56337" y="5774"/>
                </a:lnTo>
                <a:lnTo>
                  <a:pt x="56083" y="6070"/>
                </a:lnTo>
                <a:lnTo>
                  <a:pt x="55851" y="6387"/>
                </a:lnTo>
                <a:lnTo>
                  <a:pt x="55618" y="6725"/>
                </a:lnTo>
                <a:lnTo>
                  <a:pt x="55428" y="7106"/>
                </a:lnTo>
                <a:lnTo>
                  <a:pt x="55259" y="7508"/>
                </a:lnTo>
                <a:lnTo>
                  <a:pt x="55090" y="7910"/>
                </a:lnTo>
                <a:lnTo>
                  <a:pt x="54942" y="8333"/>
                </a:lnTo>
                <a:lnTo>
                  <a:pt x="54815" y="8756"/>
                </a:lnTo>
                <a:lnTo>
                  <a:pt x="54582" y="9644"/>
                </a:lnTo>
                <a:lnTo>
                  <a:pt x="54371" y="10490"/>
                </a:lnTo>
                <a:lnTo>
                  <a:pt x="54180" y="11314"/>
                </a:lnTo>
                <a:lnTo>
                  <a:pt x="53990" y="12055"/>
                </a:lnTo>
                <a:lnTo>
                  <a:pt x="53905" y="12372"/>
                </a:lnTo>
                <a:lnTo>
                  <a:pt x="53800" y="12668"/>
                </a:lnTo>
                <a:lnTo>
                  <a:pt x="53694" y="12943"/>
                </a:lnTo>
                <a:lnTo>
                  <a:pt x="53567" y="13154"/>
                </a:lnTo>
                <a:lnTo>
                  <a:pt x="53440" y="13345"/>
                </a:lnTo>
                <a:lnTo>
                  <a:pt x="53313" y="13471"/>
                </a:lnTo>
                <a:lnTo>
                  <a:pt x="53229" y="13514"/>
                </a:lnTo>
                <a:lnTo>
                  <a:pt x="53165" y="13556"/>
                </a:lnTo>
                <a:lnTo>
                  <a:pt x="53081" y="13577"/>
                </a:lnTo>
                <a:lnTo>
                  <a:pt x="52996" y="13577"/>
                </a:lnTo>
                <a:lnTo>
                  <a:pt x="52784" y="13556"/>
                </a:lnTo>
                <a:lnTo>
                  <a:pt x="52594" y="13514"/>
                </a:lnTo>
                <a:lnTo>
                  <a:pt x="52425" y="13471"/>
                </a:lnTo>
                <a:lnTo>
                  <a:pt x="52277" y="13408"/>
                </a:lnTo>
                <a:lnTo>
                  <a:pt x="52129" y="13323"/>
                </a:lnTo>
                <a:lnTo>
                  <a:pt x="52002" y="13218"/>
                </a:lnTo>
                <a:lnTo>
                  <a:pt x="51875" y="13091"/>
                </a:lnTo>
                <a:lnTo>
                  <a:pt x="51769" y="12964"/>
                </a:lnTo>
                <a:lnTo>
                  <a:pt x="51685" y="12795"/>
                </a:lnTo>
                <a:lnTo>
                  <a:pt x="51600" y="12647"/>
                </a:lnTo>
                <a:lnTo>
                  <a:pt x="51537" y="12456"/>
                </a:lnTo>
                <a:lnTo>
                  <a:pt x="51473" y="12266"/>
                </a:lnTo>
                <a:lnTo>
                  <a:pt x="51410" y="11864"/>
                </a:lnTo>
                <a:lnTo>
                  <a:pt x="51346" y="11399"/>
                </a:lnTo>
                <a:lnTo>
                  <a:pt x="51346" y="10892"/>
                </a:lnTo>
                <a:lnTo>
                  <a:pt x="51346" y="10363"/>
                </a:lnTo>
                <a:lnTo>
                  <a:pt x="51368" y="9813"/>
                </a:lnTo>
                <a:lnTo>
                  <a:pt x="51431" y="9221"/>
                </a:lnTo>
                <a:lnTo>
                  <a:pt x="51664" y="6747"/>
                </a:lnTo>
                <a:lnTo>
                  <a:pt x="51706" y="6112"/>
                </a:lnTo>
                <a:lnTo>
                  <a:pt x="51748" y="5478"/>
                </a:lnTo>
                <a:lnTo>
                  <a:pt x="51769" y="4864"/>
                </a:lnTo>
                <a:lnTo>
                  <a:pt x="51769" y="4251"/>
                </a:lnTo>
                <a:lnTo>
                  <a:pt x="51727" y="3680"/>
                </a:lnTo>
                <a:lnTo>
                  <a:pt x="51664" y="3130"/>
                </a:lnTo>
                <a:lnTo>
                  <a:pt x="51558" y="2602"/>
                </a:lnTo>
                <a:lnTo>
                  <a:pt x="51494" y="2348"/>
                </a:lnTo>
                <a:lnTo>
                  <a:pt x="51431" y="2094"/>
                </a:lnTo>
                <a:lnTo>
                  <a:pt x="51325" y="1862"/>
                </a:lnTo>
                <a:lnTo>
                  <a:pt x="51220" y="1650"/>
                </a:lnTo>
                <a:lnTo>
                  <a:pt x="51114" y="1439"/>
                </a:lnTo>
                <a:lnTo>
                  <a:pt x="50987" y="1248"/>
                </a:lnTo>
                <a:lnTo>
                  <a:pt x="50839" y="1058"/>
                </a:lnTo>
                <a:lnTo>
                  <a:pt x="50670" y="889"/>
                </a:lnTo>
                <a:lnTo>
                  <a:pt x="50501" y="720"/>
                </a:lnTo>
                <a:lnTo>
                  <a:pt x="50310" y="572"/>
                </a:lnTo>
                <a:lnTo>
                  <a:pt x="50099" y="445"/>
                </a:lnTo>
                <a:lnTo>
                  <a:pt x="49866" y="339"/>
                </a:lnTo>
                <a:lnTo>
                  <a:pt x="49634" y="233"/>
                </a:lnTo>
                <a:lnTo>
                  <a:pt x="49359" y="149"/>
                </a:lnTo>
                <a:lnTo>
                  <a:pt x="49084" y="85"/>
                </a:lnTo>
                <a:lnTo>
                  <a:pt x="48788" y="43"/>
                </a:lnTo>
                <a:lnTo>
                  <a:pt x="48470" y="1"/>
                </a:lnTo>
                <a:lnTo>
                  <a:pt x="48111" y="1"/>
                </a:lnTo>
                <a:lnTo>
                  <a:pt x="47625" y="22"/>
                </a:lnTo>
                <a:lnTo>
                  <a:pt x="47159" y="64"/>
                </a:lnTo>
                <a:lnTo>
                  <a:pt x="46715" y="127"/>
                </a:lnTo>
                <a:lnTo>
                  <a:pt x="46292" y="233"/>
                </a:lnTo>
                <a:lnTo>
                  <a:pt x="45890" y="360"/>
                </a:lnTo>
                <a:lnTo>
                  <a:pt x="45510" y="508"/>
                </a:lnTo>
                <a:lnTo>
                  <a:pt x="45171" y="698"/>
                </a:lnTo>
                <a:lnTo>
                  <a:pt x="44854" y="889"/>
                </a:lnTo>
                <a:lnTo>
                  <a:pt x="44537" y="1121"/>
                </a:lnTo>
                <a:lnTo>
                  <a:pt x="44262" y="1375"/>
                </a:lnTo>
                <a:lnTo>
                  <a:pt x="43987" y="1629"/>
                </a:lnTo>
                <a:lnTo>
                  <a:pt x="43755" y="1925"/>
                </a:lnTo>
                <a:lnTo>
                  <a:pt x="43522" y="2221"/>
                </a:lnTo>
                <a:lnTo>
                  <a:pt x="43332" y="2538"/>
                </a:lnTo>
                <a:lnTo>
                  <a:pt x="43141" y="2877"/>
                </a:lnTo>
                <a:lnTo>
                  <a:pt x="42972" y="3236"/>
                </a:lnTo>
                <a:lnTo>
                  <a:pt x="42803" y="3596"/>
                </a:lnTo>
                <a:lnTo>
                  <a:pt x="42655" y="3976"/>
                </a:lnTo>
                <a:lnTo>
                  <a:pt x="42549" y="4357"/>
                </a:lnTo>
                <a:lnTo>
                  <a:pt x="42422" y="4759"/>
                </a:lnTo>
                <a:lnTo>
                  <a:pt x="42338" y="5182"/>
                </a:lnTo>
                <a:lnTo>
                  <a:pt x="42232" y="5605"/>
                </a:lnTo>
                <a:lnTo>
                  <a:pt x="42105" y="6451"/>
                </a:lnTo>
                <a:lnTo>
                  <a:pt x="41999" y="7339"/>
                </a:lnTo>
                <a:lnTo>
                  <a:pt x="41936" y="8227"/>
                </a:lnTo>
                <a:lnTo>
                  <a:pt x="41915" y="9136"/>
                </a:lnTo>
                <a:lnTo>
                  <a:pt x="41915" y="10024"/>
                </a:lnTo>
                <a:lnTo>
                  <a:pt x="41915" y="10913"/>
                </a:lnTo>
                <a:lnTo>
                  <a:pt x="41957" y="11780"/>
                </a:lnTo>
                <a:lnTo>
                  <a:pt x="42020" y="13429"/>
                </a:lnTo>
                <a:lnTo>
                  <a:pt x="42084" y="14867"/>
                </a:lnTo>
                <a:lnTo>
                  <a:pt x="42084" y="15523"/>
                </a:lnTo>
                <a:lnTo>
                  <a:pt x="42063" y="16073"/>
                </a:lnTo>
                <a:lnTo>
                  <a:pt x="42042" y="16559"/>
                </a:lnTo>
                <a:lnTo>
                  <a:pt x="41999" y="16770"/>
                </a:lnTo>
                <a:lnTo>
                  <a:pt x="41957" y="16961"/>
                </a:lnTo>
                <a:lnTo>
                  <a:pt x="41915" y="17130"/>
                </a:lnTo>
                <a:lnTo>
                  <a:pt x="41851" y="17257"/>
                </a:lnTo>
                <a:lnTo>
                  <a:pt x="41788" y="17384"/>
                </a:lnTo>
                <a:lnTo>
                  <a:pt x="41703" y="17468"/>
                </a:lnTo>
                <a:lnTo>
                  <a:pt x="41619" y="17511"/>
                </a:lnTo>
                <a:lnTo>
                  <a:pt x="41513" y="17553"/>
                </a:lnTo>
                <a:lnTo>
                  <a:pt x="41386" y="17532"/>
                </a:lnTo>
                <a:lnTo>
                  <a:pt x="41259" y="17511"/>
                </a:lnTo>
                <a:lnTo>
                  <a:pt x="41111" y="17447"/>
                </a:lnTo>
                <a:lnTo>
                  <a:pt x="40942" y="17341"/>
                </a:lnTo>
                <a:lnTo>
                  <a:pt x="40773" y="17193"/>
                </a:lnTo>
                <a:lnTo>
                  <a:pt x="40561" y="17024"/>
                </a:lnTo>
                <a:lnTo>
                  <a:pt x="40329" y="16834"/>
                </a:lnTo>
                <a:lnTo>
                  <a:pt x="40117" y="16644"/>
                </a:lnTo>
                <a:lnTo>
                  <a:pt x="39885" y="16496"/>
                </a:lnTo>
                <a:lnTo>
                  <a:pt x="39694" y="16390"/>
                </a:lnTo>
                <a:lnTo>
                  <a:pt x="39483" y="16284"/>
                </a:lnTo>
                <a:lnTo>
                  <a:pt x="39292" y="16221"/>
                </a:lnTo>
                <a:lnTo>
                  <a:pt x="39102" y="16157"/>
                </a:lnTo>
                <a:lnTo>
                  <a:pt x="38912" y="16136"/>
                </a:lnTo>
                <a:lnTo>
                  <a:pt x="38785" y="16073"/>
                </a:lnTo>
                <a:lnTo>
                  <a:pt x="38658" y="16073"/>
                </a:lnTo>
                <a:lnTo>
                  <a:pt x="38510" y="16115"/>
                </a:lnTo>
                <a:lnTo>
                  <a:pt x="38341" y="16200"/>
                </a:lnTo>
                <a:lnTo>
                  <a:pt x="38151" y="16284"/>
                </a:lnTo>
                <a:lnTo>
                  <a:pt x="37960" y="16369"/>
                </a:lnTo>
                <a:lnTo>
                  <a:pt x="37791" y="16496"/>
                </a:lnTo>
                <a:lnTo>
                  <a:pt x="37622" y="16665"/>
                </a:lnTo>
                <a:lnTo>
                  <a:pt x="37474" y="16834"/>
                </a:lnTo>
                <a:lnTo>
                  <a:pt x="37305" y="17024"/>
                </a:lnTo>
                <a:lnTo>
                  <a:pt x="37178" y="17236"/>
                </a:lnTo>
                <a:lnTo>
                  <a:pt x="37030" y="17447"/>
                </a:lnTo>
                <a:lnTo>
                  <a:pt x="36712" y="17722"/>
                </a:lnTo>
                <a:lnTo>
                  <a:pt x="36416" y="17934"/>
                </a:lnTo>
                <a:lnTo>
                  <a:pt x="36142" y="18103"/>
                </a:lnTo>
                <a:lnTo>
                  <a:pt x="35867" y="18209"/>
                </a:lnTo>
                <a:lnTo>
                  <a:pt x="35761" y="18251"/>
                </a:lnTo>
                <a:lnTo>
                  <a:pt x="35528" y="18251"/>
                </a:lnTo>
                <a:lnTo>
                  <a:pt x="35422" y="18230"/>
                </a:lnTo>
                <a:lnTo>
                  <a:pt x="35317" y="18209"/>
                </a:lnTo>
                <a:lnTo>
                  <a:pt x="35211" y="18145"/>
                </a:lnTo>
                <a:lnTo>
                  <a:pt x="35126" y="18060"/>
                </a:lnTo>
                <a:lnTo>
                  <a:pt x="35042" y="17976"/>
                </a:lnTo>
                <a:lnTo>
                  <a:pt x="34957" y="17870"/>
                </a:lnTo>
                <a:lnTo>
                  <a:pt x="34873" y="17743"/>
                </a:lnTo>
                <a:lnTo>
                  <a:pt x="34809" y="17595"/>
                </a:lnTo>
                <a:lnTo>
                  <a:pt x="34746" y="17405"/>
                </a:lnTo>
                <a:lnTo>
                  <a:pt x="34619" y="17003"/>
                </a:lnTo>
                <a:lnTo>
                  <a:pt x="34534" y="16517"/>
                </a:lnTo>
                <a:lnTo>
                  <a:pt x="34450" y="15925"/>
                </a:lnTo>
                <a:lnTo>
                  <a:pt x="34386" y="15248"/>
                </a:lnTo>
                <a:lnTo>
                  <a:pt x="34365" y="14465"/>
                </a:lnTo>
                <a:lnTo>
                  <a:pt x="34344" y="13577"/>
                </a:lnTo>
                <a:lnTo>
                  <a:pt x="34344" y="13049"/>
                </a:lnTo>
                <a:lnTo>
                  <a:pt x="34302" y="12562"/>
                </a:lnTo>
                <a:lnTo>
                  <a:pt x="34259" y="12097"/>
                </a:lnTo>
                <a:lnTo>
                  <a:pt x="34175" y="11695"/>
                </a:lnTo>
                <a:lnTo>
                  <a:pt x="34069" y="11314"/>
                </a:lnTo>
                <a:lnTo>
                  <a:pt x="33963" y="10976"/>
                </a:lnTo>
                <a:lnTo>
                  <a:pt x="33836" y="10659"/>
                </a:lnTo>
                <a:lnTo>
                  <a:pt x="33688" y="10384"/>
                </a:lnTo>
                <a:lnTo>
                  <a:pt x="33519" y="10151"/>
                </a:lnTo>
                <a:lnTo>
                  <a:pt x="33350" y="9940"/>
                </a:lnTo>
                <a:lnTo>
                  <a:pt x="33160" y="9771"/>
                </a:lnTo>
                <a:lnTo>
                  <a:pt x="32948" y="9623"/>
                </a:lnTo>
                <a:lnTo>
                  <a:pt x="32737" y="9517"/>
                </a:lnTo>
                <a:lnTo>
                  <a:pt x="32525" y="9432"/>
                </a:lnTo>
                <a:lnTo>
                  <a:pt x="32293" y="9390"/>
                </a:lnTo>
                <a:lnTo>
                  <a:pt x="32039" y="9369"/>
                </a:lnTo>
                <a:lnTo>
                  <a:pt x="31806" y="9390"/>
                </a:lnTo>
                <a:lnTo>
                  <a:pt x="31553" y="9411"/>
                </a:lnTo>
                <a:lnTo>
                  <a:pt x="31299" y="9475"/>
                </a:lnTo>
                <a:lnTo>
                  <a:pt x="31045" y="9580"/>
                </a:lnTo>
                <a:lnTo>
                  <a:pt x="30770" y="9686"/>
                </a:lnTo>
                <a:lnTo>
                  <a:pt x="30516" y="9834"/>
                </a:lnTo>
                <a:lnTo>
                  <a:pt x="30263" y="10003"/>
                </a:lnTo>
                <a:lnTo>
                  <a:pt x="29988" y="10215"/>
                </a:lnTo>
                <a:lnTo>
                  <a:pt x="29734" y="10426"/>
                </a:lnTo>
                <a:lnTo>
                  <a:pt x="29480" y="10659"/>
                </a:lnTo>
                <a:lnTo>
                  <a:pt x="29226" y="10934"/>
                </a:lnTo>
                <a:lnTo>
                  <a:pt x="28973" y="11209"/>
                </a:lnTo>
                <a:lnTo>
                  <a:pt x="28740" y="11526"/>
                </a:lnTo>
                <a:lnTo>
                  <a:pt x="28507" y="11864"/>
                </a:lnTo>
                <a:lnTo>
                  <a:pt x="28275" y="12203"/>
                </a:lnTo>
                <a:lnTo>
                  <a:pt x="28063" y="12583"/>
                </a:lnTo>
                <a:lnTo>
                  <a:pt x="27873" y="12922"/>
                </a:lnTo>
                <a:lnTo>
                  <a:pt x="27704" y="13175"/>
                </a:lnTo>
                <a:lnTo>
                  <a:pt x="27577" y="13366"/>
                </a:lnTo>
                <a:lnTo>
                  <a:pt x="27471" y="13493"/>
                </a:lnTo>
                <a:lnTo>
                  <a:pt x="27365" y="13535"/>
                </a:lnTo>
                <a:lnTo>
                  <a:pt x="27302" y="13535"/>
                </a:lnTo>
                <a:lnTo>
                  <a:pt x="27260" y="13471"/>
                </a:lnTo>
                <a:lnTo>
                  <a:pt x="27217" y="13345"/>
                </a:lnTo>
                <a:lnTo>
                  <a:pt x="27196" y="13175"/>
                </a:lnTo>
                <a:lnTo>
                  <a:pt x="27175" y="12964"/>
                </a:lnTo>
                <a:lnTo>
                  <a:pt x="27154" y="12435"/>
                </a:lnTo>
                <a:lnTo>
                  <a:pt x="27133" y="11759"/>
                </a:lnTo>
                <a:lnTo>
                  <a:pt x="27112" y="10976"/>
                </a:lnTo>
                <a:lnTo>
                  <a:pt x="27048" y="10151"/>
                </a:lnTo>
                <a:lnTo>
                  <a:pt x="27006" y="9707"/>
                </a:lnTo>
                <a:lnTo>
                  <a:pt x="26942" y="9284"/>
                </a:lnTo>
                <a:lnTo>
                  <a:pt x="26858" y="8840"/>
                </a:lnTo>
                <a:lnTo>
                  <a:pt x="26752" y="8396"/>
                </a:lnTo>
                <a:lnTo>
                  <a:pt x="26604" y="7973"/>
                </a:lnTo>
                <a:lnTo>
                  <a:pt x="26456" y="7571"/>
                </a:lnTo>
                <a:lnTo>
                  <a:pt x="26266" y="7170"/>
                </a:lnTo>
                <a:lnTo>
                  <a:pt x="26033" y="6789"/>
                </a:lnTo>
                <a:lnTo>
                  <a:pt x="25779" y="6429"/>
                </a:lnTo>
                <a:lnTo>
                  <a:pt x="25483" y="6112"/>
                </a:lnTo>
                <a:lnTo>
                  <a:pt x="25335" y="5964"/>
                </a:lnTo>
                <a:lnTo>
                  <a:pt x="25166" y="5816"/>
                </a:lnTo>
                <a:lnTo>
                  <a:pt x="24976" y="5689"/>
                </a:lnTo>
                <a:lnTo>
                  <a:pt x="24785" y="5562"/>
                </a:lnTo>
                <a:lnTo>
                  <a:pt x="24574" y="5435"/>
                </a:lnTo>
                <a:lnTo>
                  <a:pt x="24362" y="5351"/>
                </a:lnTo>
                <a:lnTo>
                  <a:pt x="24130" y="5245"/>
                </a:lnTo>
                <a:lnTo>
                  <a:pt x="23897" y="5161"/>
                </a:lnTo>
                <a:lnTo>
                  <a:pt x="23643" y="5097"/>
                </a:lnTo>
                <a:lnTo>
                  <a:pt x="23390" y="5055"/>
                </a:lnTo>
                <a:lnTo>
                  <a:pt x="23157" y="5013"/>
                </a:lnTo>
                <a:lnTo>
                  <a:pt x="22924" y="4991"/>
                </a:lnTo>
                <a:lnTo>
                  <a:pt x="22501" y="4991"/>
                </a:lnTo>
                <a:lnTo>
                  <a:pt x="22290" y="5013"/>
                </a:lnTo>
                <a:lnTo>
                  <a:pt x="22100" y="5055"/>
                </a:lnTo>
                <a:lnTo>
                  <a:pt x="21909" y="5097"/>
                </a:lnTo>
                <a:lnTo>
                  <a:pt x="21719" y="5161"/>
                </a:lnTo>
                <a:lnTo>
                  <a:pt x="21550" y="5245"/>
                </a:lnTo>
                <a:lnTo>
                  <a:pt x="21381" y="5330"/>
                </a:lnTo>
                <a:lnTo>
                  <a:pt x="21233" y="5435"/>
                </a:lnTo>
                <a:lnTo>
                  <a:pt x="21085" y="5541"/>
                </a:lnTo>
                <a:lnTo>
                  <a:pt x="20789" y="5774"/>
                </a:lnTo>
                <a:lnTo>
                  <a:pt x="20535" y="6070"/>
                </a:lnTo>
                <a:lnTo>
                  <a:pt x="20302" y="6387"/>
                </a:lnTo>
                <a:lnTo>
                  <a:pt x="20091" y="6725"/>
                </a:lnTo>
                <a:lnTo>
                  <a:pt x="19879" y="7106"/>
                </a:lnTo>
                <a:lnTo>
                  <a:pt x="19710" y="7508"/>
                </a:lnTo>
                <a:lnTo>
                  <a:pt x="19541" y="7910"/>
                </a:lnTo>
                <a:lnTo>
                  <a:pt x="19414" y="8333"/>
                </a:lnTo>
                <a:lnTo>
                  <a:pt x="19266" y="8756"/>
                </a:lnTo>
                <a:lnTo>
                  <a:pt x="19033" y="9644"/>
                </a:lnTo>
                <a:lnTo>
                  <a:pt x="18822" y="10490"/>
                </a:lnTo>
                <a:lnTo>
                  <a:pt x="18631" y="11314"/>
                </a:lnTo>
                <a:lnTo>
                  <a:pt x="18441" y="12055"/>
                </a:lnTo>
                <a:lnTo>
                  <a:pt x="18357" y="12372"/>
                </a:lnTo>
                <a:lnTo>
                  <a:pt x="18251" y="12668"/>
                </a:lnTo>
                <a:lnTo>
                  <a:pt x="18145" y="12943"/>
                </a:lnTo>
                <a:lnTo>
                  <a:pt x="18018" y="13154"/>
                </a:lnTo>
                <a:lnTo>
                  <a:pt x="17912" y="13345"/>
                </a:lnTo>
                <a:lnTo>
                  <a:pt x="17764" y="13471"/>
                </a:lnTo>
                <a:lnTo>
                  <a:pt x="17701" y="13514"/>
                </a:lnTo>
                <a:lnTo>
                  <a:pt x="17616" y="13556"/>
                </a:lnTo>
                <a:lnTo>
                  <a:pt x="17532" y="13577"/>
                </a:lnTo>
                <a:lnTo>
                  <a:pt x="17447" y="13577"/>
                </a:lnTo>
                <a:lnTo>
                  <a:pt x="17236" y="13556"/>
                </a:lnTo>
                <a:lnTo>
                  <a:pt x="17045" y="13514"/>
                </a:lnTo>
                <a:lnTo>
                  <a:pt x="16876" y="13471"/>
                </a:lnTo>
                <a:lnTo>
                  <a:pt x="16728" y="13408"/>
                </a:lnTo>
                <a:lnTo>
                  <a:pt x="16580" y="13323"/>
                </a:lnTo>
                <a:lnTo>
                  <a:pt x="16453" y="13218"/>
                </a:lnTo>
                <a:lnTo>
                  <a:pt x="16326" y="13091"/>
                </a:lnTo>
                <a:lnTo>
                  <a:pt x="16221" y="12964"/>
                </a:lnTo>
                <a:lnTo>
                  <a:pt x="16136" y="12795"/>
                </a:lnTo>
                <a:lnTo>
                  <a:pt x="16051" y="12647"/>
                </a:lnTo>
                <a:lnTo>
                  <a:pt x="15988" y="12456"/>
                </a:lnTo>
                <a:lnTo>
                  <a:pt x="15946" y="12266"/>
                </a:lnTo>
                <a:lnTo>
                  <a:pt x="15861" y="11864"/>
                </a:lnTo>
                <a:lnTo>
                  <a:pt x="15798" y="11399"/>
                </a:lnTo>
                <a:lnTo>
                  <a:pt x="15798" y="10892"/>
                </a:lnTo>
                <a:lnTo>
                  <a:pt x="15798" y="10363"/>
                </a:lnTo>
                <a:lnTo>
                  <a:pt x="15840" y="9813"/>
                </a:lnTo>
                <a:lnTo>
                  <a:pt x="15882" y="9221"/>
                </a:lnTo>
                <a:lnTo>
                  <a:pt x="16115" y="6747"/>
                </a:lnTo>
                <a:lnTo>
                  <a:pt x="16178" y="6112"/>
                </a:lnTo>
                <a:lnTo>
                  <a:pt x="16200" y="5478"/>
                </a:lnTo>
                <a:lnTo>
                  <a:pt x="16221" y="4864"/>
                </a:lnTo>
                <a:lnTo>
                  <a:pt x="16221" y="4251"/>
                </a:lnTo>
                <a:lnTo>
                  <a:pt x="16200" y="3680"/>
                </a:lnTo>
                <a:lnTo>
                  <a:pt x="16136" y="3130"/>
                </a:lnTo>
                <a:lnTo>
                  <a:pt x="16030" y="2602"/>
                </a:lnTo>
                <a:lnTo>
                  <a:pt x="15946" y="2348"/>
                </a:lnTo>
                <a:lnTo>
                  <a:pt x="15882" y="2094"/>
                </a:lnTo>
                <a:lnTo>
                  <a:pt x="15777" y="1862"/>
                </a:lnTo>
                <a:lnTo>
                  <a:pt x="15692" y="1650"/>
                </a:lnTo>
                <a:lnTo>
                  <a:pt x="15565" y="1439"/>
                </a:lnTo>
                <a:lnTo>
                  <a:pt x="15438" y="1248"/>
                </a:lnTo>
                <a:lnTo>
                  <a:pt x="15290" y="1058"/>
                </a:lnTo>
                <a:lnTo>
                  <a:pt x="15121" y="889"/>
                </a:lnTo>
                <a:lnTo>
                  <a:pt x="14952" y="720"/>
                </a:lnTo>
                <a:lnTo>
                  <a:pt x="14762" y="572"/>
                </a:lnTo>
                <a:lnTo>
                  <a:pt x="14550" y="445"/>
                </a:lnTo>
                <a:lnTo>
                  <a:pt x="14339" y="339"/>
                </a:lnTo>
                <a:lnTo>
                  <a:pt x="14085" y="233"/>
                </a:lnTo>
                <a:lnTo>
                  <a:pt x="13831" y="149"/>
                </a:lnTo>
                <a:lnTo>
                  <a:pt x="13535" y="85"/>
                </a:lnTo>
                <a:lnTo>
                  <a:pt x="13239" y="43"/>
                </a:lnTo>
                <a:lnTo>
                  <a:pt x="12922" y="1"/>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35"/>
          <p:cNvSpPr/>
          <p:nvPr/>
        </p:nvSpPr>
        <p:spPr>
          <a:xfrm>
            <a:off x="-2440250" y="1569342"/>
            <a:ext cx="2145094" cy="369801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extBox 4">
            <a:extLst>
              <a:ext uri="{FF2B5EF4-FFF2-40B4-BE49-F238E27FC236}">
                <a16:creationId xmlns:a16="http://schemas.microsoft.com/office/drawing/2014/main" id="{26BD09E8-B2F2-BB55-3D02-3F2082EBD8B4}"/>
              </a:ext>
            </a:extLst>
          </p:cNvPr>
          <p:cNvSpPr txBox="1"/>
          <p:nvPr/>
        </p:nvSpPr>
        <p:spPr>
          <a:xfrm>
            <a:off x="322958" y="4451449"/>
            <a:ext cx="2624136"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I left it all behind to seek a Northwest Passage to the sea. </a:t>
            </a:r>
            <a:endParaRPr lang="en-US"/>
          </a:p>
          <a:p>
            <a:r>
              <a:rPr lang="en-US" sz="1100">
                <a:solidFill>
                  <a:srgbClr val="FFFFFF"/>
                </a:solidFill>
                <a:latin typeface="Roboto Medium"/>
                <a:ea typeface="Roboto Medium"/>
                <a:cs typeface="Roboto Medium"/>
              </a:rPr>
              <a:t>--Stan Rogers, "Northwest Passage"</a:t>
            </a:r>
            <a:endParaRPr lang="en-US"/>
          </a:p>
        </p:txBody>
      </p:sp>
    </p:spTree>
    <p:extLst>
      <p:ext uri="{BB962C8B-B14F-4D97-AF65-F5344CB8AC3E}">
        <p14:creationId xmlns:p14="http://schemas.microsoft.com/office/powerpoint/2010/main" val="4064124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78"/>
        <p:cNvGrpSpPr/>
        <p:nvPr/>
      </p:nvGrpSpPr>
      <p:grpSpPr>
        <a:xfrm>
          <a:off x="0" y="0"/>
          <a:ext cx="0" cy="0"/>
          <a:chOff x="0" y="0"/>
          <a:chExt cx="0" cy="0"/>
        </a:xfrm>
      </p:grpSpPr>
      <p:sp>
        <p:nvSpPr>
          <p:cNvPr id="2279" name="Google Shape;2279;p30"/>
          <p:cNvSpPr/>
          <p:nvPr/>
        </p:nvSpPr>
        <p:spPr>
          <a:xfrm>
            <a:off x="4023900" y="879560"/>
            <a:ext cx="1096200" cy="10962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2280" name="Google Shape;2280;p30"/>
          <p:cNvSpPr txBox="1">
            <a:spLocks noGrp="1"/>
          </p:cNvSpPr>
          <p:nvPr>
            <p:ph type="title"/>
          </p:nvPr>
        </p:nvSpPr>
        <p:spPr>
          <a:xfrm>
            <a:off x="708144" y="1947654"/>
            <a:ext cx="8112722" cy="970200"/>
          </a:xfrm>
          <a:prstGeom prst="rect">
            <a:avLst/>
          </a:prstGeom>
        </p:spPr>
        <p:txBody>
          <a:bodyPr spcFirstLastPara="1" wrap="square" lIns="91425" tIns="91425" rIns="91425" bIns="91425" anchor="t" anchorCtr="0">
            <a:noAutofit/>
          </a:bodyPr>
          <a:lstStyle/>
          <a:p>
            <a:r>
              <a:rPr lang="en" sz="6000"/>
              <a:t>Implementing an AFN</a:t>
            </a:r>
            <a:endParaRPr lang="en-US" sz="6000"/>
          </a:p>
        </p:txBody>
      </p:sp>
      <p:sp>
        <p:nvSpPr>
          <p:cNvPr id="2281" name="Google Shape;2281;p30"/>
          <p:cNvSpPr txBox="1">
            <a:spLocks noGrp="1"/>
          </p:cNvSpPr>
          <p:nvPr>
            <p:ph type="title" idx="2"/>
          </p:nvPr>
        </p:nvSpPr>
        <p:spPr>
          <a:xfrm>
            <a:off x="4114800" y="1082220"/>
            <a:ext cx="914400" cy="69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2</a:t>
            </a:r>
            <a:endParaRPr/>
          </a:p>
        </p:txBody>
      </p:sp>
      <p:sp>
        <p:nvSpPr>
          <p:cNvPr id="2282" name="Google Shape;2282;p30"/>
          <p:cNvSpPr txBox="1">
            <a:spLocks noGrp="1"/>
          </p:cNvSpPr>
          <p:nvPr>
            <p:ph type="subTitle" idx="1"/>
          </p:nvPr>
        </p:nvSpPr>
        <p:spPr>
          <a:xfrm>
            <a:off x="2370000" y="2907640"/>
            <a:ext cx="4404000" cy="365700"/>
          </a:xfrm>
          <a:prstGeom prst="rect">
            <a:avLst/>
          </a:prstGeom>
        </p:spPr>
        <p:txBody>
          <a:bodyPr spcFirstLastPara="1" wrap="square" lIns="91425" tIns="91425" rIns="91425" bIns="91425" anchor="t" anchorCtr="0">
            <a:noAutofit/>
          </a:bodyPr>
          <a:lstStyle/>
          <a:p>
            <a:pPr marL="0" indent="0"/>
            <a:r>
              <a:rPr lang="en"/>
              <a:t>"Sure, you can totally do things this way!" Famous last words.</a:t>
            </a:r>
            <a:endParaRPr lang="en-US"/>
          </a:p>
        </p:txBody>
      </p:sp>
      <p:sp>
        <p:nvSpPr>
          <p:cNvPr id="2" name="Google Shape;2282;p30">
            <a:extLst>
              <a:ext uri="{FF2B5EF4-FFF2-40B4-BE49-F238E27FC236}">
                <a16:creationId xmlns:a16="http://schemas.microsoft.com/office/drawing/2014/main" id="{5F265D73-54E5-009E-4242-466B7BD0C933}"/>
              </a:ext>
            </a:extLst>
          </p:cNvPr>
          <p:cNvSpPr txBox="1">
            <a:spLocks/>
          </p:cNvSpPr>
          <p:nvPr/>
        </p:nvSpPr>
        <p:spPr>
          <a:xfrm>
            <a:off x="8133347" y="4777800"/>
            <a:ext cx="854906" cy="36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1"/>
              </a:buClr>
              <a:buSzPts val="14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2pPr>
            <a:lvl3pPr marL="1371600" marR="0" lvl="2"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3pPr>
            <a:lvl4pPr marL="1828800" marR="0" lvl="3"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4pPr>
            <a:lvl5pPr marL="2286000" marR="0" lvl="4"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5pPr>
            <a:lvl6pPr marL="2743200" marR="0" lvl="5"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6pPr>
            <a:lvl7pPr marL="3200400" marR="0" lvl="6"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7pPr>
            <a:lvl8pPr marL="3657600" marR="0" lvl="7"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8pPr>
            <a:lvl9pPr marL="4114800" marR="0" lvl="8"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9pPr>
          </a:lstStyle>
          <a:p>
            <a:pPr marL="0" indent="0"/>
            <a:r>
              <a:rPr lang="en"/>
              <a:t>Randy</a:t>
            </a:r>
            <a:endParaRPr lang="en-US"/>
          </a:p>
        </p:txBody>
      </p:sp>
      <p:sp>
        <p:nvSpPr>
          <p:cNvPr id="3" name="Trapezoid 2" descr="Allanburg Bridge 11, in the open position">
            <a:extLst>
              <a:ext uri="{FF2B5EF4-FFF2-40B4-BE49-F238E27FC236}">
                <a16:creationId xmlns:a16="http://schemas.microsoft.com/office/drawing/2014/main" id="{EC617765-F7C9-0A7B-6E7B-4B7942609139}"/>
              </a:ext>
            </a:extLst>
          </p:cNvPr>
          <p:cNvSpPr/>
          <p:nvPr/>
        </p:nvSpPr>
        <p:spPr>
          <a:xfrm>
            <a:off x="189977" y="169353"/>
            <a:ext cx="3317049" cy="1825734"/>
          </a:xfrm>
          <a:prstGeom prst="trapezoid">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67608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0"/>
        <p:cNvGrpSpPr/>
        <p:nvPr/>
      </p:nvGrpSpPr>
      <p:grpSpPr>
        <a:xfrm>
          <a:off x="0" y="0"/>
          <a:ext cx="0" cy="0"/>
          <a:chOff x="0" y="0"/>
          <a:chExt cx="0" cy="0"/>
        </a:xfrm>
      </p:grpSpPr>
      <p:sp>
        <p:nvSpPr>
          <p:cNvPr id="2361" name="Google Shape;2361;p34"/>
          <p:cNvSpPr txBox="1">
            <a:spLocks noGrp="1"/>
          </p:cNvSpPr>
          <p:nvPr>
            <p:ph type="title" idx="2"/>
          </p:nvPr>
        </p:nvSpPr>
        <p:spPr>
          <a:xfrm>
            <a:off x="6028126" y="1296556"/>
            <a:ext cx="1986000"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Centralize</a:t>
            </a:r>
            <a:endParaRPr/>
          </a:p>
        </p:txBody>
      </p:sp>
      <p:sp>
        <p:nvSpPr>
          <p:cNvPr id="2362" name="Google Shape;2362;p34"/>
          <p:cNvSpPr txBox="1">
            <a:spLocks noGrp="1"/>
          </p:cNvSpPr>
          <p:nvPr>
            <p:ph type="subTitle" idx="3"/>
          </p:nvPr>
        </p:nvSpPr>
        <p:spPr>
          <a:xfrm>
            <a:off x="6028126" y="1511606"/>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Can centralize config in the NZ</a:t>
            </a:r>
            <a:endParaRPr/>
          </a:p>
        </p:txBody>
      </p:sp>
      <p:sp>
        <p:nvSpPr>
          <p:cNvPr id="2363" name="Google Shape;2363;p34"/>
          <p:cNvSpPr txBox="1">
            <a:spLocks noGrp="1"/>
          </p:cNvSpPr>
          <p:nvPr>
            <p:ph type="subTitle" idx="9"/>
          </p:nvPr>
        </p:nvSpPr>
        <p:spPr>
          <a:xfrm>
            <a:off x="6028126" y="3814157"/>
            <a:ext cx="1986000" cy="548700"/>
          </a:xfrm>
          <a:prstGeom prst="rect">
            <a:avLst/>
          </a:prstGeom>
        </p:spPr>
        <p:txBody>
          <a:bodyPr spcFirstLastPara="1" wrap="square" lIns="91425" tIns="91425" rIns="91425" bIns="91425" anchor="t" anchorCtr="0">
            <a:noAutofit/>
          </a:bodyPr>
          <a:lstStyle/>
          <a:p>
            <a:pPr marL="0" indent="0"/>
            <a:r>
              <a:rPr lang="en"/>
              <a:t>Because Sharing is Caring</a:t>
            </a:r>
            <a:endParaRPr lang="en-US"/>
          </a:p>
        </p:txBody>
      </p:sp>
      <p:sp>
        <p:nvSpPr>
          <p:cNvPr id="2364" name="Google Shape;2364;p34"/>
          <p:cNvSpPr txBox="1">
            <a:spLocks noGrp="1"/>
          </p:cNvSpPr>
          <p:nvPr>
            <p:ph type="title" idx="15"/>
          </p:nvPr>
        </p:nvSpPr>
        <p:spPr>
          <a:xfrm>
            <a:off x="720000" y="365760"/>
            <a:ext cx="77040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is an AFN?</a:t>
            </a:r>
            <a:endParaRPr/>
          </a:p>
        </p:txBody>
      </p:sp>
      <p:sp>
        <p:nvSpPr>
          <p:cNvPr id="2365" name="Google Shape;2365;p34"/>
          <p:cNvSpPr txBox="1">
            <a:spLocks noGrp="1"/>
          </p:cNvSpPr>
          <p:nvPr>
            <p:ph type="title" idx="4"/>
          </p:nvPr>
        </p:nvSpPr>
        <p:spPr>
          <a:xfrm>
            <a:off x="2141661" y="2447825"/>
            <a:ext cx="1986000"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Walk-in</a:t>
            </a:r>
            <a:endParaRPr/>
          </a:p>
        </p:txBody>
      </p:sp>
      <p:sp>
        <p:nvSpPr>
          <p:cNvPr id="2366" name="Google Shape;2366;p34"/>
          <p:cNvSpPr txBox="1">
            <a:spLocks noGrp="1"/>
          </p:cNvSpPr>
          <p:nvPr>
            <p:ph type="subTitle" idx="1"/>
          </p:nvPr>
        </p:nvSpPr>
        <p:spPr>
          <a:xfrm>
            <a:off x="2141661" y="1511606"/>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Network Zone Required</a:t>
            </a:r>
            <a:endParaRPr/>
          </a:p>
        </p:txBody>
      </p:sp>
      <p:sp>
        <p:nvSpPr>
          <p:cNvPr id="2367" name="Google Shape;2367;p34"/>
          <p:cNvSpPr txBox="1">
            <a:spLocks noGrp="1"/>
          </p:cNvSpPr>
          <p:nvPr>
            <p:ph type="subTitle" idx="5"/>
          </p:nvPr>
        </p:nvSpPr>
        <p:spPr>
          <a:xfrm>
            <a:off x="2141661" y="2662875"/>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Permits unmediated walk-in borrowing</a:t>
            </a:r>
            <a:endParaRPr/>
          </a:p>
        </p:txBody>
      </p:sp>
      <p:sp>
        <p:nvSpPr>
          <p:cNvPr id="2368" name="Google Shape;2368;p34"/>
          <p:cNvSpPr txBox="1">
            <a:spLocks noGrp="1"/>
          </p:cNvSpPr>
          <p:nvPr>
            <p:ph type="title" idx="6"/>
          </p:nvPr>
        </p:nvSpPr>
        <p:spPr>
          <a:xfrm>
            <a:off x="6028126" y="2447825"/>
            <a:ext cx="1986000"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CA"/>
              <a:t>Sharing</a:t>
            </a:r>
          </a:p>
        </p:txBody>
      </p:sp>
      <p:sp>
        <p:nvSpPr>
          <p:cNvPr id="2369" name="Google Shape;2369;p34"/>
          <p:cNvSpPr txBox="1">
            <a:spLocks noGrp="1"/>
          </p:cNvSpPr>
          <p:nvPr>
            <p:ph type="subTitle" idx="7"/>
          </p:nvPr>
        </p:nvSpPr>
        <p:spPr>
          <a:xfrm>
            <a:off x="6028126" y="2662875"/>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Shared patrons &amp; </a:t>
            </a:r>
            <a:r>
              <a:rPr lang="en-US"/>
              <a:t>policies</a:t>
            </a:r>
          </a:p>
          <a:p>
            <a:pPr marL="0" lvl="0" indent="0" algn="l" rtl="0">
              <a:spcBef>
                <a:spcPts val="0"/>
              </a:spcBef>
              <a:spcAft>
                <a:spcPts val="0"/>
              </a:spcAft>
              <a:buNone/>
            </a:pPr>
            <a:r>
              <a:rPr lang="en-US"/>
              <a:t>Shared Resources</a:t>
            </a:r>
          </a:p>
        </p:txBody>
      </p:sp>
      <p:sp>
        <p:nvSpPr>
          <p:cNvPr id="2370" name="Google Shape;2370;p34"/>
          <p:cNvSpPr txBox="1">
            <a:spLocks noGrp="1"/>
          </p:cNvSpPr>
          <p:nvPr>
            <p:ph type="title" idx="8"/>
          </p:nvPr>
        </p:nvSpPr>
        <p:spPr>
          <a:xfrm>
            <a:off x="6028126" y="3599107"/>
            <a:ext cx="1986000" cy="3657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a:t>Caring</a:t>
            </a:r>
            <a:endParaRPr lang="en-US"/>
          </a:p>
        </p:txBody>
      </p:sp>
      <p:sp>
        <p:nvSpPr>
          <p:cNvPr id="2371" name="Google Shape;2371;p34"/>
          <p:cNvSpPr txBox="1">
            <a:spLocks noGrp="1"/>
          </p:cNvSpPr>
          <p:nvPr>
            <p:ph type="title"/>
          </p:nvPr>
        </p:nvSpPr>
        <p:spPr>
          <a:xfrm>
            <a:off x="2141661" y="1296556"/>
            <a:ext cx="1986000"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CA"/>
              <a:t>Need an NZ</a:t>
            </a:r>
            <a:endParaRPr/>
          </a:p>
        </p:txBody>
      </p:sp>
      <p:sp>
        <p:nvSpPr>
          <p:cNvPr id="2372" name="Google Shape;2372;p34"/>
          <p:cNvSpPr txBox="1">
            <a:spLocks noGrp="1"/>
          </p:cNvSpPr>
          <p:nvPr>
            <p:ph type="title" idx="13"/>
          </p:nvPr>
        </p:nvSpPr>
        <p:spPr>
          <a:xfrm>
            <a:off x="2141661" y="3599107"/>
            <a:ext cx="1986000"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Formats</a:t>
            </a:r>
            <a:endParaRPr/>
          </a:p>
        </p:txBody>
      </p:sp>
      <p:sp>
        <p:nvSpPr>
          <p:cNvPr id="2373" name="Google Shape;2373;p34"/>
          <p:cNvSpPr txBox="1">
            <a:spLocks noGrp="1"/>
          </p:cNvSpPr>
          <p:nvPr>
            <p:ph type="subTitle" idx="14"/>
          </p:nvPr>
        </p:nvSpPr>
        <p:spPr>
          <a:xfrm>
            <a:off x="2141661" y="3814157"/>
            <a:ext cx="1986000" cy="548700"/>
          </a:xfrm>
          <a:prstGeom prst="rect">
            <a:avLst/>
          </a:prstGeom>
        </p:spPr>
        <p:txBody>
          <a:bodyPr spcFirstLastPara="1" wrap="square" lIns="91425" tIns="91425" rIns="91425" bIns="91425" anchor="t" anchorCtr="0">
            <a:noAutofit/>
          </a:bodyPr>
          <a:lstStyle/>
          <a:p>
            <a:pPr marL="0" indent="0"/>
            <a:r>
              <a:rPr lang="en"/>
              <a:t>Physical only, no digital</a:t>
            </a:r>
            <a:endParaRPr lang="en-US"/>
          </a:p>
        </p:txBody>
      </p:sp>
      <p:sp>
        <p:nvSpPr>
          <p:cNvPr id="2374" name="Google Shape;2374;p34"/>
          <p:cNvSpPr/>
          <p:nvPr/>
        </p:nvSpPr>
        <p:spPr>
          <a:xfrm>
            <a:off x="1129874" y="1242175"/>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4"/>
          <p:cNvSpPr/>
          <p:nvPr/>
        </p:nvSpPr>
        <p:spPr>
          <a:xfrm>
            <a:off x="1129874" y="2392063"/>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34"/>
          <p:cNvSpPr/>
          <p:nvPr/>
        </p:nvSpPr>
        <p:spPr>
          <a:xfrm>
            <a:off x="1129874" y="3541950"/>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4"/>
          <p:cNvSpPr/>
          <p:nvPr/>
        </p:nvSpPr>
        <p:spPr>
          <a:xfrm>
            <a:off x="5013599" y="1242175"/>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4"/>
          <p:cNvSpPr/>
          <p:nvPr/>
        </p:nvSpPr>
        <p:spPr>
          <a:xfrm>
            <a:off x="5013599" y="2392063"/>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34"/>
          <p:cNvSpPr/>
          <p:nvPr/>
        </p:nvSpPr>
        <p:spPr>
          <a:xfrm>
            <a:off x="5013599" y="3541950"/>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80" name="Google Shape;2380;p34"/>
          <p:cNvGrpSpPr/>
          <p:nvPr/>
        </p:nvGrpSpPr>
        <p:grpSpPr>
          <a:xfrm>
            <a:off x="5267587" y="1518025"/>
            <a:ext cx="360825" cy="317100"/>
            <a:chOff x="4003575" y="1992975"/>
            <a:chExt cx="360825" cy="317100"/>
          </a:xfrm>
        </p:grpSpPr>
        <p:sp>
          <p:nvSpPr>
            <p:cNvPr id="2381" name="Google Shape;2381;p34"/>
            <p:cNvSpPr/>
            <p:nvPr/>
          </p:nvSpPr>
          <p:spPr>
            <a:xfrm>
              <a:off x="4152050" y="2119925"/>
              <a:ext cx="63850" cy="20850"/>
            </a:xfrm>
            <a:custGeom>
              <a:avLst/>
              <a:gdLst/>
              <a:ahLst/>
              <a:cxnLst/>
              <a:rect l="l" t="t" r="r" b="b"/>
              <a:pathLst>
                <a:path w="2554" h="834" extrusionOk="0">
                  <a:moveTo>
                    <a:pt x="0" y="1"/>
                  </a:moveTo>
                  <a:lnTo>
                    <a:pt x="0" y="834"/>
                  </a:lnTo>
                  <a:lnTo>
                    <a:pt x="2554" y="834"/>
                  </a:lnTo>
                  <a:lnTo>
                    <a:pt x="255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4"/>
            <p:cNvSpPr/>
            <p:nvPr/>
          </p:nvSpPr>
          <p:spPr>
            <a:xfrm>
              <a:off x="4003575" y="2056100"/>
              <a:ext cx="360825" cy="190125"/>
            </a:xfrm>
            <a:custGeom>
              <a:avLst/>
              <a:gdLst/>
              <a:ahLst/>
              <a:cxnLst/>
              <a:rect l="l" t="t" r="r" b="b"/>
              <a:pathLst>
                <a:path w="14433" h="7605" extrusionOk="0">
                  <a:moveTo>
                    <a:pt x="8992" y="1694"/>
                  </a:moveTo>
                  <a:lnTo>
                    <a:pt x="9076" y="1721"/>
                  </a:lnTo>
                  <a:lnTo>
                    <a:pt x="9214" y="1832"/>
                  </a:lnTo>
                  <a:lnTo>
                    <a:pt x="9298" y="1943"/>
                  </a:lnTo>
                  <a:lnTo>
                    <a:pt x="9325" y="2027"/>
                  </a:lnTo>
                  <a:lnTo>
                    <a:pt x="9325" y="2110"/>
                  </a:lnTo>
                  <a:lnTo>
                    <a:pt x="9325" y="3803"/>
                  </a:lnTo>
                  <a:lnTo>
                    <a:pt x="9325" y="3886"/>
                  </a:lnTo>
                  <a:lnTo>
                    <a:pt x="9298" y="3969"/>
                  </a:lnTo>
                  <a:lnTo>
                    <a:pt x="9214" y="4108"/>
                  </a:lnTo>
                  <a:lnTo>
                    <a:pt x="9076" y="4191"/>
                  </a:lnTo>
                  <a:lnTo>
                    <a:pt x="8992" y="4219"/>
                  </a:lnTo>
                  <a:lnTo>
                    <a:pt x="8909" y="4247"/>
                  </a:lnTo>
                  <a:lnTo>
                    <a:pt x="5523" y="4247"/>
                  </a:lnTo>
                  <a:lnTo>
                    <a:pt x="5440" y="4219"/>
                  </a:lnTo>
                  <a:lnTo>
                    <a:pt x="5357" y="4191"/>
                  </a:lnTo>
                  <a:lnTo>
                    <a:pt x="5218" y="4108"/>
                  </a:lnTo>
                  <a:lnTo>
                    <a:pt x="5135" y="3969"/>
                  </a:lnTo>
                  <a:lnTo>
                    <a:pt x="5107" y="3886"/>
                  </a:lnTo>
                  <a:lnTo>
                    <a:pt x="5107" y="3803"/>
                  </a:lnTo>
                  <a:lnTo>
                    <a:pt x="5107" y="2110"/>
                  </a:lnTo>
                  <a:lnTo>
                    <a:pt x="5107" y="2027"/>
                  </a:lnTo>
                  <a:lnTo>
                    <a:pt x="5135" y="1943"/>
                  </a:lnTo>
                  <a:lnTo>
                    <a:pt x="5218" y="1832"/>
                  </a:lnTo>
                  <a:lnTo>
                    <a:pt x="5357" y="1721"/>
                  </a:lnTo>
                  <a:lnTo>
                    <a:pt x="5440" y="1694"/>
                  </a:lnTo>
                  <a:close/>
                  <a:moveTo>
                    <a:pt x="1887" y="1"/>
                  </a:moveTo>
                  <a:lnTo>
                    <a:pt x="1693" y="56"/>
                  </a:lnTo>
                  <a:lnTo>
                    <a:pt x="1499" y="112"/>
                  </a:lnTo>
                  <a:lnTo>
                    <a:pt x="1305" y="167"/>
                  </a:lnTo>
                  <a:lnTo>
                    <a:pt x="1110" y="250"/>
                  </a:lnTo>
                  <a:lnTo>
                    <a:pt x="944" y="361"/>
                  </a:lnTo>
                  <a:lnTo>
                    <a:pt x="777" y="472"/>
                  </a:lnTo>
                  <a:lnTo>
                    <a:pt x="611" y="611"/>
                  </a:lnTo>
                  <a:lnTo>
                    <a:pt x="472" y="778"/>
                  </a:lnTo>
                  <a:lnTo>
                    <a:pt x="361" y="944"/>
                  </a:lnTo>
                  <a:lnTo>
                    <a:pt x="250" y="1111"/>
                  </a:lnTo>
                  <a:lnTo>
                    <a:pt x="167" y="1305"/>
                  </a:lnTo>
                  <a:lnTo>
                    <a:pt x="83" y="1499"/>
                  </a:lnTo>
                  <a:lnTo>
                    <a:pt x="56" y="1694"/>
                  </a:lnTo>
                  <a:lnTo>
                    <a:pt x="0" y="1916"/>
                  </a:lnTo>
                  <a:lnTo>
                    <a:pt x="0" y="2110"/>
                  </a:lnTo>
                  <a:lnTo>
                    <a:pt x="0" y="5912"/>
                  </a:lnTo>
                  <a:lnTo>
                    <a:pt x="6800" y="5912"/>
                  </a:lnTo>
                  <a:lnTo>
                    <a:pt x="6800" y="6772"/>
                  </a:lnTo>
                  <a:lnTo>
                    <a:pt x="6300" y="6772"/>
                  </a:lnTo>
                  <a:lnTo>
                    <a:pt x="6217" y="6800"/>
                  </a:lnTo>
                  <a:lnTo>
                    <a:pt x="6078" y="6883"/>
                  </a:lnTo>
                  <a:lnTo>
                    <a:pt x="5995" y="7022"/>
                  </a:lnTo>
                  <a:lnTo>
                    <a:pt x="5967" y="7105"/>
                  </a:lnTo>
                  <a:lnTo>
                    <a:pt x="5939" y="7189"/>
                  </a:lnTo>
                  <a:lnTo>
                    <a:pt x="5967" y="7272"/>
                  </a:lnTo>
                  <a:lnTo>
                    <a:pt x="5995" y="7355"/>
                  </a:lnTo>
                  <a:lnTo>
                    <a:pt x="6078" y="7494"/>
                  </a:lnTo>
                  <a:lnTo>
                    <a:pt x="6217" y="7577"/>
                  </a:lnTo>
                  <a:lnTo>
                    <a:pt x="6300" y="7605"/>
                  </a:lnTo>
                  <a:lnTo>
                    <a:pt x="8160" y="7605"/>
                  </a:lnTo>
                  <a:lnTo>
                    <a:pt x="8243" y="7577"/>
                  </a:lnTo>
                  <a:lnTo>
                    <a:pt x="8354" y="7494"/>
                  </a:lnTo>
                  <a:lnTo>
                    <a:pt x="8465" y="7355"/>
                  </a:lnTo>
                  <a:lnTo>
                    <a:pt x="8493" y="7272"/>
                  </a:lnTo>
                  <a:lnTo>
                    <a:pt x="8493" y="7189"/>
                  </a:lnTo>
                  <a:lnTo>
                    <a:pt x="8493" y="7105"/>
                  </a:lnTo>
                  <a:lnTo>
                    <a:pt x="8465" y="7022"/>
                  </a:lnTo>
                  <a:lnTo>
                    <a:pt x="8354" y="6883"/>
                  </a:lnTo>
                  <a:lnTo>
                    <a:pt x="8243" y="6800"/>
                  </a:lnTo>
                  <a:lnTo>
                    <a:pt x="8160" y="6772"/>
                  </a:lnTo>
                  <a:lnTo>
                    <a:pt x="7632" y="6772"/>
                  </a:lnTo>
                  <a:lnTo>
                    <a:pt x="7632" y="5912"/>
                  </a:lnTo>
                  <a:lnTo>
                    <a:pt x="14432" y="5912"/>
                  </a:lnTo>
                  <a:lnTo>
                    <a:pt x="14432" y="2110"/>
                  </a:lnTo>
                  <a:lnTo>
                    <a:pt x="14432" y="1916"/>
                  </a:lnTo>
                  <a:lnTo>
                    <a:pt x="14404" y="1694"/>
                  </a:lnTo>
                  <a:lnTo>
                    <a:pt x="14349" y="1499"/>
                  </a:lnTo>
                  <a:lnTo>
                    <a:pt x="14266" y="1305"/>
                  </a:lnTo>
                  <a:lnTo>
                    <a:pt x="14182" y="1111"/>
                  </a:lnTo>
                  <a:lnTo>
                    <a:pt x="14071" y="944"/>
                  </a:lnTo>
                  <a:lnTo>
                    <a:pt x="13960" y="778"/>
                  </a:lnTo>
                  <a:lnTo>
                    <a:pt x="13821" y="611"/>
                  </a:lnTo>
                  <a:lnTo>
                    <a:pt x="13683" y="472"/>
                  </a:lnTo>
                  <a:lnTo>
                    <a:pt x="13516" y="361"/>
                  </a:lnTo>
                  <a:lnTo>
                    <a:pt x="13322" y="250"/>
                  </a:lnTo>
                  <a:lnTo>
                    <a:pt x="13155" y="167"/>
                  </a:lnTo>
                  <a:lnTo>
                    <a:pt x="12961" y="112"/>
                  </a:lnTo>
                  <a:lnTo>
                    <a:pt x="12739" y="56"/>
                  </a:lnTo>
                  <a:lnTo>
                    <a:pt x="1254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4"/>
            <p:cNvSpPr/>
            <p:nvPr/>
          </p:nvSpPr>
          <p:spPr>
            <a:xfrm>
              <a:off x="4025075" y="1992975"/>
              <a:ext cx="127000" cy="43025"/>
            </a:xfrm>
            <a:custGeom>
              <a:avLst/>
              <a:gdLst/>
              <a:ahLst/>
              <a:cxnLst/>
              <a:rect l="l" t="t" r="r" b="b"/>
              <a:pathLst>
                <a:path w="5080" h="1721" extrusionOk="0">
                  <a:moveTo>
                    <a:pt x="334" y="0"/>
                  </a:moveTo>
                  <a:lnTo>
                    <a:pt x="250" y="28"/>
                  </a:lnTo>
                  <a:lnTo>
                    <a:pt x="112" y="111"/>
                  </a:lnTo>
                  <a:lnTo>
                    <a:pt x="28" y="250"/>
                  </a:lnTo>
                  <a:lnTo>
                    <a:pt x="1" y="333"/>
                  </a:lnTo>
                  <a:lnTo>
                    <a:pt x="1" y="416"/>
                  </a:lnTo>
                  <a:lnTo>
                    <a:pt x="1" y="500"/>
                  </a:lnTo>
                  <a:lnTo>
                    <a:pt x="28" y="583"/>
                  </a:lnTo>
                  <a:lnTo>
                    <a:pt x="112" y="722"/>
                  </a:lnTo>
                  <a:lnTo>
                    <a:pt x="250" y="805"/>
                  </a:lnTo>
                  <a:lnTo>
                    <a:pt x="334" y="833"/>
                  </a:lnTo>
                  <a:lnTo>
                    <a:pt x="833" y="833"/>
                  </a:lnTo>
                  <a:lnTo>
                    <a:pt x="833" y="1721"/>
                  </a:lnTo>
                  <a:lnTo>
                    <a:pt x="1055" y="1693"/>
                  </a:lnTo>
                  <a:lnTo>
                    <a:pt x="4247" y="1693"/>
                  </a:lnTo>
                  <a:lnTo>
                    <a:pt x="4247" y="833"/>
                  </a:lnTo>
                  <a:lnTo>
                    <a:pt x="4746" y="833"/>
                  </a:lnTo>
                  <a:lnTo>
                    <a:pt x="4830" y="805"/>
                  </a:lnTo>
                  <a:lnTo>
                    <a:pt x="4968" y="722"/>
                  </a:lnTo>
                  <a:lnTo>
                    <a:pt x="5052" y="583"/>
                  </a:lnTo>
                  <a:lnTo>
                    <a:pt x="5079" y="500"/>
                  </a:lnTo>
                  <a:lnTo>
                    <a:pt x="5079" y="416"/>
                  </a:lnTo>
                  <a:lnTo>
                    <a:pt x="5079" y="333"/>
                  </a:lnTo>
                  <a:lnTo>
                    <a:pt x="5052" y="250"/>
                  </a:lnTo>
                  <a:lnTo>
                    <a:pt x="4968" y="111"/>
                  </a:lnTo>
                  <a:lnTo>
                    <a:pt x="4830" y="28"/>
                  </a:lnTo>
                  <a:lnTo>
                    <a:pt x="474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4"/>
            <p:cNvSpPr/>
            <p:nvPr/>
          </p:nvSpPr>
          <p:spPr>
            <a:xfrm>
              <a:off x="4215875" y="1992975"/>
              <a:ext cx="127700" cy="43025"/>
            </a:xfrm>
            <a:custGeom>
              <a:avLst/>
              <a:gdLst/>
              <a:ahLst/>
              <a:cxnLst/>
              <a:rect l="l" t="t" r="r" b="b"/>
              <a:pathLst>
                <a:path w="5108" h="1721" extrusionOk="0">
                  <a:moveTo>
                    <a:pt x="334" y="0"/>
                  </a:moveTo>
                  <a:lnTo>
                    <a:pt x="251" y="28"/>
                  </a:lnTo>
                  <a:lnTo>
                    <a:pt x="112" y="111"/>
                  </a:lnTo>
                  <a:lnTo>
                    <a:pt x="29" y="250"/>
                  </a:lnTo>
                  <a:lnTo>
                    <a:pt x="1" y="333"/>
                  </a:lnTo>
                  <a:lnTo>
                    <a:pt x="1" y="416"/>
                  </a:lnTo>
                  <a:lnTo>
                    <a:pt x="1" y="500"/>
                  </a:lnTo>
                  <a:lnTo>
                    <a:pt x="29" y="583"/>
                  </a:lnTo>
                  <a:lnTo>
                    <a:pt x="112" y="722"/>
                  </a:lnTo>
                  <a:lnTo>
                    <a:pt x="251" y="805"/>
                  </a:lnTo>
                  <a:lnTo>
                    <a:pt x="334" y="833"/>
                  </a:lnTo>
                  <a:lnTo>
                    <a:pt x="833" y="833"/>
                  </a:lnTo>
                  <a:lnTo>
                    <a:pt x="833" y="1693"/>
                  </a:lnTo>
                  <a:lnTo>
                    <a:pt x="4053" y="1693"/>
                  </a:lnTo>
                  <a:lnTo>
                    <a:pt x="4247" y="1721"/>
                  </a:lnTo>
                  <a:lnTo>
                    <a:pt x="4247" y="833"/>
                  </a:lnTo>
                  <a:lnTo>
                    <a:pt x="4774" y="833"/>
                  </a:lnTo>
                  <a:lnTo>
                    <a:pt x="4858" y="805"/>
                  </a:lnTo>
                  <a:lnTo>
                    <a:pt x="4969" y="722"/>
                  </a:lnTo>
                  <a:lnTo>
                    <a:pt x="5080" y="583"/>
                  </a:lnTo>
                  <a:lnTo>
                    <a:pt x="5107" y="500"/>
                  </a:lnTo>
                  <a:lnTo>
                    <a:pt x="5107" y="416"/>
                  </a:lnTo>
                  <a:lnTo>
                    <a:pt x="5107" y="333"/>
                  </a:lnTo>
                  <a:lnTo>
                    <a:pt x="5080" y="250"/>
                  </a:lnTo>
                  <a:lnTo>
                    <a:pt x="4969" y="111"/>
                  </a:lnTo>
                  <a:lnTo>
                    <a:pt x="4858" y="28"/>
                  </a:lnTo>
                  <a:lnTo>
                    <a:pt x="47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4"/>
            <p:cNvSpPr/>
            <p:nvPr/>
          </p:nvSpPr>
          <p:spPr>
            <a:xfrm>
              <a:off x="4236700" y="2225400"/>
              <a:ext cx="127700" cy="84675"/>
            </a:xfrm>
            <a:custGeom>
              <a:avLst/>
              <a:gdLst/>
              <a:ahLst/>
              <a:cxnLst/>
              <a:rect l="l" t="t" r="r" b="b"/>
              <a:pathLst>
                <a:path w="5108" h="3387" extrusionOk="0">
                  <a:moveTo>
                    <a:pt x="0" y="0"/>
                  </a:moveTo>
                  <a:lnTo>
                    <a:pt x="0" y="2970"/>
                  </a:lnTo>
                  <a:lnTo>
                    <a:pt x="28" y="3053"/>
                  </a:lnTo>
                  <a:lnTo>
                    <a:pt x="56" y="3137"/>
                  </a:lnTo>
                  <a:lnTo>
                    <a:pt x="139" y="3248"/>
                  </a:lnTo>
                  <a:lnTo>
                    <a:pt x="278" y="3359"/>
                  </a:lnTo>
                  <a:lnTo>
                    <a:pt x="361" y="3386"/>
                  </a:lnTo>
                  <a:lnTo>
                    <a:pt x="4774" y="3386"/>
                  </a:lnTo>
                  <a:lnTo>
                    <a:pt x="4857" y="3359"/>
                  </a:lnTo>
                  <a:lnTo>
                    <a:pt x="4996"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34"/>
            <p:cNvSpPr/>
            <p:nvPr/>
          </p:nvSpPr>
          <p:spPr>
            <a:xfrm>
              <a:off x="4003575" y="2225400"/>
              <a:ext cx="127675" cy="84675"/>
            </a:xfrm>
            <a:custGeom>
              <a:avLst/>
              <a:gdLst/>
              <a:ahLst/>
              <a:cxnLst/>
              <a:rect l="l" t="t" r="r" b="b"/>
              <a:pathLst>
                <a:path w="5107" h="3387" extrusionOk="0">
                  <a:moveTo>
                    <a:pt x="0" y="0"/>
                  </a:moveTo>
                  <a:lnTo>
                    <a:pt x="0" y="2970"/>
                  </a:lnTo>
                  <a:lnTo>
                    <a:pt x="0" y="3053"/>
                  </a:lnTo>
                  <a:lnTo>
                    <a:pt x="28" y="3137"/>
                  </a:lnTo>
                  <a:lnTo>
                    <a:pt x="111" y="3248"/>
                  </a:lnTo>
                  <a:lnTo>
                    <a:pt x="250" y="3359"/>
                  </a:lnTo>
                  <a:lnTo>
                    <a:pt x="333" y="3386"/>
                  </a:lnTo>
                  <a:lnTo>
                    <a:pt x="4774" y="3386"/>
                  </a:lnTo>
                  <a:lnTo>
                    <a:pt x="4857" y="3359"/>
                  </a:lnTo>
                  <a:lnTo>
                    <a:pt x="4968"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7" name="Google Shape;2387;p34"/>
          <p:cNvSpPr/>
          <p:nvPr/>
        </p:nvSpPr>
        <p:spPr>
          <a:xfrm>
            <a:off x="1383862" y="2678325"/>
            <a:ext cx="360825" cy="296275"/>
          </a:xfrm>
          <a:custGeom>
            <a:avLst/>
            <a:gdLst/>
            <a:ahLst/>
            <a:cxnLst/>
            <a:rect l="l" t="t" r="r" b="b"/>
            <a:pathLst>
              <a:path w="14433" h="11851" extrusionOk="0">
                <a:moveTo>
                  <a:pt x="4247" y="5079"/>
                </a:moveTo>
                <a:lnTo>
                  <a:pt x="4247" y="6217"/>
                </a:lnTo>
                <a:lnTo>
                  <a:pt x="3969" y="6106"/>
                </a:lnTo>
                <a:lnTo>
                  <a:pt x="3636" y="5995"/>
                </a:lnTo>
                <a:lnTo>
                  <a:pt x="3331" y="5940"/>
                </a:lnTo>
                <a:lnTo>
                  <a:pt x="2998" y="5912"/>
                </a:lnTo>
                <a:lnTo>
                  <a:pt x="2776" y="5940"/>
                </a:lnTo>
                <a:lnTo>
                  <a:pt x="2554" y="5967"/>
                </a:lnTo>
                <a:lnTo>
                  <a:pt x="2554" y="5079"/>
                </a:lnTo>
                <a:close/>
                <a:moveTo>
                  <a:pt x="7494" y="5912"/>
                </a:moveTo>
                <a:lnTo>
                  <a:pt x="7327" y="6162"/>
                </a:lnTo>
                <a:lnTo>
                  <a:pt x="7189" y="6439"/>
                </a:lnTo>
                <a:lnTo>
                  <a:pt x="7078" y="6689"/>
                </a:lnTo>
                <a:lnTo>
                  <a:pt x="6967" y="6966"/>
                </a:lnTo>
                <a:lnTo>
                  <a:pt x="6911" y="7272"/>
                </a:lnTo>
                <a:lnTo>
                  <a:pt x="6828" y="7549"/>
                </a:lnTo>
                <a:lnTo>
                  <a:pt x="6800" y="7855"/>
                </a:lnTo>
                <a:lnTo>
                  <a:pt x="6800" y="8188"/>
                </a:lnTo>
                <a:lnTo>
                  <a:pt x="6800" y="8465"/>
                </a:lnTo>
                <a:lnTo>
                  <a:pt x="5912" y="8465"/>
                </a:lnTo>
                <a:lnTo>
                  <a:pt x="5856" y="8215"/>
                </a:lnTo>
                <a:lnTo>
                  <a:pt x="5801" y="7993"/>
                </a:lnTo>
                <a:lnTo>
                  <a:pt x="5718" y="7771"/>
                </a:lnTo>
                <a:lnTo>
                  <a:pt x="5634" y="7549"/>
                </a:lnTo>
                <a:lnTo>
                  <a:pt x="5523" y="7355"/>
                </a:lnTo>
                <a:lnTo>
                  <a:pt x="5385" y="7161"/>
                </a:lnTo>
                <a:lnTo>
                  <a:pt x="5246" y="6994"/>
                </a:lnTo>
                <a:lnTo>
                  <a:pt x="5107" y="6828"/>
                </a:lnTo>
                <a:lnTo>
                  <a:pt x="5107" y="5912"/>
                </a:lnTo>
                <a:close/>
                <a:moveTo>
                  <a:pt x="3164" y="6772"/>
                </a:moveTo>
                <a:lnTo>
                  <a:pt x="3359" y="6800"/>
                </a:lnTo>
                <a:lnTo>
                  <a:pt x="3719" y="6883"/>
                </a:lnTo>
                <a:lnTo>
                  <a:pt x="4052" y="7050"/>
                </a:lnTo>
                <a:lnTo>
                  <a:pt x="4330" y="7244"/>
                </a:lnTo>
                <a:lnTo>
                  <a:pt x="4580" y="7494"/>
                </a:lnTo>
                <a:lnTo>
                  <a:pt x="4802" y="7799"/>
                </a:lnTo>
                <a:lnTo>
                  <a:pt x="4968" y="8104"/>
                </a:lnTo>
                <a:lnTo>
                  <a:pt x="5052" y="8465"/>
                </a:lnTo>
                <a:lnTo>
                  <a:pt x="2887" y="8465"/>
                </a:lnTo>
                <a:lnTo>
                  <a:pt x="2831" y="8493"/>
                </a:lnTo>
                <a:lnTo>
                  <a:pt x="2693" y="8576"/>
                </a:lnTo>
                <a:lnTo>
                  <a:pt x="2609" y="8715"/>
                </a:lnTo>
                <a:lnTo>
                  <a:pt x="2582" y="8798"/>
                </a:lnTo>
                <a:lnTo>
                  <a:pt x="2554" y="8881"/>
                </a:lnTo>
                <a:lnTo>
                  <a:pt x="2582" y="8965"/>
                </a:lnTo>
                <a:lnTo>
                  <a:pt x="2609" y="9048"/>
                </a:lnTo>
                <a:lnTo>
                  <a:pt x="2693" y="9187"/>
                </a:lnTo>
                <a:lnTo>
                  <a:pt x="2831" y="9270"/>
                </a:lnTo>
                <a:lnTo>
                  <a:pt x="2887" y="9298"/>
                </a:lnTo>
                <a:lnTo>
                  <a:pt x="5052" y="9298"/>
                </a:lnTo>
                <a:lnTo>
                  <a:pt x="4968" y="9658"/>
                </a:lnTo>
                <a:lnTo>
                  <a:pt x="4802" y="9964"/>
                </a:lnTo>
                <a:lnTo>
                  <a:pt x="4580" y="10269"/>
                </a:lnTo>
                <a:lnTo>
                  <a:pt x="4330" y="10519"/>
                </a:lnTo>
                <a:lnTo>
                  <a:pt x="4052" y="10713"/>
                </a:lnTo>
                <a:lnTo>
                  <a:pt x="3719" y="10880"/>
                </a:lnTo>
                <a:lnTo>
                  <a:pt x="3359" y="10963"/>
                </a:lnTo>
                <a:lnTo>
                  <a:pt x="3164" y="10991"/>
                </a:lnTo>
                <a:lnTo>
                  <a:pt x="2776" y="10991"/>
                </a:lnTo>
                <a:lnTo>
                  <a:pt x="2554" y="10963"/>
                </a:lnTo>
                <a:lnTo>
                  <a:pt x="2360" y="10907"/>
                </a:lnTo>
                <a:lnTo>
                  <a:pt x="2165" y="10824"/>
                </a:lnTo>
                <a:lnTo>
                  <a:pt x="1971" y="10741"/>
                </a:lnTo>
                <a:lnTo>
                  <a:pt x="1804" y="10630"/>
                </a:lnTo>
                <a:lnTo>
                  <a:pt x="1638" y="10519"/>
                </a:lnTo>
                <a:lnTo>
                  <a:pt x="1471" y="10380"/>
                </a:lnTo>
                <a:lnTo>
                  <a:pt x="1333" y="10214"/>
                </a:lnTo>
                <a:lnTo>
                  <a:pt x="1222" y="10075"/>
                </a:lnTo>
                <a:lnTo>
                  <a:pt x="1111" y="9881"/>
                </a:lnTo>
                <a:lnTo>
                  <a:pt x="1000" y="9714"/>
                </a:lnTo>
                <a:lnTo>
                  <a:pt x="944" y="9520"/>
                </a:lnTo>
                <a:lnTo>
                  <a:pt x="889" y="9298"/>
                </a:lnTo>
                <a:lnTo>
                  <a:pt x="861" y="9103"/>
                </a:lnTo>
                <a:lnTo>
                  <a:pt x="833" y="8881"/>
                </a:lnTo>
                <a:lnTo>
                  <a:pt x="861" y="8659"/>
                </a:lnTo>
                <a:lnTo>
                  <a:pt x="889" y="8465"/>
                </a:lnTo>
                <a:lnTo>
                  <a:pt x="944" y="8243"/>
                </a:lnTo>
                <a:lnTo>
                  <a:pt x="1000" y="8049"/>
                </a:lnTo>
                <a:lnTo>
                  <a:pt x="1111" y="7882"/>
                </a:lnTo>
                <a:lnTo>
                  <a:pt x="1222" y="7688"/>
                </a:lnTo>
                <a:lnTo>
                  <a:pt x="1333" y="7549"/>
                </a:lnTo>
                <a:lnTo>
                  <a:pt x="1471" y="7383"/>
                </a:lnTo>
                <a:lnTo>
                  <a:pt x="1638" y="7244"/>
                </a:lnTo>
                <a:lnTo>
                  <a:pt x="1804" y="7133"/>
                </a:lnTo>
                <a:lnTo>
                  <a:pt x="1971" y="7022"/>
                </a:lnTo>
                <a:lnTo>
                  <a:pt x="2165" y="6939"/>
                </a:lnTo>
                <a:lnTo>
                  <a:pt x="2360" y="6855"/>
                </a:lnTo>
                <a:lnTo>
                  <a:pt x="2554" y="6800"/>
                </a:lnTo>
                <a:lnTo>
                  <a:pt x="2776" y="6772"/>
                </a:lnTo>
                <a:close/>
                <a:moveTo>
                  <a:pt x="11601" y="6772"/>
                </a:moveTo>
                <a:lnTo>
                  <a:pt x="11796" y="6800"/>
                </a:lnTo>
                <a:lnTo>
                  <a:pt x="11990" y="6855"/>
                </a:lnTo>
                <a:lnTo>
                  <a:pt x="12184" y="6911"/>
                </a:lnTo>
                <a:lnTo>
                  <a:pt x="12379" y="6994"/>
                </a:lnTo>
                <a:lnTo>
                  <a:pt x="12545" y="7077"/>
                </a:lnTo>
                <a:lnTo>
                  <a:pt x="12712" y="7188"/>
                </a:lnTo>
                <a:lnTo>
                  <a:pt x="12850" y="7299"/>
                </a:lnTo>
                <a:lnTo>
                  <a:pt x="13017" y="7438"/>
                </a:lnTo>
                <a:lnTo>
                  <a:pt x="13128" y="7577"/>
                </a:lnTo>
                <a:lnTo>
                  <a:pt x="13239" y="7744"/>
                </a:lnTo>
                <a:lnTo>
                  <a:pt x="13350" y="7910"/>
                </a:lnTo>
                <a:lnTo>
                  <a:pt x="13433" y="8104"/>
                </a:lnTo>
                <a:lnTo>
                  <a:pt x="13489" y="8271"/>
                </a:lnTo>
                <a:lnTo>
                  <a:pt x="13544" y="8465"/>
                </a:lnTo>
                <a:lnTo>
                  <a:pt x="13572" y="8687"/>
                </a:lnTo>
                <a:lnTo>
                  <a:pt x="13600" y="8881"/>
                </a:lnTo>
                <a:lnTo>
                  <a:pt x="13572" y="9103"/>
                </a:lnTo>
                <a:lnTo>
                  <a:pt x="13544" y="9298"/>
                </a:lnTo>
                <a:lnTo>
                  <a:pt x="13489" y="9520"/>
                </a:lnTo>
                <a:lnTo>
                  <a:pt x="13433" y="9714"/>
                </a:lnTo>
                <a:lnTo>
                  <a:pt x="13322" y="9881"/>
                </a:lnTo>
                <a:lnTo>
                  <a:pt x="13211" y="10075"/>
                </a:lnTo>
                <a:lnTo>
                  <a:pt x="13100" y="10214"/>
                </a:lnTo>
                <a:lnTo>
                  <a:pt x="12961" y="10380"/>
                </a:lnTo>
                <a:lnTo>
                  <a:pt x="12795" y="10519"/>
                </a:lnTo>
                <a:lnTo>
                  <a:pt x="12628" y="10630"/>
                </a:lnTo>
                <a:lnTo>
                  <a:pt x="12462" y="10741"/>
                </a:lnTo>
                <a:lnTo>
                  <a:pt x="12268" y="10824"/>
                </a:lnTo>
                <a:lnTo>
                  <a:pt x="12073" y="10907"/>
                </a:lnTo>
                <a:lnTo>
                  <a:pt x="11879" y="10963"/>
                </a:lnTo>
                <a:lnTo>
                  <a:pt x="11657" y="10991"/>
                </a:lnTo>
                <a:lnTo>
                  <a:pt x="11241" y="10991"/>
                </a:lnTo>
                <a:lnTo>
                  <a:pt x="11019" y="10963"/>
                </a:lnTo>
                <a:lnTo>
                  <a:pt x="10824" y="10907"/>
                </a:lnTo>
                <a:lnTo>
                  <a:pt x="10630" y="10824"/>
                </a:lnTo>
                <a:lnTo>
                  <a:pt x="10436" y="10741"/>
                </a:lnTo>
                <a:lnTo>
                  <a:pt x="10269" y="10630"/>
                </a:lnTo>
                <a:lnTo>
                  <a:pt x="10103" y="10519"/>
                </a:lnTo>
                <a:lnTo>
                  <a:pt x="9964" y="10380"/>
                </a:lnTo>
                <a:lnTo>
                  <a:pt x="9825" y="10214"/>
                </a:lnTo>
                <a:lnTo>
                  <a:pt x="9686" y="10075"/>
                </a:lnTo>
                <a:lnTo>
                  <a:pt x="9575" y="9881"/>
                </a:lnTo>
                <a:lnTo>
                  <a:pt x="9492" y="9714"/>
                </a:lnTo>
                <a:lnTo>
                  <a:pt x="9437" y="9520"/>
                </a:lnTo>
                <a:lnTo>
                  <a:pt x="9381" y="9298"/>
                </a:lnTo>
                <a:lnTo>
                  <a:pt x="9353" y="9103"/>
                </a:lnTo>
                <a:lnTo>
                  <a:pt x="9326" y="8881"/>
                </a:lnTo>
                <a:lnTo>
                  <a:pt x="9353" y="8548"/>
                </a:lnTo>
                <a:lnTo>
                  <a:pt x="9437" y="8215"/>
                </a:lnTo>
                <a:lnTo>
                  <a:pt x="9575" y="7910"/>
                </a:lnTo>
                <a:lnTo>
                  <a:pt x="9742" y="7633"/>
                </a:lnTo>
                <a:lnTo>
                  <a:pt x="9936" y="7410"/>
                </a:lnTo>
                <a:lnTo>
                  <a:pt x="10186" y="7188"/>
                </a:lnTo>
                <a:lnTo>
                  <a:pt x="10464" y="7022"/>
                </a:lnTo>
                <a:lnTo>
                  <a:pt x="10769" y="6883"/>
                </a:lnTo>
                <a:lnTo>
                  <a:pt x="10935" y="8909"/>
                </a:lnTo>
                <a:lnTo>
                  <a:pt x="10963" y="9020"/>
                </a:lnTo>
                <a:lnTo>
                  <a:pt x="10991" y="9076"/>
                </a:lnTo>
                <a:lnTo>
                  <a:pt x="11102" y="9214"/>
                </a:lnTo>
                <a:lnTo>
                  <a:pt x="11241" y="9298"/>
                </a:lnTo>
                <a:lnTo>
                  <a:pt x="11490" y="9298"/>
                </a:lnTo>
                <a:lnTo>
                  <a:pt x="11574" y="9270"/>
                </a:lnTo>
                <a:lnTo>
                  <a:pt x="11685" y="9159"/>
                </a:lnTo>
                <a:lnTo>
                  <a:pt x="11768" y="9020"/>
                </a:lnTo>
                <a:lnTo>
                  <a:pt x="11796" y="8937"/>
                </a:lnTo>
                <a:lnTo>
                  <a:pt x="11796" y="8854"/>
                </a:lnTo>
                <a:lnTo>
                  <a:pt x="11601" y="6772"/>
                </a:lnTo>
                <a:close/>
                <a:moveTo>
                  <a:pt x="7966" y="0"/>
                </a:moveTo>
                <a:lnTo>
                  <a:pt x="7910" y="28"/>
                </a:lnTo>
                <a:lnTo>
                  <a:pt x="7771" y="111"/>
                </a:lnTo>
                <a:lnTo>
                  <a:pt x="7660" y="250"/>
                </a:lnTo>
                <a:lnTo>
                  <a:pt x="7660" y="333"/>
                </a:lnTo>
                <a:lnTo>
                  <a:pt x="7633" y="417"/>
                </a:lnTo>
                <a:lnTo>
                  <a:pt x="7660" y="500"/>
                </a:lnTo>
                <a:lnTo>
                  <a:pt x="7660" y="583"/>
                </a:lnTo>
                <a:lnTo>
                  <a:pt x="7771" y="722"/>
                </a:lnTo>
                <a:lnTo>
                  <a:pt x="7910" y="805"/>
                </a:lnTo>
                <a:lnTo>
                  <a:pt x="7966" y="833"/>
                </a:lnTo>
                <a:lnTo>
                  <a:pt x="10214" y="833"/>
                </a:lnTo>
                <a:lnTo>
                  <a:pt x="10519" y="4219"/>
                </a:lnTo>
                <a:lnTo>
                  <a:pt x="10214" y="4247"/>
                </a:lnTo>
                <a:lnTo>
                  <a:pt x="9908" y="4302"/>
                </a:lnTo>
                <a:lnTo>
                  <a:pt x="9603" y="4385"/>
                </a:lnTo>
                <a:lnTo>
                  <a:pt x="9326" y="4469"/>
                </a:lnTo>
                <a:lnTo>
                  <a:pt x="9048" y="4580"/>
                </a:lnTo>
                <a:lnTo>
                  <a:pt x="8771" y="4718"/>
                </a:lnTo>
                <a:lnTo>
                  <a:pt x="8521" y="4885"/>
                </a:lnTo>
                <a:lnTo>
                  <a:pt x="8271" y="5079"/>
                </a:lnTo>
                <a:lnTo>
                  <a:pt x="5107" y="5079"/>
                </a:lnTo>
                <a:lnTo>
                  <a:pt x="5107" y="2526"/>
                </a:lnTo>
                <a:lnTo>
                  <a:pt x="6467" y="2526"/>
                </a:lnTo>
                <a:lnTo>
                  <a:pt x="6523" y="2498"/>
                </a:lnTo>
                <a:lnTo>
                  <a:pt x="6661" y="2415"/>
                </a:lnTo>
                <a:lnTo>
                  <a:pt x="6772" y="2276"/>
                </a:lnTo>
                <a:lnTo>
                  <a:pt x="6772" y="2193"/>
                </a:lnTo>
                <a:lnTo>
                  <a:pt x="6800" y="2110"/>
                </a:lnTo>
                <a:lnTo>
                  <a:pt x="6772" y="2026"/>
                </a:lnTo>
                <a:lnTo>
                  <a:pt x="6772" y="1943"/>
                </a:lnTo>
                <a:lnTo>
                  <a:pt x="6661" y="1804"/>
                </a:lnTo>
                <a:lnTo>
                  <a:pt x="6523" y="1721"/>
                </a:lnTo>
                <a:lnTo>
                  <a:pt x="6467" y="1693"/>
                </a:lnTo>
                <a:lnTo>
                  <a:pt x="3747" y="1693"/>
                </a:lnTo>
                <a:lnTo>
                  <a:pt x="3664" y="1721"/>
                </a:lnTo>
                <a:lnTo>
                  <a:pt x="3525" y="1804"/>
                </a:lnTo>
                <a:lnTo>
                  <a:pt x="3442" y="1943"/>
                </a:lnTo>
                <a:lnTo>
                  <a:pt x="3414" y="2026"/>
                </a:lnTo>
                <a:lnTo>
                  <a:pt x="3414" y="2110"/>
                </a:lnTo>
                <a:lnTo>
                  <a:pt x="3414" y="2193"/>
                </a:lnTo>
                <a:lnTo>
                  <a:pt x="3442" y="2276"/>
                </a:lnTo>
                <a:lnTo>
                  <a:pt x="3525" y="2415"/>
                </a:lnTo>
                <a:lnTo>
                  <a:pt x="3664" y="2498"/>
                </a:lnTo>
                <a:lnTo>
                  <a:pt x="3747" y="2526"/>
                </a:lnTo>
                <a:lnTo>
                  <a:pt x="4247" y="2526"/>
                </a:lnTo>
                <a:lnTo>
                  <a:pt x="4247" y="4219"/>
                </a:lnTo>
                <a:lnTo>
                  <a:pt x="417" y="4219"/>
                </a:lnTo>
                <a:lnTo>
                  <a:pt x="334" y="4247"/>
                </a:lnTo>
                <a:lnTo>
                  <a:pt x="250" y="4274"/>
                </a:lnTo>
                <a:lnTo>
                  <a:pt x="111" y="4358"/>
                </a:lnTo>
                <a:lnTo>
                  <a:pt x="28" y="4496"/>
                </a:lnTo>
                <a:lnTo>
                  <a:pt x="0" y="4552"/>
                </a:lnTo>
                <a:lnTo>
                  <a:pt x="0" y="4663"/>
                </a:lnTo>
                <a:lnTo>
                  <a:pt x="0" y="4746"/>
                </a:lnTo>
                <a:lnTo>
                  <a:pt x="28" y="4802"/>
                </a:lnTo>
                <a:lnTo>
                  <a:pt x="111" y="4940"/>
                </a:lnTo>
                <a:lnTo>
                  <a:pt x="250" y="5051"/>
                </a:lnTo>
                <a:lnTo>
                  <a:pt x="334" y="5051"/>
                </a:lnTo>
                <a:lnTo>
                  <a:pt x="417" y="5079"/>
                </a:lnTo>
                <a:lnTo>
                  <a:pt x="1721" y="5079"/>
                </a:lnTo>
                <a:lnTo>
                  <a:pt x="1721" y="6217"/>
                </a:lnTo>
                <a:lnTo>
                  <a:pt x="1360" y="6411"/>
                </a:lnTo>
                <a:lnTo>
                  <a:pt x="1027" y="6661"/>
                </a:lnTo>
                <a:lnTo>
                  <a:pt x="722" y="6966"/>
                </a:lnTo>
                <a:lnTo>
                  <a:pt x="472" y="7299"/>
                </a:lnTo>
                <a:lnTo>
                  <a:pt x="278" y="7660"/>
                </a:lnTo>
                <a:lnTo>
                  <a:pt x="111" y="8049"/>
                </a:lnTo>
                <a:lnTo>
                  <a:pt x="28" y="8437"/>
                </a:lnTo>
                <a:lnTo>
                  <a:pt x="0" y="8659"/>
                </a:lnTo>
                <a:lnTo>
                  <a:pt x="0" y="8881"/>
                </a:lnTo>
                <a:lnTo>
                  <a:pt x="0" y="9187"/>
                </a:lnTo>
                <a:lnTo>
                  <a:pt x="56" y="9464"/>
                </a:lnTo>
                <a:lnTo>
                  <a:pt x="139" y="9770"/>
                </a:lnTo>
                <a:lnTo>
                  <a:pt x="222" y="10019"/>
                </a:lnTo>
                <a:lnTo>
                  <a:pt x="361" y="10297"/>
                </a:lnTo>
                <a:lnTo>
                  <a:pt x="500" y="10547"/>
                </a:lnTo>
                <a:lnTo>
                  <a:pt x="694" y="10769"/>
                </a:lnTo>
                <a:lnTo>
                  <a:pt x="889" y="10963"/>
                </a:lnTo>
                <a:lnTo>
                  <a:pt x="1083" y="11157"/>
                </a:lnTo>
                <a:lnTo>
                  <a:pt x="1333" y="11324"/>
                </a:lnTo>
                <a:lnTo>
                  <a:pt x="1582" y="11490"/>
                </a:lnTo>
                <a:lnTo>
                  <a:pt x="1832" y="11601"/>
                </a:lnTo>
                <a:lnTo>
                  <a:pt x="2110" y="11712"/>
                </a:lnTo>
                <a:lnTo>
                  <a:pt x="2387" y="11795"/>
                </a:lnTo>
                <a:lnTo>
                  <a:pt x="2693" y="11823"/>
                </a:lnTo>
                <a:lnTo>
                  <a:pt x="2998" y="11851"/>
                </a:lnTo>
                <a:lnTo>
                  <a:pt x="3248" y="11823"/>
                </a:lnTo>
                <a:lnTo>
                  <a:pt x="3525" y="11795"/>
                </a:lnTo>
                <a:lnTo>
                  <a:pt x="3803" y="11740"/>
                </a:lnTo>
                <a:lnTo>
                  <a:pt x="4052" y="11657"/>
                </a:lnTo>
                <a:lnTo>
                  <a:pt x="4274" y="11546"/>
                </a:lnTo>
                <a:lnTo>
                  <a:pt x="4497" y="11407"/>
                </a:lnTo>
                <a:lnTo>
                  <a:pt x="4719" y="11268"/>
                </a:lnTo>
                <a:lnTo>
                  <a:pt x="4913" y="11102"/>
                </a:lnTo>
                <a:lnTo>
                  <a:pt x="5107" y="10935"/>
                </a:lnTo>
                <a:lnTo>
                  <a:pt x="5274" y="10741"/>
                </a:lnTo>
                <a:lnTo>
                  <a:pt x="5440" y="10519"/>
                </a:lnTo>
                <a:lnTo>
                  <a:pt x="5579" y="10297"/>
                </a:lnTo>
                <a:lnTo>
                  <a:pt x="5690" y="10075"/>
                </a:lnTo>
                <a:lnTo>
                  <a:pt x="5773" y="9825"/>
                </a:lnTo>
                <a:lnTo>
                  <a:pt x="5856" y="9575"/>
                </a:lnTo>
                <a:lnTo>
                  <a:pt x="5912" y="9298"/>
                </a:lnTo>
                <a:lnTo>
                  <a:pt x="7300" y="9298"/>
                </a:lnTo>
                <a:lnTo>
                  <a:pt x="7383" y="9270"/>
                </a:lnTo>
                <a:lnTo>
                  <a:pt x="7522" y="9187"/>
                </a:lnTo>
                <a:lnTo>
                  <a:pt x="7605" y="9048"/>
                </a:lnTo>
                <a:lnTo>
                  <a:pt x="7633" y="8965"/>
                </a:lnTo>
                <a:lnTo>
                  <a:pt x="7633" y="8881"/>
                </a:lnTo>
                <a:lnTo>
                  <a:pt x="7633" y="8188"/>
                </a:lnTo>
                <a:lnTo>
                  <a:pt x="7660" y="7855"/>
                </a:lnTo>
                <a:lnTo>
                  <a:pt x="7688" y="7549"/>
                </a:lnTo>
                <a:lnTo>
                  <a:pt x="7771" y="7272"/>
                </a:lnTo>
                <a:lnTo>
                  <a:pt x="7882" y="6966"/>
                </a:lnTo>
                <a:lnTo>
                  <a:pt x="7993" y="6717"/>
                </a:lnTo>
                <a:lnTo>
                  <a:pt x="8132" y="6467"/>
                </a:lnTo>
                <a:lnTo>
                  <a:pt x="8299" y="6217"/>
                </a:lnTo>
                <a:lnTo>
                  <a:pt x="8493" y="5995"/>
                </a:lnTo>
                <a:lnTo>
                  <a:pt x="8715" y="5801"/>
                </a:lnTo>
                <a:lnTo>
                  <a:pt x="8937" y="5607"/>
                </a:lnTo>
                <a:lnTo>
                  <a:pt x="9159" y="5468"/>
                </a:lnTo>
                <a:lnTo>
                  <a:pt x="9437" y="5329"/>
                </a:lnTo>
                <a:lnTo>
                  <a:pt x="9686" y="5218"/>
                </a:lnTo>
                <a:lnTo>
                  <a:pt x="9964" y="5135"/>
                </a:lnTo>
                <a:lnTo>
                  <a:pt x="10269" y="5079"/>
                </a:lnTo>
                <a:lnTo>
                  <a:pt x="10602" y="5079"/>
                </a:lnTo>
                <a:lnTo>
                  <a:pt x="10686" y="6023"/>
                </a:lnTo>
                <a:lnTo>
                  <a:pt x="10436" y="6106"/>
                </a:lnTo>
                <a:lnTo>
                  <a:pt x="10214" y="6189"/>
                </a:lnTo>
                <a:lnTo>
                  <a:pt x="10019" y="6300"/>
                </a:lnTo>
                <a:lnTo>
                  <a:pt x="9797" y="6439"/>
                </a:lnTo>
                <a:lnTo>
                  <a:pt x="9603" y="6578"/>
                </a:lnTo>
                <a:lnTo>
                  <a:pt x="9437" y="6717"/>
                </a:lnTo>
                <a:lnTo>
                  <a:pt x="9270" y="6883"/>
                </a:lnTo>
                <a:lnTo>
                  <a:pt x="9104" y="7077"/>
                </a:lnTo>
                <a:lnTo>
                  <a:pt x="8965" y="7272"/>
                </a:lnTo>
                <a:lnTo>
                  <a:pt x="8854" y="7466"/>
                </a:lnTo>
                <a:lnTo>
                  <a:pt x="8743" y="7688"/>
                </a:lnTo>
                <a:lnTo>
                  <a:pt x="8660" y="7910"/>
                </a:lnTo>
                <a:lnTo>
                  <a:pt x="8576" y="8132"/>
                </a:lnTo>
                <a:lnTo>
                  <a:pt x="8521" y="8382"/>
                </a:lnTo>
                <a:lnTo>
                  <a:pt x="8493" y="8632"/>
                </a:lnTo>
                <a:lnTo>
                  <a:pt x="8493" y="8881"/>
                </a:lnTo>
                <a:lnTo>
                  <a:pt x="8493" y="9187"/>
                </a:lnTo>
                <a:lnTo>
                  <a:pt x="8549" y="9464"/>
                </a:lnTo>
                <a:lnTo>
                  <a:pt x="8632" y="9770"/>
                </a:lnTo>
                <a:lnTo>
                  <a:pt x="8715" y="10019"/>
                </a:lnTo>
                <a:lnTo>
                  <a:pt x="8854" y="10297"/>
                </a:lnTo>
                <a:lnTo>
                  <a:pt x="8993" y="10547"/>
                </a:lnTo>
                <a:lnTo>
                  <a:pt x="9159" y="10769"/>
                </a:lnTo>
                <a:lnTo>
                  <a:pt x="9353" y="10963"/>
                </a:lnTo>
                <a:lnTo>
                  <a:pt x="9575" y="11157"/>
                </a:lnTo>
                <a:lnTo>
                  <a:pt x="9797" y="11324"/>
                </a:lnTo>
                <a:lnTo>
                  <a:pt x="10047" y="11490"/>
                </a:lnTo>
                <a:lnTo>
                  <a:pt x="10297" y="11601"/>
                </a:lnTo>
                <a:lnTo>
                  <a:pt x="10575" y="11712"/>
                </a:lnTo>
                <a:lnTo>
                  <a:pt x="10852" y="11795"/>
                </a:lnTo>
                <a:lnTo>
                  <a:pt x="11157" y="11823"/>
                </a:lnTo>
                <a:lnTo>
                  <a:pt x="11435" y="11851"/>
                </a:lnTo>
                <a:lnTo>
                  <a:pt x="11740" y="11823"/>
                </a:lnTo>
                <a:lnTo>
                  <a:pt x="12045" y="11795"/>
                </a:lnTo>
                <a:lnTo>
                  <a:pt x="12323" y="11712"/>
                </a:lnTo>
                <a:lnTo>
                  <a:pt x="12601" y="11601"/>
                </a:lnTo>
                <a:lnTo>
                  <a:pt x="12850" y="11490"/>
                </a:lnTo>
                <a:lnTo>
                  <a:pt x="13100" y="11324"/>
                </a:lnTo>
                <a:lnTo>
                  <a:pt x="13350" y="11157"/>
                </a:lnTo>
                <a:lnTo>
                  <a:pt x="13544" y="10963"/>
                </a:lnTo>
                <a:lnTo>
                  <a:pt x="13738" y="10769"/>
                </a:lnTo>
                <a:lnTo>
                  <a:pt x="13933" y="10547"/>
                </a:lnTo>
                <a:lnTo>
                  <a:pt x="14071" y="10297"/>
                </a:lnTo>
                <a:lnTo>
                  <a:pt x="14210" y="10019"/>
                </a:lnTo>
                <a:lnTo>
                  <a:pt x="14294" y="9770"/>
                </a:lnTo>
                <a:lnTo>
                  <a:pt x="14377" y="9464"/>
                </a:lnTo>
                <a:lnTo>
                  <a:pt x="14432" y="9187"/>
                </a:lnTo>
                <a:lnTo>
                  <a:pt x="14432" y="8881"/>
                </a:lnTo>
                <a:lnTo>
                  <a:pt x="14432" y="8576"/>
                </a:lnTo>
                <a:lnTo>
                  <a:pt x="14377" y="8299"/>
                </a:lnTo>
                <a:lnTo>
                  <a:pt x="14294" y="8021"/>
                </a:lnTo>
                <a:lnTo>
                  <a:pt x="14210" y="7744"/>
                </a:lnTo>
                <a:lnTo>
                  <a:pt x="14071" y="7494"/>
                </a:lnTo>
                <a:lnTo>
                  <a:pt x="13933" y="7244"/>
                </a:lnTo>
                <a:lnTo>
                  <a:pt x="13766" y="7022"/>
                </a:lnTo>
                <a:lnTo>
                  <a:pt x="13572" y="6828"/>
                </a:lnTo>
                <a:lnTo>
                  <a:pt x="13378" y="6633"/>
                </a:lnTo>
                <a:lnTo>
                  <a:pt x="13156" y="6467"/>
                </a:lnTo>
                <a:lnTo>
                  <a:pt x="12906" y="6300"/>
                </a:lnTo>
                <a:lnTo>
                  <a:pt x="12656" y="6189"/>
                </a:lnTo>
                <a:lnTo>
                  <a:pt x="12379" y="6078"/>
                </a:lnTo>
                <a:lnTo>
                  <a:pt x="12101" y="5995"/>
                </a:lnTo>
                <a:lnTo>
                  <a:pt x="11823" y="5940"/>
                </a:lnTo>
                <a:lnTo>
                  <a:pt x="11518" y="5940"/>
                </a:lnTo>
                <a:lnTo>
                  <a:pt x="11435" y="5079"/>
                </a:lnTo>
                <a:lnTo>
                  <a:pt x="12295" y="5079"/>
                </a:lnTo>
                <a:lnTo>
                  <a:pt x="12545" y="5051"/>
                </a:lnTo>
                <a:lnTo>
                  <a:pt x="12795" y="4968"/>
                </a:lnTo>
                <a:lnTo>
                  <a:pt x="12989" y="4857"/>
                </a:lnTo>
                <a:lnTo>
                  <a:pt x="13183" y="4691"/>
                </a:lnTo>
                <a:lnTo>
                  <a:pt x="13350" y="4524"/>
                </a:lnTo>
                <a:lnTo>
                  <a:pt x="13461" y="4302"/>
                </a:lnTo>
                <a:lnTo>
                  <a:pt x="13544" y="4052"/>
                </a:lnTo>
                <a:lnTo>
                  <a:pt x="13572" y="3803"/>
                </a:lnTo>
                <a:lnTo>
                  <a:pt x="13572" y="2110"/>
                </a:lnTo>
                <a:lnTo>
                  <a:pt x="13544" y="2026"/>
                </a:lnTo>
                <a:lnTo>
                  <a:pt x="13516" y="1943"/>
                </a:lnTo>
                <a:lnTo>
                  <a:pt x="13433" y="1804"/>
                </a:lnTo>
                <a:lnTo>
                  <a:pt x="13294" y="1721"/>
                </a:lnTo>
                <a:lnTo>
                  <a:pt x="13211" y="1693"/>
                </a:lnTo>
                <a:lnTo>
                  <a:pt x="11130" y="1693"/>
                </a:lnTo>
                <a:lnTo>
                  <a:pt x="11019" y="389"/>
                </a:lnTo>
                <a:lnTo>
                  <a:pt x="10991" y="222"/>
                </a:lnTo>
                <a:lnTo>
                  <a:pt x="10880" y="111"/>
                </a:lnTo>
                <a:lnTo>
                  <a:pt x="10769" y="28"/>
                </a:lnTo>
                <a:lnTo>
                  <a:pt x="1060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88" name="Google Shape;2388;p34"/>
          <p:cNvGrpSpPr/>
          <p:nvPr/>
        </p:nvGrpSpPr>
        <p:grpSpPr>
          <a:xfrm>
            <a:off x="5267587" y="2646063"/>
            <a:ext cx="360825" cy="360800"/>
            <a:chOff x="5482825" y="1970775"/>
            <a:chExt cx="360825" cy="360800"/>
          </a:xfrm>
        </p:grpSpPr>
        <p:sp>
          <p:nvSpPr>
            <p:cNvPr id="2389" name="Google Shape;2389;p34"/>
            <p:cNvSpPr/>
            <p:nvPr/>
          </p:nvSpPr>
          <p:spPr>
            <a:xfrm>
              <a:off x="5557075" y="1970775"/>
              <a:ext cx="211650" cy="210250"/>
            </a:xfrm>
            <a:custGeom>
              <a:avLst/>
              <a:gdLst/>
              <a:ahLst/>
              <a:cxnLst/>
              <a:rect l="l" t="t" r="r" b="b"/>
              <a:pathLst>
                <a:path w="8466" h="8410" extrusionOk="0">
                  <a:moveTo>
                    <a:pt x="4136" y="0"/>
                  </a:moveTo>
                  <a:lnTo>
                    <a:pt x="4052" y="56"/>
                  </a:lnTo>
                  <a:lnTo>
                    <a:pt x="3969" y="83"/>
                  </a:lnTo>
                  <a:lnTo>
                    <a:pt x="3886" y="167"/>
                  </a:lnTo>
                  <a:lnTo>
                    <a:pt x="3747" y="333"/>
                  </a:lnTo>
                  <a:lnTo>
                    <a:pt x="3636" y="555"/>
                  </a:lnTo>
                  <a:lnTo>
                    <a:pt x="3525" y="805"/>
                  </a:lnTo>
                  <a:lnTo>
                    <a:pt x="3442" y="1082"/>
                  </a:lnTo>
                  <a:lnTo>
                    <a:pt x="3414" y="1388"/>
                  </a:lnTo>
                  <a:lnTo>
                    <a:pt x="3386" y="1693"/>
                  </a:lnTo>
                  <a:lnTo>
                    <a:pt x="3386" y="2997"/>
                  </a:lnTo>
                  <a:lnTo>
                    <a:pt x="333" y="3747"/>
                  </a:lnTo>
                  <a:lnTo>
                    <a:pt x="195" y="3830"/>
                  </a:lnTo>
                  <a:lnTo>
                    <a:pt x="111" y="3913"/>
                  </a:lnTo>
                  <a:lnTo>
                    <a:pt x="28" y="4024"/>
                  </a:lnTo>
                  <a:lnTo>
                    <a:pt x="0" y="4163"/>
                  </a:lnTo>
                  <a:lnTo>
                    <a:pt x="0" y="4690"/>
                  </a:lnTo>
                  <a:lnTo>
                    <a:pt x="28" y="4774"/>
                  </a:lnTo>
                  <a:lnTo>
                    <a:pt x="56" y="4857"/>
                  </a:lnTo>
                  <a:lnTo>
                    <a:pt x="139" y="4996"/>
                  </a:lnTo>
                  <a:lnTo>
                    <a:pt x="278" y="5079"/>
                  </a:lnTo>
                  <a:lnTo>
                    <a:pt x="361" y="5107"/>
                  </a:lnTo>
                  <a:lnTo>
                    <a:pt x="3386" y="5107"/>
                  </a:lnTo>
                  <a:lnTo>
                    <a:pt x="3386" y="6827"/>
                  </a:lnTo>
                  <a:lnTo>
                    <a:pt x="2776" y="7133"/>
                  </a:lnTo>
                  <a:lnTo>
                    <a:pt x="2692" y="7188"/>
                  </a:lnTo>
                  <a:lnTo>
                    <a:pt x="2609" y="7299"/>
                  </a:lnTo>
                  <a:lnTo>
                    <a:pt x="2554" y="7410"/>
                  </a:lnTo>
                  <a:lnTo>
                    <a:pt x="2554" y="7521"/>
                  </a:lnTo>
                  <a:lnTo>
                    <a:pt x="2554" y="7965"/>
                  </a:lnTo>
                  <a:lnTo>
                    <a:pt x="2554" y="8076"/>
                  </a:lnTo>
                  <a:lnTo>
                    <a:pt x="2581" y="8159"/>
                  </a:lnTo>
                  <a:lnTo>
                    <a:pt x="2637" y="8243"/>
                  </a:lnTo>
                  <a:lnTo>
                    <a:pt x="2720" y="8326"/>
                  </a:lnTo>
                  <a:lnTo>
                    <a:pt x="2803" y="8354"/>
                  </a:lnTo>
                  <a:lnTo>
                    <a:pt x="2887" y="8381"/>
                  </a:lnTo>
                  <a:lnTo>
                    <a:pt x="2970" y="8409"/>
                  </a:lnTo>
                  <a:lnTo>
                    <a:pt x="3081" y="8381"/>
                  </a:lnTo>
                  <a:lnTo>
                    <a:pt x="4247" y="8104"/>
                  </a:lnTo>
                  <a:lnTo>
                    <a:pt x="5412" y="8381"/>
                  </a:lnTo>
                  <a:lnTo>
                    <a:pt x="5496" y="8409"/>
                  </a:lnTo>
                  <a:lnTo>
                    <a:pt x="5607" y="8381"/>
                  </a:lnTo>
                  <a:lnTo>
                    <a:pt x="5690" y="8354"/>
                  </a:lnTo>
                  <a:lnTo>
                    <a:pt x="5773" y="8326"/>
                  </a:lnTo>
                  <a:lnTo>
                    <a:pt x="5829" y="8243"/>
                  </a:lnTo>
                  <a:lnTo>
                    <a:pt x="5884" y="8159"/>
                  </a:lnTo>
                  <a:lnTo>
                    <a:pt x="5912" y="8076"/>
                  </a:lnTo>
                  <a:lnTo>
                    <a:pt x="5940" y="7965"/>
                  </a:lnTo>
                  <a:lnTo>
                    <a:pt x="5940" y="7521"/>
                  </a:lnTo>
                  <a:lnTo>
                    <a:pt x="5912" y="7410"/>
                  </a:lnTo>
                  <a:lnTo>
                    <a:pt x="5884" y="7299"/>
                  </a:lnTo>
                  <a:lnTo>
                    <a:pt x="5801" y="7188"/>
                  </a:lnTo>
                  <a:lnTo>
                    <a:pt x="5690" y="7133"/>
                  </a:lnTo>
                  <a:lnTo>
                    <a:pt x="5079" y="6827"/>
                  </a:lnTo>
                  <a:lnTo>
                    <a:pt x="5079" y="5107"/>
                  </a:lnTo>
                  <a:lnTo>
                    <a:pt x="8132" y="5107"/>
                  </a:lnTo>
                  <a:lnTo>
                    <a:pt x="8215" y="5079"/>
                  </a:lnTo>
                  <a:lnTo>
                    <a:pt x="8354" y="4996"/>
                  </a:lnTo>
                  <a:lnTo>
                    <a:pt x="8437" y="4857"/>
                  </a:lnTo>
                  <a:lnTo>
                    <a:pt x="8465" y="4774"/>
                  </a:lnTo>
                  <a:lnTo>
                    <a:pt x="8465" y="4690"/>
                  </a:lnTo>
                  <a:lnTo>
                    <a:pt x="8465" y="4163"/>
                  </a:lnTo>
                  <a:lnTo>
                    <a:pt x="8437" y="4024"/>
                  </a:lnTo>
                  <a:lnTo>
                    <a:pt x="8382" y="3913"/>
                  </a:lnTo>
                  <a:lnTo>
                    <a:pt x="8271" y="3830"/>
                  </a:lnTo>
                  <a:lnTo>
                    <a:pt x="8160" y="3747"/>
                  </a:lnTo>
                  <a:lnTo>
                    <a:pt x="5079" y="2997"/>
                  </a:lnTo>
                  <a:lnTo>
                    <a:pt x="5079" y="1693"/>
                  </a:lnTo>
                  <a:lnTo>
                    <a:pt x="5079" y="1388"/>
                  </a:lnTo>
                  <a:lnTo>
                    <a:pt x="5024" y="1082"/>
                  </a:lnTo>
                  <a:lnTo>
                    <a:pt x="4968" y="805"/>
                  </a:lnTo>
                  <a:lnTo>
                    <a:pt x="4857" y="555"/>
                  </a:lnTo>
                  <a:lnTo>
                    <a:pt x="4746" y="333"/>
                  </a:lnTo>
                  <a:lnTo>
                    <a:pt x="4607" y="167"/>
                  </a:lnTo>
                  <a:lnTo>
                    <a:pt x="4524" y="83"/>
                  </a:lnTo>
                  <a:lnTo>
                    <a:pt x="4441" y="56"/>
                  </a:lnTo>
                  <a:lnTo>
                    <a:pt x="433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34"/>
            <p:cNvSpPr/>
            <p:nvPr/>
          </p:nvSpPr>
          <p:spPr>
            <a:xfrm>
              <a:off x="5482825" y="2162950"/>
              <a:ext cx="360825" cy="168625"/>
            </a:xfrm>
            <a:custGeom>
              <a:avLst/>
              <a:gdLst/>
              <a:ahLst/>
              <a:cxnLst/>
              <a:rect l="l" t="t" r="r" b="b"/>
              <a:pathLst>
                <a:path w="14433" h="6745" extrusionOk="0">
                  <a:moveTo>
                    <a:pt x="10603" y="2942"/>
                  </a:moveTo>
                  <a:lnTo>
                    <a:pt x="10686" y="2970"/>
                  </a:lnTo>
                  <a:lnTo>
                    <a:pt x="10769" y="2970"/>
                  </a:lnTo>
                  <a:lnTo>
                    <a:pt x="10908" y="3081"/>
                  </a:lnTo>
                  <a:lnTo>
                    <a:pt x="10991" y="3220"/>
                  </a:lnTo>
                  <a:lnTo>
                    <a:pt x="11019" y="3275"/>
                  </a:lnTo>
                  <a:lnTo>
                    <a:pt x="11019" y="3359"/>
                  </a:lnTo>
                  <a:lnTo>
                    <a:pt x="11019" y="3470"/>
                  </a:lnTo>
                  <a:lnTo>
                    <a:pt x="10991" y="3525"/>
                  </a:lnTo>
                  <a:lnTo>
                    <a:pt x="10908" y="3664"/>
                  </a:lnTo>
                  <a:lnTo>
                    <a:pt x="10769" y="3775"/>
                  </a:lnTo>
                  <a:lnTo>
                    <a:pt x="10686" y="3775"/>
                  </a:lnTo>
                  <a:lnTo>
                    <a:pt x="10603" y="3803"/>
                  </a:lnTo>
                  <a:lnTo>
                    <a:pt x="3831" y="3803"/>
                  </a:lnTo>
                  <a:lnTo>
                    <a:pt x="3747" y="3775"/>
                  </a:lnTo>
                  <a:lnTo>
                    <a:pt x="3664" y="3775"/>
                  </a:lnTo>
                  <a:lnTo>
                    <a:pt x="3525" y="3664"/>
                  </a:lnTo>
                  <a:lnTo>
                    <a:pt x="3442" y="3525"/>
                  </a:lnTo>
                  <a:lnTo>
                    <a:pt x="3414" y="3470"/>
                  </a:lnTo>
                  <a:lnTo>
                    <a:pt x="3414" y="3359"/>
                  </a:lnTo>
                  <a:lnTo>
                    <a:pt x="3414" y="3275"/>
                  </a:lnTo>
                  <a:lnTo>
                    <a:pt x="3442" y="3220"/>
                  </a:lnTo>
                  <a:lnTo>
                    <a:pt x="3525" y="3081"/>
                  </a:lnTo>
                  <a:lnTo>
                    <a:pt x="3664" y="2970"/>
                  </a:lnTo>
                  <a:lnTo>
                    <a:pt x="3747" y="2970"/>
                  </a:lnTo>
                  <a:lnTo>
                    <a:pt x="3831" y="2942"/>
                  </a:lnTo>
                  <a:close/>
                  <a:moveTo>
                    <a:pt x="9742" y="4635"/>
                  </a:moveTo>
                  <a:lnTo>
                    <a:pt x="9825" y="4663"/>
                  </a:lnTo>
                  <a:lnTo>
                    <a:pt x="9909" y="4663"/>
                  </a:lnTo>
                  <a:lnTo>
                    <a:pt x="10047" y="4774"/>
                  </a:lnTo>
                  <a:lnTo>
                    <a:pt x="10131" y="4913"/>
                  </a:lnTo>
                  <a:lnTo>
                    <a:pt x="10158" y="4968"/>
                  </a:lnTo>
                  <a:lnTo>
                    <a:pt x="10186" y="5052"/>
                  </a:lnTo>
                  <a:lnTo>
                    <a:pt x="10158" y="5163"/>
                  </a:lnTo>
                  <a:lnTo>
                    <a:pt x="10131" y="5218"/>
                  </a:lnTo>
                  <a:lnTo>
                    <a:pt x="10047" y="5357"/>
                  </a:lnTo>
                  <a:lnTo>
                    <a:pt x="9909" y="5468"/>
                  </a:lnTo>
                  <a:lnTo>
                    <a:pt x="9825" y="5468"/>
                  </a:lnTo>
                  <a:lnTo>
                    <a:pt x="9742" y="5496"/>
                  </a:lnTo>
                  <a:lnTo>
                    <a:pt x="4663" y="5496"/>
                  </a:lnTo>
                  <a:lnTo>
                    <a:pt x="4580" y="5468"/>
                  </a:lnTo>
                  <a:lnTo>
                    <a:pt x="4497" y="5468"/>
                  </a:lnTo>
                  <a:lnTo>
                    <a:pt x="4386" y="5357"/>
                  </a:lnTo>
                  <a:lnTo>
                    <a:pt x="4275" y="5218"/>
                  </a:lnTo>
                  <a:lnTo>
                    <a:pt x="4247" y="5163"/>
                  </a:lnTo>
                  <a:lnTo>
                    <a:pt x="4247" y="5052"/>
                  </a:lnTo>
                  <a:lnTo>
                    <a:pt x="4247" y="4968"/>
                  </a:lnTo>
                  <a:lnTo>
                    <a:pt x="4275" y="4913"/>
                  </a:lnTo>
                  <a:lnTo>
                    <a:pt x="4386" y="4774"/>
                  </a:lnTo>
                  <a:lnTo>
                    <a:pt x="4497" y="4663"/>
                  </a:lnTo>
                  <a:lnTo>
                    <a:pt x="4580" y="4663"/>
                  </a:lnTo>
                  <a:lnTo>
                    <a:pt x="4663" y="4635"/>
                  </a:lnTo>
                  <a:close/>
                  <a:moveTo>
                    <a:pt x="1166" y="1"/>
                  </a:moveTo>
                  <a:lnTo>
                    <a:pt x="1083" y="28"/>
                  </a:lnTo>
                  <a:lnTo>
                    <a:pt x="972" y="112"/>
                  </a:lnTo>
                  <a:lnTo>
                    <a:pt x="861" y="250"/>
                  </a:lnTo>
                  <a:lnTo>
                    <a:pt x="833" y="334"/>
                  </a:lnTo>
                  <a:lnTo>
                    <a:pt x="833" y="417"/>
                  </a:lnTo>
                  <a:lnTo>
                    <a:pt x="833" y="500"/>
                  </a:lnTo>
                  <a:lnTo>
                    <a:pt x="806" y="583"/>
                  </a:lnTo>
                  <a:lnTo>
                    <a:pt x="722" y="722"/>
                  </a:lnTo>
                  <a:lnTo>
                    <a:pt x="584" y="805"/>
                  </a:lnTo>
                  <a:lnTo>
                    <a:pt x="500" y="833"/>
                  </a:lnTo>
                  <a:lnTo>
                    <a:pt x="334" y="833"/>
                  </a:lnTo>
                  <a:lnTo>
                    <a:pt x="250" y="861"/>
                  </a:lnTo>
                  <a:lnTo>
                    <a:pt x="112" y="944"/>
                  </a:lnTo>
                  <a:lnTo>
                    <a:pt x="28" y="1083"/>
                  </a:lnTo>
                  <a:lnTo>
                    <a:pt x="1" y="1166"/>
                  </a:lnTo>
                  <a:lnTo>
                    <a:pt x="1" y="1250"/>
                  </a:lnTo>
                  <a:lnTo>
                    <a:pt x="1" y="5496"/>
                  </a:lnTo>
                  <a:lnTo>
                    <a:pt x="1" y="5579"/>
                  </a:lnTo>
                  <a:lnTo>
                    <a:pt x="28" y="5662"/>
                  </a:lnTo>
                  <a:lnTo>
                    <a:pt x="112" y="5773"/>
                  </a:lnTo>
                  <a:lnTo>
                    <a:pt x="250" y="5884"/>
                  </a:lnTo>
                  <a:lnTo>
                    <a:pt x="334" y="5912"/>
                  </a:lnTo>
                  <a:lnTo>
                    <a:pt x="500" y="5912"/>
                  </a:lnTo>
                  <a:lnTo>
                    <a:pt x="584" y="5940"/>
                  </a:lnTo>
                  <a:lnTo>
                    <a:pt x="722" y="6023"/>
                  </a:lnTo>
                  <a:lnTo>
                    <a:pt x="806" y="6162"/>
                  </a:lnTo>
                  <a:lnTo>
                    <a:pt x="833" y="6245"/>
                  </a:lnTo>
                  <a:lnTo>
                    <a:pt x="833" y="6328"/>
                  </a:lnTo>
                  <a:lnTo>
                    <a:pt x="833" y="6412"/>
                  </a:lnTo>
                  <a:lnTo>
                    <a:pt x="861" y="6495"/>
                  </a:lnTo>
                  <a:lnTo>
                    <a:pt x="972" y="6634"/>
                  </a:lnTo>
                  <a:lnTo>
                    <a:pt x="1083" y="6717"/>
                  </a:lnTo>
                  <a:lnTo>
                    <a:pt x="1166" y="6745"/>
                  </a:lnTo>
                  <a:lnTo>
                    <a:pt x="13239" y="6745"/>
                  </a:lnTo>
                  <a:lnTo>
                    <a:pt x="13322" y="6717"/>
                  </a:lnTo>
                  <a:lnTo>
                    <a:pt x="13461" y="6634"/>
                  </a:lnTo>
                  <a:lnTo>
                    <a:pt x="13544" y="6495"/>
                  </a:lnTo>
                  <a:lnTo>
                    <a:pt x="13572" y="6412"/>
                  </a:lnTo>
                  <a:lnTo>
                    <a:pt x="13572" y="6328"/>
                  </a:lnTo>
                  <a:lnTo>
                    <a:pt x="13600" y="6245"/>
                  </a:lnTo>
                  <a:lnTo>
                    <a:pt x="13628" y="6162"/>
                  </a:lnTo>
                  <a:lnTo>
                    <a:pt x="13711" y="6023"/>
                  </a:lnTo>
                  <a:lnTo>
                    <a:pt x="13850" y="5940"/>
                  </a:lnTo>
                  <a:lnTo>
                    <a:pt x="13933" y="5912"/>
                  </a:lnTo>
                  <a:lnTo>
                    <a:pt x="14099" y="5912"/>
                  </a:lnTo>
                  <a:lnTo>
                    <a:pt x="14183" y="5884"/>
                  </a:lnTo>
                  <a:lnTo>
                    <a:pt x="14321" y="5773"/>
                  </a:lnTo>
                  <a:lnTo>
                    <a:pt x="14405" y="5662"/>
                  </a:lnTo>
                  <a:lnTo>
                    <a:pt x="14433" y="5579"/>
                  </a:lnTo>
                  <a:lnTo>
                    <a:pt x="14433" y="5496"/>
                  </a:lnTo>
                  <a:lnTo>
                    <a:pt x="14433" y="1250"/>
                  </a:lnTo>
                  <a:lnTo>
                    <a:pt x="14433" y="1166"/>
                  </a:lnTo>
                  <a:lnTo>
                    <a:pt x="14405" y="1083"/>
                  </a:lnTo>
                  <a:lnTo>
                    <a:pt x="14321" y="944"/>
                  </a:lnTo>
                  <a:lnTo>
                    <a:pt x="14183" y="861"/>
                  </a:lnTo>
                  <a:lnTo>
                    <a:pt x="14099" y="833"/>
                  </a:lnTo>
                  <a:lnTo>
                    <a:pt x="13933" y="833"/>
                  </a:lnTo>
                  <a:lnTo>
                    <a:pt x="13850" y="805"/>
                  </a:lnTo>
                  <a:lnTo>
                    <a:pt x="13711" y="722"/>
                  </a:lnTo>
                  <a:lnTo>
                    <a:pt x="13628" y="583"/>
                  </a:lnTo>
                  <a:lnTo>
                    <a:pt x="13600" y="500"/>
                  </a:lnTo>
                  <a:lnTo>
                    <a:pt x="13572" y="417"/>
                  </a:lnTo>
                  <a:lnTo>
                    <a:pt x="13572" y="334"/>
                  </a:lnTo>
                  <a:lnTo>
                    <a:pt x="13544" y="250"/>
                  </a:lnTo>
                  <a:lnTo>
                    <a:pt x="13461" y="112"/>
                  </a:lnTo>
                  <a:lnTo>
                    <a:pt x="13322" y="28"/>
                  </a:lnTo>
                  <a:lnTo>
                    <a:pt x="13239" y="1"/>
                  </a:lnTo>
                  <a:lnTo>
                    <a:pt x="9742" y="1"/>
                  </a:lnTo>
                  <a:lnTo>
                    <a:pt x="9742" y="278"/>
                  </a:lnTo>
                  <a:lnTo>
                    <a:pt x="9714" y="583"/>
                  </a:lnTo>
                  <a:lnTo>
                    <a:pt x="9631" y="861"/>
                  </a:lnTo>
                  <a:lnTo>
                    <a:pt x="9465" y="1083"/>
                  </a:lnTo>
                  <a:lnTo>
                    <a:pt x="9270" y="1305"/>
                  </a:lnTo>
                  <a:lnTo>
                    <a:pt x="9021" y="1444"/>
                  </a:lnTo>
                  <a:lnTo>
                    <a:pt x="8743" y="1527"/>
                  </a:lnTo>
                  <a:lnTo>
                    <a:pt x="8466" y="1555"/>
                  </a:lnTo>
                  <a:lnTo>
                    <a:pt x="8327" y="1555"/>
                  </a:lnTo>
                  <a:lnTo>
                    <a:pt x="8160" y="1527"/>
                  </a:lnTo>
                  <a:lnTo>
                    <a:pt x="7217" y="1277"/>
                  </a:lnTo>
                  <a:lnTo>
                    <a:pt x="6245" y="1527"/>
                  </a:lnTo>
                  <a:lnTo>
                    <a:pt x="6106" y="1555"/>
                  </a:lnTo>
                  <a:lnTo>
                    <a:pt x="5940" y="1555"/>
                  </a:lnTo>
                  <a:lnTo>
                    <a:pt x="5662" y="1527"/>
                  </a:lnTo>
                  <a:lnTo>
                    <a:pt x="5413" y="1444"/>
                  </a:lnTo>
                  <a:lnTo>
                    <a:pt x="5163" y="1305"/>
                  </a:lnTo>
                  <a:lnTo>
                    <a:pt x="4941" y="1083"/>
                  </a:lnTo>
                  <a:lnTo>
                    <a:pt x="4802" y="861"/>
                  </a:lnTo>
                  <a:lnTo>
                    <a:pt x="4719" y="583"/>
                  </a:lnTo>
                  <a:lnTo>
                    <a:pt x="4663" y="278"/>
                  </a:lnTo>
                  <a:lnTo>
                    <a:pt x="46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1" name="Google Shape;2391;p34"/>
          <p:cNvGrpSpPr/>
          <p:nvPr/>
        </p:nvGrpSpPr>
        <p:grpSpPr>
          <a:xfrm>
            <a:off x="1383524" y="3838963"/>
            <a:ext cx="361500" cy="274775"/>
            <a:chOff x="6221775" y="2013775"/>
            <a:chExt cx="361500" cy="274775"/>
          </a:xfrm>
        </p:grpSpPr>
        <p:sp>
          <p:nvSpPr>
            <p:cNvPr id="2392" name="Google Shape;2392;p34"/>
            <p:cNvSpPr/>
            <p:nvPr/>
          </p:nvSpPr>
          <p:spPr>
            <a:xfrm>
              <a:off x="6455600" y="2162250"/>
              <a:ext cx="20825" cy="20850"/>
            </a:xfrm>
            <a:custGeom>
              <a:avLst/>
              <a:gdLst/>
              <a:ahLst/>
              <a:cxnLst/>
              <a:rect l="l" t="t" r="r" b="b"/>
              <a:pathLst>
                <a:path w="833" h="834" extrusionOk="0">
                  <a:moveTo>
                    <a:pt x="333" y="1"/>
                  </a:moveTo>
                  <a:lnTo>
                    <a:pt x="250" y="29"/>
                  </a:lnTo>
                  <a:lnTo>
                    <a:pt x="111" y="112"/>
                  </a:lnTo>
                  <a:lnTo>
                    <a:pt x="28" y="251"/>
                  </a:lnTo>
                  <a:lnTo>
                    <a:pt x="0" y="334"/>
                  </a:lnTo>
                  <a:lnTo>
                    <a:pt x="0" y="417"/>
                  </a:lnTo>
                  <a:lnTo>
                    <a:pt x="0" y="500"/>
                  </a:lnTo>
                  <a:lnTo>
                    <a:pt x="28" y="584"/>
                  </a:lnTo>
                  <a:lnTo>
                    <a:pt x="111" y="722"/>
                  </a:lnTo>
                  <a:lnTo>
                    <a:pt x="250" y="806"/>
                  </a:lnTo>
                  <a:lnTo>
                    <a:pt x="333" y="833"/>
                  </a:lnTo>
                  <a:lnTo>
                    <a:pt x="500" y="833"/>
                  </a:lnTo>
                  <a:lnTo>
                    <a:pt x="583" y="806"/>
                  </a:lnTo>
                  <a:lnTo>
                    <a:pt x="722" y="722"/>
                  </a:lnTo>
                  <a:lnTo>
                    <a:pt x="805" y="584"/>
                  </a:lnTo>
                  <a:lnTo>
                    <a:pt x="833" y="500"/>
                  </a:lnTo>
                  <a:lnTo>
                    <a:pt x="833" y="417"/>
                  </a:lnTo>
                  <a:lnTo>
                    <a:pt x="833" y="334"/>
                  </a:lnTo>
                  <a:lnTo>
                    <a:pt x="805" y="251"/>
                  </a:lnTo>
                  <a:lnTo>
                    <a:pt x="722" y="112"/>
                  </a:lnTo>
                  <a:lnTo>
                    <a:pt x="583" y="29"/>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34"/>
            <p:cNvSpPr/>
            <p:nvPr/>
          </p:nvSpPr>
          <p:spPr>
            <a:xfrm>
              <a:off x="6221775" y="2056100"/>
              <a:ext cx="361500" cy="127000"/>
            </a:xfrm>
            <a:custGeom>
              <a:avLst/>
              <a:gdLst/>
              <a:ahLst/>
              <a:cxnLst/>
              <a:rect l="l" t="t" r="r" b="b"/>
              <a:pathLst>
                <a:path w="14460" h="5080" extrusionOk="0">
                  <a:moveTo>
                    <a:pt x="4774" y="1694"/>
                  </a:moveTo>
                  <a:lnTo>
                    <a:pt x="4857" y="1721"/>
                  </a:lnTo>
                  <a:lnTo>
                    <a:pt x="4996" y="1832"/>
                  </a:lnTo>
                  <a:lnTo>
                    <a:pt x="5079" y="1943"/>
                  </a:lnTo>
                  <a:lnTo>
                    <a:pt x="5107" y="2027"/>
                  </a:lnTo>
                  <a:lnTo>
                    <a:pt x="5107" y="2110"/>
                  </a:lnTo>
                  <a:lnTo>
                    <a:pt x="5107" y="3803"/>
                  </a:lnTo>
                  <a:lnTo>
                    <a:pt x="5107" y="3886"/>
                  </a:lnTo>
                  <a:lnTo>
                    <a:pt x="5079" y="3969"/>
                  </a:lnTo>
                  <a:lnTo>
                    <a:pt x="4996" y="4108"/>
                  </a:lnTo>
                  <a:lnTo>
                    <a:pt x="4857" y="4191"/>
                  </a:lnTo>
                  <a:lnTo>
                    <a:pt x="4774" y="4219"/>
                  </a:lnTo>
                  <a:lnTo>
                    <a:pt x="4691" y="4247"/>
                  </a:lnTo>
                  <a:lnTo>
                    <a:pt x="2165" y="4247"/>
                  </a:lnTo>
                  <a:lnTo>
                    <a:pt x="2082" y="4219"/>
                  </a:lnTo>
                  <a:lnTo>
                    <a:pt x="1998" y="4191"/>
                  </a:lnTo>
                  <a:lnTo>
                    <a:pt x="1860" y="4108"/>
                  </a:lnTo>
                  <a:lnTo>
                    <a:pt x="1776" y="3969"/>
                  </a:lnTo>
                  <a:lnTo>
                    <a:pt x="1749" y="3886"/>
                  </a:lnTo>
                  <a:lnTo>
                    <a:pt x="1721" y="3803"/>
                  </a:lnTo>
                  <a:lnTo>
                    <a:pt x="1721" y="2110"/>
                  </a:lnTo>
                  <a:lnTo>
                    <a:pt x="1749" y="2027"/>
                  </a:lnTo>
                  <a:lnTo>
                    <a:pt x="1776" y="1943"/>
                  </a:lnTo>
                  <a:lnTo>
                    <a:pt x="1860" y="1832"/>
                  </a:lnTo>
                  <a:lnTo>
                    <a:pt x="1998" y="1721"/>
                  </a:lnTo>
                  <a:lnTo>
                    <a:pt x="2082" y="1694"/>
                  </a:lnTo>
                  <a:close/>
                  <a:moveTo>
                    <a:pt x="361" y="1"/>
                  </a:moveTo>
                  <a:lnTo>
                    <a:pt x="278" y="28"/>
                  </a:lnTo>
                  <a:lnTo>
                    <a:pt x="139" y="139"/>
                  </a:lnTo>
                  <a:lnTo>
                    <a:pt x="56" y="250"/>
                  </a:lnTo>
                  <a:lnTo>
                    <a:pt x="28" y="334"/>
                  </a:lnTo>
                  <a:lnTo>
                    <a:pt x="0" y="417"/>
                  </a:lnTo>
                  <a:lnTo>
                    <a:pt x="0" y="5079"/>
                  </a:lnTo>
                  <a:lnTo>
                    <a:pt x="6855" y="5079"/>
                  </a:lnTo>
                  <a:lnTo>
                    <a:pt x="6828" y="4857"/>
                  </a:lnTo>
                  <a:lnTo>
                    <a:pt x="6800" y="4663"/>
                  </a:lnTo>
                  <a:lnTo>
                    <a:pt x="6828" y="4358"/>
                  </a:lnTo>
                  <a:lnTo>
                    <a:pt x="6883" y="4053"/>
                  </a:lnTo>
                  <a:lnTo>
                    <a:pt x="6939" y="3775"/>
                  </a:lnTo>
                  <a:lnTo>
                    <a:pt x="7050" y="3498"/>
                  </a:lnTo>
                  <a:lnTo>
                    <a:pt x="7161" y="3248"/>
                  </a:lnTo>
                  <a:lnTo>
                    <a:pt x="7327" y="2998"/>
                  </a:lnTo>
                  <a:lnTo>
                    <a:pt x="7494" y="2776"/>
                  </a:lnTo>
                  <a:lnTo>
                    <a:pt x="7688" y="2554"/>
                  </a:lnTo>
                  <a:lnTo>
                    <a:pt x="7882" y="2360"/>
                  </a:lnTo>
                  <a:lnTo>
                    <a:pt x="8104" y="2193"/>
                  </a:lnTo>
                  <a:lnTo>
                    <a:pt x="8354" y="2054"/>
                  </a:lnTo>
                  <a:lnTo>
                    <a:pt x="8631" y="1916"/>
                  </a:lnTo>
                  <a:lnTo>
                    <a:pt x="8881" y="1832"/>
                  </a:lnTo>
                  <a:lnTo>
                    <a:pt x="9187" y="1749"/>
                  </a:lnTo>
                  <a:lnTo>
                    <a:pt x="9464" y="1721"/>
                  </a:lnTo>
                  <a:lnTo>
                    <a:pt x="9769" y="1694"/>
                  </a:lnTo>
                  <a:lnTo>
                    <a:pt x="10075" y="1721"/>
                  </a:lnTo>
                  <a:lnTo>
                    <a:pt x="10380" y="1749"/>
                  </a:lnTo>
                  <a:lnTo>
                    <a:pt x="10658" y="1832"/>
                  </a:lnTo>
                  <a:lnTo>
                    <a:pt x="10935" y="1916"/>
                  </a:lnTo>
                  <a:lnTo>
                    <a:pt x="11185" y="2054"/>
                  </a:lnTo>
                  <a:lnTo>
                    <a:pt x="11435" y="2193"/>
                  </a:lnTo>
                  <a:lnTo>
                    <a:pt x="11657" y="2360"/>
                  </a:lnTo>
                  <a:lnTo>
                    <a:pt x="11879" y="2554"/>
                  </a:lnTo>
                  <a:lnTo>
                    <a:pt x="12045" y="2776"/>
                  </a:lnTo>
                  <a:lnTo>
                    <a:pt x="12239" y="2998"/>
                  </a:lnTo>
                  <a:lnTo>
                    <a:pt x="12378" y="3248"/>
                  </a:lnTo>
                  <a:lnTo>
                    <a:pt x="12489" y="3498"/>
                  </a:lnTo>
                  <a:lnTo>
                    <a:pt x="12600" y="3775"/>
                  </a:lnTo>
                  <a:lnTo>
                    <a:pt x="12684" y="4053"/>
                  </a:lnTo>
                  <a:lnTo>
                    <a:pt x="12711" y="4358"/>
                  </a:lnTo>
                  <a:lnTo>
                    <a:pt x="12739" y="4663"/>
                  </a:lnTo>
                  <a:lnTo>
                    <a:pt x="12711" y="4857"/>
                  </a:lnTo>
                  <a:lnTo>
                    <a:pt x="12684" y="5079"/>
                  </a:lnTo>
                  <a:lnTo>
                    <a:pt x="14460" y="5079"/>
                  </a:lnTo>
                  <a:lnTo>
                    <a:pt x="14460" y="417"/>
                  </a:lnTo>
                  <a:lnTo>
                    <a:pt x="14432" y="334"/>
                  </a:lnTo>
                  <a:lnTo>
                    <a:pt x="14432" y="250"/>
                  </a:lnTo>
                  <a:lnTo>
                    <a:pt x="14321" y="139"/>
                  </a:lnTo>
                  <a:lnTo>
                    <a:pt x="14182" y="28"/>
                  </a:lnTo>
                  <a:lnTo>
                    <a:pt x="141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34"/>
            <p:cNvSpPr/>
            <p:nvPr/>
          </p:nvSpPr>
          <p:spPr>
            <a:xfrm>
              <a:off x="6221775" y="2203900"/>
              <a:ext cx="361500" cy="84650"/>
            </a:xfrm>
            <a:custGeom>
              <a:avLst/>
              <a:gdLst/>
              <a:ahLst/>
              <a:cxnLst/>
              <a:rect l="l" t="t" r="r" b="b"/>
              <a:pathLst>
                <a:path w="14460" h="3386" extrusionOk="0">
                  <a:moveTo>
                    <a:pt x="4774" y="860"/>
                  </a:moveTo>
                  <a:lnTo>
                    <a:pt x="4857" y="888"/>
                  </a:lnTo>
                  <a:lnTo>
                    <a:pt x="4996" y="971"/>
                  </a:lnTo>
                  <a:lnTo>
                    <a:pt x="5079" y="1110"/>
                  </a:lnTo>
                  <a:lnTo>
                    <a:pt x="5107" y="1193"/>
                  </a:lnTo>
                  <a:lnTo>
                    <a:pt x="5107" y="1277"/>
                  </a:lnTo>
                  <a:lnTo>
                    <a:pt x="5107" y="1360"/>
                  </a:lnTo>
                  <a:lnTo>
                    <a:pt x="5079" y="1443"/>
                  </a:lnTo>
                  <a:lnTo>
                    <a:pt x="4996" y="1582"/>
                  </a:lnTo>
                  <a:lnTo>
                    <a:pt x="4857" y="1665"/>
                  </a:lnTo>
                  <a:lnTo>
                    <a:pt x="4774" y="1693"/>
                  </a:lnTo>
                  <a:lnTo>
                    <a:pt x="2082" y="1693"/>
                  </a:lnTo>
                  <a:lnTo>
                    <a:pt x="1998" y="1665"/>
                  </a:lnTo>
                  <a:lnTo>
                    <a:pt x="1860" y="1582"/>
                  </a:lnTo>
                  <a:lnTo>
                    <a:pt x="1776" y="1443"/>
                  </a:lnTo>
                  <a:lnTo>
                    <a:pt x="1749" y="1360"/>
                  </a:lnTo>
                  <a:lnTo>
                    <a:pt x="1721" y="1277"/>
                  </a:lnTo>
                  <a:lnTo>
                    <a:pt x="1749" y="1193"/>
                  </a:lnTo>
                  <a:lnTo>
                    <a:pt x="1776" y="1110"/>
                  </a:lnTo>
                  <a:lnTo>
                    <a:pt x="1860" y="971"/>
                  </a:lnTo>
                  <a:lnTo>
                    <a:pt x="1998" y="888"/>
                  </a:lnTo>
                  <a:lnTo>
                    <a:pt x="2082" y="860"/>
                  </a:lnTo>
                  <a:close/>
                  <a:moveTo>
                    <a:pt x="0" y="0"/>
                  </a:moveTo>
                  <a:lnTo>
                    <a:pt x="0" y="2970"/>
                  </a:lnTo>
                  <a:lnTo>
                    <a:pt x="28" y="3053"/>
                  </a:lnTo>
                  <a:lnTo>
                    <a:pt x="56" y="3136"/>
                  </a:lnTo>
                  <a:lnTo>
                    <a:pt x="139" y="3275"/>
                  </a:lnTo>
                  <a:lnTo>
                    <a:pt x="278" y="3358"/>
                  </a:lnTo>
                  <a:lnTo>
                    <a:pt x="361" y="3386"/>
                  </a:lnTo>
                  <a:lnTo>
                    <a:pt x="14127" y="3386"/>
                  </a:lnTo>
                  <a:lnTo>
                    <a:pt x="14182" y="3358"/>
                  </a:lnTo>
                  <a:lnTo>
                    <a:pt x="14321" y="3275"/>
                  </a:lnTo>
                  <a:lnTo>
                    <a:pt x="14432" y="3136"/>
                  </a:lnTo>
                  <a:lnTo>
                    <a:pt x="14432" y="3053"/>
                  </a:lnTo>
                  <a:lnTo>
                    <a:pt x="14460" y="2970"/>
                  </a:lnTo>
                  <a:lnTo>
                    <a:pt x="14460" y="0"/>
                  </a:lnTo>
                  <a:lnTo>
                    <a:pt x="12434" y="0"/>
                  </a:lnTo>
                  <a:lnTo>
                    <a:pt x="12239" y="361"/>
                  </a:lnTo>
                  <a:lnTo>
                    <a:pt x="11990" y="694"/>
                  </a:lnTo>
                  <a:lnTo>
                    <a:pt x="11684" y="999"/>
                  </a:lnTo>
                  <a:lnTo>
                    <a:pt x="11379" y="1221"/>
                  </a:lnTo>
                  <a:lnTo>
                    <a:pt x="11018" y="1443"/>
                  </a:lnTo>
                  <a:lnTo>
                    <a:pt x="10630" y="1582"/>
                  </a:lnTo>
                  <a:lnTo>
                    <a:pt x="10213" y="1665"/>
                  </a:lnTo>
                  <a:lnTo>
                    <a:pt x="9769" y="1693"/>
                  </a:lnTo>
                  <a:lnTo>
                    <a:pt x="9353" y="1665"/>
                  </a:lnTo>
                  <a:lnTo>
                    <a:pt x="8937" y="1582"/>
                  </a:lnTo>
                  <a:lnTo>
                    <a:pt x="8548" y="1443"/>
                  </a:lnTo>
                  <a:lnTo>
                    <a:pt x="8187" y="1221"/>
                  </a:lnTo>
                  <a:lnTo>
                    <a:pt x="7854" y="999"/>
                  </a:lnTo>
                  <a:lnTo>
                    <a:pt x="7549" y="694"/>
                  </a:lnTo>
                  <a:lnTo>
                    <a:pt x="7299" y="361"/>
                  </a:lnTo>
                  <a:lnTo>
                    <a:pt x="71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34"/>
            <p:cNvSpPr/>
            <p:nvPr/>
          </p:nvSpPr>
          <p:spPr>
            <a:xfrm>
              <a:off x="6286300" y="2119925"/>
              <a:ext cx="42350" cy="20850"/>
            </a:xfrm>
            <a:custGeom>
              <a:avLst/>
              <a:gdLst/>
              <a:ahLst/>
              <a:cxnLst/>
              <a:rect l="l" t="t" r="r" b="b"/>
              <a:pathLst>
                <a:path w="1694" h="834" extrusionOk="0">
                  <a:moveTo>
                    <a:pt x="0" y="1"/>
                  </a:moveTo>
                  <a:lnTo>
                    <a:pt x="0" y="834"/>
                  </a:lnTo>
                  <a:lnTo>
                    <a:pt x="1693" y="834"/>
                  </a:lnTo>
                  <a:lnTo>
                    <a:pt x="16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34"/>
            <p:cNvSpPr/>
            <p:nvPr/>
          </p:nvSpPr>
          <p:spPr>
            <a:xfrm>
              <a:off x="6413275" y="2119925"/>
              <a:ext cx="105475" cy="105500"/>
            </a:xfrm>
            <a:custGeom>
              <a:avLst/>
              <a:gdLst/>
              <a:ahLst/>
              <a:cxnLst/>
              <a:rect l="l" t="t" r="r" b="b"/>
              <a:pathLst>
                <a:path w="4219" h="4220" extrusionOk="0">
                  <a:moveTo>
                    <a:pt x="2109" y="834"/>
                  </a:moveTo>
                  <a:lnTo>
                    <a:pt x="2359" y="861"/>
                  </a:lnTo>
                  <a:lnTo>
                    <a:pt x="2609" y="945"/>
                  </a:lnTo>
                  <a:lnTo>
                    <a:pt x="2831" y="1056"/>
                  </a:lnTo>
                  <a:lnTo>
                    <a:pt x="2998" y="1194"/>
                  </a:lnTo>
                  <a:lnTo>
                    <a:pt x="3164" y="1389"/>
                  </a:lnTo>
                  <a:lnTo>
                    <a:pt x="3275" y="1611"/>
                  </a:lnTo>
                  <a:lnTo>
                    <a:pt x="3358" y="1860"/>
                  </a:lnTo>
                  <a:lnTo>
                    <a:pt x="3386" y="2110"/>
                  </a:lnTo>
                  <a:lnTo>
                    <a:pt x="3358" y="2360"/>
                  </a:lnTo>
                  <a:lnTo>
                    <a:pt x="3275" y="2610"/>
                  </a:lnTo>
                  <a:lnTo>
                    <a:pt x="3164" y="2804"/>
                  </a:lnTo>
                  <a:lnTo>
                    <a:pt x="2998" y="2998"/>
                  </a:lnTo>
                  <a:lnTo>
                    <a:pt x="2831" y="3165"/>
                  </a:lnTo>
                  <a:lnTo>
                    <a:pt x="2609" y="3276"/>
                  </a:lnTo>
                  <a:lnTo>
                    <a:pt x="2359" y="3359"/>
                  </a:lnTo>
                  <a:lnTo>
                    <a:pt x="1860" y="3359"/>
                  </a:lnTo>
                  <a:lnTo>
                    <a:pt x="1610" y="3276"/>
                  </a:lnTo>
                  <a:lnTo>
                    <a:pt x="1416" y="3165"/>
                  </a:lnTo>
                  <a:lnTo>
                    <a:pt x="1221" y="2998"/>
                  </a:lnTo>
                  <a:lnTo>
                    <a:pt x="1055" y="2804"/>
                  </a:lnTo>
                  <a:lnTo>
                    <a:pt x="944" y="2610"/>
                  </a:lnTo>
                  <a:lnTo>
                    <a:pt x="860" y="2360"/>
                  </a:lnTo>
                  <a:lnTo>
                    <a:pt x="833" y="2110"/>
                  </a:lnTo>
                  <a:lnTo>
                    <a:pt x="860" y="1860"/>
                  </a:lnTo>
                  <a:lnTo>
                    <a:pt x="944" y="1611"/>
                  </a:lnTo>
                  <a:lnTo>
                    <a:pt x="1055" y="1389"/>
                  </a:lnTo>
                  <a:lnTo>
                    <a:pt x="1221" y="1194"/>
                  </a:lnTo>
                  <a:lnTo>
                    <a:pt x="1416" y="1056"/>
                  </a:lnTo>
                  <a:lnTo>
                    <a:pt x="1610" y="945"/>
                  </a:lnTo>
                  <a:lnTo>
                    <a:pt x="1860" y="861"/>
                  </a:lnTo>
                  <a:lnTo>
                    <a:pt x="2109" y="834"/>
                  </a:lnTo>
                  <a:close/>
                  <a:moveTo>
                    <a:pt x="1887" y="1"/>
                  </a:moveTo>
                  <a:lnTo>
                    <a:pt x="1693" y="29"/>
                  </a:lnTo>
                  <a:lnTo>
                    <a:pt x="1471" y="84"/>
                  </a:lnTo>
                  <a:lnTo>
                    <a:pt x="1277" y="167"/>
                  </a:lnTo>
                  <a:lnTo>
                    <a:pt x="1110" y="251"/>
                  </a:lnTo>
                  <a:lnTo>
                    <a:pt x="944" y="362"/>
                  </a:lnTo>
                  <a:lnTo>
                    <a:pt x="777" y="473"/>
                  </a:lnTo>
                  <a:lnTo>
                    <a:pt x="611" y="611"/>
                  </a:lnTo>
                  <a:lnTo>
                    <a:pt x="472" y="750"/>
                  </a:lnTo>
                  <a:lnTo>
                    <a:pt x="361" y="917"/>
                  </a:lnTo>
                  <a:lnTo>
                    <a:pt x="250" y="1083"/>
                  </a:lnTo>
                  <a:lnTo>
                    <a:pt x="167" y="1278"/>
                  </a:lnTo>
                  <a:lnTo>
                    <a:pt x="83" y="1472"/>
                  </a:lnTo>
                  <a:lnTo>
                    <a:pt x="28" y="1666"/>
                  </a:lnTo>
                  <a:lnTo>
                    <a:pt x="0" y="1888"/>
                  </a:lnTo>
                  <a:lnTo>
                    <a:pt x="0" y="2110"/>
                  </a:lnTo>
                  <a:lnTo>
                    <a:pt x="0" y="2332"/>
                  </a:lnTo>
                  <a:lnTo>
                    <a:pt x="28" y="2526"/>
                  </a:lnTo>
                  <a:lnTo>
                    <a:pt x="83" y="2721"/>
                  </a:lnTo>
                  <a:lnTo>
                    <a:pt x="167" y="2915"/>
                  </a:lnTo>
                  <a:lnTo>
                    <a:pt x="250" y="3109"/>
                  </a:lnTo>
                  <a:lnTo>
                    <a:pt x="361" y="3276"/>
                  </a:lnTo>
                  <a:lnTo>
                    <a:pt x="472" y="3442"/>
                  </a:lnTo>
                  <a:lnTo>
                    <a:pt x="611" y="3609"/>
                  </a:lnTo>
                  <a:lnTo>
                    <a:pt x="777" y="3748"/>
                  </a:lnTo>
                  <a:lnTo>
                    <a:pt x="944" y="3859"/>
                  </a:lnTo>
                  <a:lnTo>
                    <a:pt x="1110" y="3970"/>
                  </a:lnTo>
                  <a:lnTo>
                    <a:pt x="1277" y="4053"/>
                  </a:lnTo>
                  <a:lnTo>
                    <a:pt x="1471" y="4136"/>
                  </a:lnTo>
                  <a:lnTo>
                    <a:pt x="1693" y="4164"/>
                  </a:lnTo>
                  <a:lnTo>
                    <a:pt x="1887" y="4219"/>
                  </a:lnTo>
                  <a:lnTo>
                    <a:pt x="2331" y="4219"/>
                  </a:lnTo>
                  <a:lnTo>
                    <a:pt x="2526" y="4164"/>
                  </a:lnTo>
                  <a:lnTo>
                    <a:pt x="2748" y="4136"/>
                  </a:lnTo>
                  <a:lnTo>
                    <a:pt x="2942" y="4053"/>
                  </a:lnTo>
                  <a:lnTo>
                    <a:pt x="3109" y="3970"/>
                  </a:lnTo>
                  <a:lnTo>
                    <a:pt x="3303" y="3859"/>
                  </a:lnTo>
                  <a:lnTo>
                    <a:pt x="3469" y="3748"/>
                  </a:lnTo>
                  <a:lnTo>
                    <a:pt x="3608" y="3609"/>
                  </a:lnTo>
                  <a:lnTo>
                    <a:pt x="3747" y="3442"/>
                  </a:lnTo>
                  <a:lnTo>
                    <a:pt x="3858" y="3276"/>
                  </a:lnTo>
                  <a:lnTo>
                    <a:pt x="3969" y="3109"/>
                  </a:lnTo>
                  <a:lnTo>
                    <a:pt x="4052" y="2915"/>
                  </a:lnTo>
                  <a:lnTo>
                    <a:pt x="4135" y="2721"/>
                  </a:lnTo>
                  <a:lnTo>
                    <a:pt x="4191" y="2526"/>
                  </a:lnTo>
                  <a:lnTo>
                    <a:pt x="4219" y="2332"/>
                  </a:lnTo>
                  <a:lnTo>
                    <a:pt x="4219" y="2110"/>
                  </a:lnTo>
                  <a:lnTo>
                    <a:pt x="4219" y="1888"/>
                  </a:lnTo>
                  <a:lnTo>
                    <a:pt x="4191" y="1666"/>
                  </a:lnTo>
                  <a:lnTo>
                    <a:pt x="4135" y="1472"/>
                  </a:lnTo>
                  <a:lnTo>
                    <a:pt x="4052" y="1278"/>
                  </a:lnTo>
                  <a:lnTo>
                    <a:pt x="3969" y="1083"/>
                  </a:lnTo>
                  <a:lnTo>
                    <a:pt x="3858" y="917"/>
                  </a:lnTo>
                  <a:lnTo>
                    <a:pt x="3747" y="750"/>
                  </a:lnTo>
                  <a:lnTo>
                    <a:pt x="3608" y="611"/>
                  </a:lnTo>
                  <a:lnTo>
                    <a:pt x="3469" y="473"/>
                  </a:lnTo>
                  <a:lnTo>
                    <a:pt x="3303" y="362"/>
                  </a:lnTo>
                  <a:lnTo>
                    <a:pt x="3109" y="251"/>
                  </a:lnTo>
                  <a:lnTo>
                    <a:pt x="2942" y="167"/>
                  </a:lnTo>
                  <a:lnTo>
                    <a:pt x="2748" y="84"/>
                  </a:lnTo>
                  <a:lnTo>
                    <a:pt x="2526" y="29"/>
                  </a:lnTo>
                  <a:lnTo>
                    <a:pt x="23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34"/>
            <p:cNvSpPr/>
            <p:nvPr/>
          </p:nvSpPr>
          <p:spPr>
            <a:xfrm>
              <a:off x="6264775" y="2013775"/>
              <a:ext cx="63875" cy="21550"/>
            </a:xfrm>
            <a:custGeom>
              <a:avLst/>
              <a:gdLst/>
              <a:ahLst/>
              <a:cxnLst/>
              <a:rect l="l" t="t" r="r" b="b"/>
              <a:pathLst>
                <a:path w="2555" h="862" extrusionOk="0">
                  <a:moveTo>
                    <a:pt x="362" y="1"/>
                  </a:moveTo>
                  <a:lnTo>
                    <a:pt x="278" y="28"/>
                  </a:lnTo>
                  <a:lnTo>
                    <a:pt x="140" y="139"/>
                  </a:lnTo>
                  <a:lnTo>
                    <a:pt x="56" y="250"/>
                  </a:lnTo>
                  <a:lnTo>
                    <a:pt x="29" y="334"/>
                  </a:lnTo>
                  <a:lnTo>
                    <a:pt x="1" y="417"/>
                  </a:lnTo>
                  <a:lnTo>
                    <a:pt x="1" y="861"/>
                  </a:lnTo>
                  <a:lnTo>
                    <a:pt x="2554" y="861"/>
                  </a:lnTo>
                  <a:lnTo>
                    <a:pt x="2554" y="417"/>
                  </a:lnTo>
                  <a:lnTo>
                    <a:pt x="2554" y="334"/>
                  </a:lnTo>
                  <a:lnTo>
                    <a:pt x="2526" y="250"/>
                  </a:lnTo>
                  <a:lnTo>
                    <a:pt x="2415" y="139"/>
                  </a:lnTo>
                  <a:lnTo>
                    <a:pt x="2304" y="28"/>
                  </a:lnTo>
                  <a:lnTo>
                    <a:pt x="222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8" name="Google Shape;2398;p34"/>
          <p:cNvGrpSpPr/>
          <p:nvPr/>
        </p:nvGrpSpPr>
        <p:grpSpPr>
          <a:xfrm>
            <a:off x="5267249" y="3838963"/>
            <a:ext cx="361500" cy="274775"/>
            <a:chOff x="6961400" y="2013775"/>
            <a:chExt cx="361500" cy="274775"/>
          </a:xfrm>
        </p:grpSpPr>
        <p:sp>
          <p:nvSpPr>
            <p:cNvPr id="2399" name="Google Shape;2399;p34"/>
            <p:cNvSpPr/>
            <p:nvPr/>
          </p:nvSpPr>
          <p:spPr>
            <a:xfrm>
              <a:off x="6961400" y="2183075"/>
              <a:ext cx="361500" cy="84675"/>
            </a:xfrm>
            <a:custGeom>
              <a:avLst/>
              <a:gdLst/>
              <a:ahLst/>
              <a:cxnLst/>
              <a:rect l="l" t="t" r="r" b="b"/>
              <a:pathLst>
                <a:path w="14460" h="3387" extrusionOk="0">
                  <a:moveTo>
                    <a:pt x="0" y="0"/>
                  </a:moveTo>
                  <a:lnTo>
                    <a:pt x="0" y="833"/>
                  </a:lnTo>
                  <a:lnTo>
                    <a:pt x="1305" y="833"/>
                  </a:lnTo>
                  <a:lnTo>
                    <a:pt x="1388" y="861"/>
                  </a:lnTo>
                  <a:lnTo>
                    <a:pt x="1471" y="889"/>
                  </a:lnTo>
                  <a:lnTo>
                    <a:pt x="1610" y="972"/>
                  </a:lnTo>
                  <a:lnTo>
                    <a:pt x="1693" y="1111"/>
                  </a:lnTo>
                  <a:lnTo>
                    <a:pt x="1721" y="1194"/>
                  </a:lnTo>
                  <a:lnTo>
                    <a:pt x="1721" y="1277"/>
                  </a:lnTo>
                  <a:lnTo>
                    <a:pt x="1721" y="1360"/>
                  </a:lnTo>
                  <a:lnTo>
                    <a:pt x="1693" y="1444"/>
                  </a:lnTo>
                  <a:lnTo>
                    <a:pt x="1610" y="1582"/>
                  </a:lnTo>
                  <a:lnTo>
                    <a:pt x="1471" y="1666"/>
                  </a:lnTo>
                  <a:lnTo>
                    <a:pt x="1388" y="1693"/>
                  </a:lnTo>
                  <a:lnTo>
                    <a:pt x="0" y="1693"/>
                  </a:lnTo>
                  <a:lnTo>
                    <a:pt x="0" y="2970"/>
                  </a:lnTo>
                  <a:lnTo>
                    <a:pt x="28" y="3053"/>
                  </a:lnTo>
                  <a:lnTo>
                    <a:pt x="56" y="3137"/>
                  </a:lnTo>
                  <a:lnTo>
                    <a:pt x="139" y="3248"/>
                  </a:lnTo>
                  <a:lnTo>
                    <a:pt x="278" y="3359"/>
                  </a:lnTo>
                  <a:lnTo>
                    <a:pt x="333" y="3386"/>
                  </a:lnTo>
                  <a:lnTo>
                    <a:pt x="2165" y="3386"/>
                  </a:lnTo>
                  <a:lnTo>
                    <a:pt x="2165" y="3220"/>
                  </a:lnTo>
                  <a:lnTo>
                    <a:pt x="2193" y="3053"/>
                  </a:lnTo>
                  <a:lnTo>
                    <a:pt x="2221" y="2887"/>
                  </a:lnTo>
                  <a:lnTo>
                    <a:pt x="2276" y="2720"/>
                  </a:lnTo>
                  <a:lnTo>
                    <a:pt x="2443" y="2443"/>
                  </a:lnTo>
                  <a:lnTo>
                    <a:pt x="2637" y="2193"/>
                  </a:lnTo>
                  <a:lnTo>
                    <a:pt x="2887" y="1971"/>
                  </a:lnTo>
                  <a:lnTo>
                    <a:pt x="3192" y="1832"/>
                  </a:lnTo>
                  <a:lnTo>
                    <a:pt x="3331" y="1777"/>
                  </a:lnTo>
                  <a:lnTo>
                    <a:pt x="3497" y="1721"/>
                  </a:lnTo>
                  <a:lnTo>
                    <a:pt x="3664" y="1693"/>
                  </a:lnTo>
                  <a:lnTo>
                    <a:pt x="4025" y="1693"/>
                  </a:lnTo>
                  <a:lnTo>
                    <a:pt x="4191" y="1721"/>
                  </a:lnTo>
                  <a:lnTo>
                    <a:pt x="4358" y="1777"/>
                  </a:lnTo>
                  <a:lnTo>
                    <a:pt x="4496" y="1832"/>
                  </a:lnTo>
                  <a:lnTo>
                    <a:pt x="4802" y="1971"/>
                  </a:lnTo>
                  <a:lnTo>
                    <a:pt x="5052" y="2193"/>
                  </a:lnTo>
                  <a:lnTo>
                    <a:pt x="5246" y="2443"/>
                  </a:lnTo>
                  <a:lnTo>
                    <a:pt x="5412" y="2720"/>
                  </a:lnTo>
                  <a:lnTo>
                    <a:pt x="5468" y="2887"/>
                  </a:lnTo>
                  <a:lnTo>
                    <a:pt x="5496" y="3053"/>
                  </a:lnTo>
                  <a:lnTo>
                    <a:pt x="5523" y="3220"/>
                  </a:lnTo>
                  <a:lnTo>
                    <a:pt x="5523" y="3386"/>
                  </a:lnTo>
                  <a:lnTo>
                    <a:pt x="8909" y="3386"/>
                  </a:lnTo>
                  <a:lnTo>
                    <a:pt x="8937" y="3220"/>
                  </a:lnTo>
                  <a:lnTo>
                    <a:pt x="8965" y="3053"/>
                  </a:lnTo>
                  <a:lnTo>
                    <a:pt x="8993" y="2887"/>
                  </a:lnTo>
                  <a:lnTo>
                    <a:pt x="9048" y="2720"/>
                  </a:lnTo>
                  <a:lnTo>
                    <a:pt x="9215" y="2443"/>
                  </a:lnTo>
                  <a:lnTo>
                    <a:pt x="9409" y="2193"/>
                  </a:lnTo>
                  <a:lnTo>
                    <a:pt x="9659" y="1971"/>
                  </a:lnTo>
                  <a:lnTo>
                    <a:pt x="9964" y="1832"/>
                  </a:lnTo>
                  <a:lnTo>
                    <a:pt x="10103" y="1777"/>
                  </a:lnTo>
                  <a:lnTo>
                    <a:pt x="10269" y="1721"/>
                  </a:lnTo>
                  <a:lnTo>
                    <a:pt x="10436" y="1693"/>
                  </a:lnTo>
                  <a:lnTo>
                    <a:pt x="10797" y="1693"/>
                  </a:lnTo>
                  <a:lnTo>
                    <a:pt x="10963" y="1721"/>
                  </a:lnTo>
                  <a:lnTo>
                    <a:pt x="11130" y="1777"/>
                  </a:lnTo>
                  <a:lnTo>
                    <a:pt x="11268" y="1832"/>
                  </a:lnTo>
                  <a:lnTo>
                    <a:pt x="11546" y="1971"/>
                  </a:lnTo>
                  <a:lnTo>
                    <a:pt x="11823" y="2193"/>
                  </a:lnTo>
                  <a:lnTo>
                    <a:pt x="12018" y="2443"/>
                  </a:lnTo>
                  <a:lnTo>
                    <a:pt x="12184" y="2720"/>
                  </a:lnTo>
                  <a:lnTo>
                    <a:pt x="12240" y="2887"/>
                  </a:lnTo>
                  <a:lnTo>
                    <a:pt x="12267" y="3053"/>
                  </a:lnTo>
                  <a:lnTo>
                    <a:pt x="12295" y="3220"/>
                  </a:lnTo>
                  <a:lnTo>
                    <a:pt x="12295" y="3386"/>
                  </a:lnTo>
                  <a:lnTo>
                    <a:pt x="14099" y="3386"/>
                  </a:lnTo>
                  <a:lnTo>
                    <a:pt x="14182" y="3359"/>
                  </a:lnTo>
                  <a:lnTo>
                    <a:pt x="14321" y="3248"/>
                  </a:lnTo>
                  <a:lnTo>
                    <a:pt x="14404" y="3137"/>
                  </a:lnTo>
                  <a:lnTo>
                    <a:pt x="14432" y="3053"/>
                  </a:lnTo>
                  <a:lnTo>
                    <a:pt x="14460" y="2970"/>
                  </a:lnTo>
                  <a:lnTo>
                    <a:pt x="14460" y="1693"/>
                  </a:lnTo>
                  <a:lnTo>
                    <a:pt x="12656" y="1693"/>
                  </a:lnTo>
                  <a:lnTo>
                    <a:pt x="12573" y="1666"/>
                  </a:lnTo>
                  <a:lnTo>
                    <a:pt x="12434" y="1582"/>
                  </a:lnTo>
                  <a:lnTo>
                    <a:pt x="12351" y="1444"/>
                  </a:lnTo>
                  <a:lnTo>
                    <a:pt x="12323" y="1360"/>
                  </a:lnTo>
                  <a:lnTo>
                    <a:pt x="12295" y="1277"/>
                  </a:lnTo>
                  <a:lnTo>
                    <a:pt x="12323" y="1194"/>
                  </a:lnTo>
                  <a:lnTo>
                    <a:pt x="12351" y="1111"/>
                  </a:lnTo>
                  <a:lnTo>
                    <a:pt x="12434" y="972"/>
                  </a:lnTo>
                  <a:lnTo>
                    <a:pt x="12573" y="889"/>
                  </a:lnTo>
                  <a:lnTo>
                    <a:pt x="12656" y="861"/>
                  </a:lnTo>
                  <a:lnTo>
                    <a:pt x="12739" y="833"/>
                  </a:lnTo>
                  <a:lnTo>
                    <a:pt x="14377" y="833"/>
                  </a:lnTo>
                  <a:lnTo>
                    <a:pt x="14293" y="667"/>
                  </a:lnTo>
                  <a:lnTo>
                    <a:pt x="14182" y="500"/>
                  </a:lnTo>
                  <a:lnTo>
                    <a:pt x="14071" y="361"/>
                  </a:lnTo>
                  <a:lnTo>
                    <a:pt x="13905" y="250"/>
                  </a:lnTo>
                  <a:lnTo>
                    <a:pt x="13766" y="139"/>
                  </a:lnTo>
                  <a:lnTo>
                    <a:pt x="13572" y="56"/>
                  </a:lnTo>
                  <a:lnTo>
                    <a:pt x="13378" y="28"/>
                  </a:lnTo>
                  <a:lnTo>
                    <a:pt x="131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34"/>
            <p:cNvSpPr/>
            <p:nvPr/>
          </p:nvSpPr>
          <p:spPr>
            <a:xfrm>
              <a:off x="7036325" y="2246200"/>
              <a:ext cx="42350" cy="42350"/>
            </a:xfrm>
            <a:custGeom>
              <a:avLst/>
              <a:gdLst/>
              <a:ahLst/>
              <a:cxnLst/>
              <a:rect l="l" t="t" r="r" b="b"/>
              <a:pathLst>
                <a:path w="1694" h="1694" extrusionOk="0">
                  <a:moveTo>
                    <a:pt x="861" y="1"/>
                  </a:moveTo>
                  <a:lnTo>
                    <a:pt x="667" y="29"/>
                  </a:lnTo>
                  <a:lnTo>
                    <a:pt x="528" y="84"/>
                  </a:lnTo>
                  <a:lnTo>
                    <a:pt x="362" y="168"/>
                  </a:lnTo>
                  <a:lnTo>
                    <a:pt x="251" y="251"/>
                  </a:lnTo>
                  <a:lnTo>
                    <a:pt x="140" y="390"/>
                  </a:lnTo>
                  <a:lnTo>
                    <a:pt x="56" y="528"/>
                  </a:lnTo>
                  <a:lnTo>
                    <a:pt x="29" y="695"/>
                  </a:lnTo>
                  <a:lnTo>
                    <a:pt x="1" y="861"/>
                  </a:lnTo>
                  <a:lnTo>
                    <a:pt x="29" y="1028"/>
                  </a:lnTo>
                  <a:lnTo>
                    <a:pt x="56" y="1194"/>
                  </a:lnTo>
                  <a:lnTo>
                    <a:pt x="140" y="1333"/>
                  </a:lnTo>
                  <a:lnTo>
                    <a:pt x="251" y="1472"/>
                  </a:lnTo>
                  <a:lnTo>
                    <a:pt x="362" y="1555"/>
                  </a:lnTo>
                  <a:lnTo>
                    <a:pt x="528" y="1638"/>
                  </a:lnTo>
                  <a:lnTo>
                    <a:pt x="667" y="1694"/>
                  </a:lnTo>
                  <a:lnTo>
                    <a:pt x="1028" y="1694"/>
                  </a:lnTo>
                  <a:lnTo>
                    <a:pt x="1166" y="1638"/>
                  </a:lnTo>
                  <a:lnTo>
                    <a:pt x="1333" y="1555"/>
                  </a:lnTo>
                  <a:lnTo>
                    <a:pt x="1444" y="1472"/>
                  </a:lnTo>
                  <a:lnTo>
                    <a:pt x="1555" y="1333"/>
                  </a:lnTo>
                  <a:lnTo>
                    <a:pt x="1638" y="1194"/>
                  </a:lnTo>
                  <a:lnTo>
                    <a:pt x="1666" y="1028"/>
                  </a:lnTo>
                  <a:lnTo>
                    <a:pt x="1694" y="861"/>
                  </a:lnTo>
                  <a:lnTo>
                    <a:pt x="1666" y="695"/>
                  </a:lnTo>
                  <a:lnTo>
                    <a:pt x="1638" y="528"/>
                  </a:lnTo>
                  <a:lnTo>
                    <a:pt x="1555" y="390"/>
                  </a:lnTo>
                  <a:lnTo>
                    <a:pt x="1444" y="251"/>
                  </a:lnTo>
                  <a:lnTo>
                    <a:pt x="1333" y="168"/>
                  </a:lnTo>
                  <a:lnTo>
                    <a:pt x="1166" y="84"/>
                  </a:lnTo>
                  <a:lnTo>
                    <a:pt x="1028" y="29"/>
                  </a:lnTo>
                  <a:lnTo>
                    <a:pt x="8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34"/>
            <p:cNvSpPr/>
            <p:nvPr/>
          </p:nvSpPr>
          <p:spPr>
            <a:xfrm>
              <a:off x="7205625" y="2246200"/>
              <a:ext cx="42350" cy="42350"/>
            </a:xfrm>
            <a:custGeom>
              <a:avLst/>
              <a:gdLst/>
              <a:ahLst/>
              <a:cxnLst/>
              <a:rect l="l" t="t" r="r" b="b"/>
              <a:pathLst>
                <a:path w="1694" h="1694" extrusionOk="0">
                  <a:moveTo>
                    <a:pt x="833" y="1"/>
                  </a:moveTo>
                  <a:lnTo>
                    <a:pt x="667" y="29"/>
                  </a:lnTo>
                  <a:lnTo>
                    <a:pt x="528" y="84"/>
                  </a:lnTo>
                  <a:lnTo>
                    <a:pt x="361" y="168"/>
                  </a:lnTo>
                  <a:lnTo>
                    <a:pt x="250" y="251"/>
                  </a:lnTo>
                  <a:lnTo>
                    <a:pt x="139" y="390"/>
                  </a:lnTo>
                  <a:lnTo>
                    <a:pt x="56" y="528"/>
                  </a:lnTo>
                  <a:lnTo>
                    <a:pt x="28" y="695"/>
                  </a:lnTo>
                  <a:lnTo>
                    <a:pt x="1" y="861"/>
                  </a:lnTo>
                  <a:lnTo>
                    <a:pt x="28" y="1028"/>
                  </a:lnTo>
                  <a:lnTo>
                    <a:pt x="56" y="1194"/>
                  </a:lnTo>
                  <a:lnTo>
                    <a:pt x="139" y="1333"/>
                  </a:lnTo>
                  <a:lnTo>
                    <a:pt x="250" y="1472"/>
                  </a:lnTo>
                  <a:lnTo>
                    <a:pt x="361" y="1555"/>
                  </a:lnTo>
                  <a:lnTo>
                    <a:pt x="528" y="1638"/>
                  </a:lnTo>
                  <a:lnTo>
                    <a:pt x="667" y="1694"/>
                  </a:lnTo>
                  <a:lnTo>
                    <a:pt x="1028" y="1694"/>
                  </a:lnTo>
                  <a:lnTo>
                    <a:pt x="1166" y="1638"/>
                  </a:lnTo>
                  <a:lnTo>
                    <a:pt x="1305" y="1555"/>
                  </a:lnTo>
                  <a:lnTo>
                    <a:pt x="1444" y="1472"/>
                  </a:lnTo>
                  <a:lnTo>
                    <a:pt x="1555" y="1333"/>
                  </a:lnTo>
                  <a:lnTo>
                    <a:pt x="1610" y="1194"/>
                  </a:lnTo>
                  <a:lnTo>
                    <a:pt x="1666" y="1028"/>
                  </a:lnTo>
                  <a:lnTo>
                    <a:pt x="1694" y="861"/>
                  </a:lnTo>
                  <a:lnTo>
                    <a:pt x="1666" y="695"/>
                  </a:lnTo>
                  <a:lnTo>
                    <a:pt x="1610" y="528"/>
                  </a:lnTo>
                  <a:lnTo>
                    <a:pt x="1555" y="390"/>
                  </a:lnTo>
                  <a:lnTo>
                    <a:pt x="1444" y="251"/>
                  </a:lnTo>
                  <a:lnTo>
                    <a:pt x="1305" y="168"/>
                  </a:lnTo>
                  <a:lnTo>
                    <a:pt x="1166" y="84"/>
                  </a:lnTo>
                  <a:lnTo>
                    <a:pt x="1028" y="29"/>
                  </a:lnTo>
                  <a:lnTo>
                    <a:pt x="83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34"/>
            <p:cNvSpPr/>
            <p:nvPr/>
          </p:nvSpPr>
          <p:spPr>
            <a:xfrm>
              <a:off x="6964875" y="2013775"/>
              <a:ext cx="124225" cy="148500"/>
            </a:xfrm>
            <a:custGeom>
              <a:avLst/>
              <a:gdLst/>
              <a:ahLst/>
              <a:cxnLst/>
              <a:rect l="l" t="t" r="r" b="b"/>
              <a:pathLst>
                <a:path w="4969" h="5940" extrusionOk="0">
                  <a:moveTo>
                    <a:pt x="2776" y="1"/>
                  </a:moveTo>
                  <a:lnTo>
                    <a:pt x="2692" y="28"/>
                  </a:lnTo>
                  <a:lnTo>
                    <a:pt x="2553" y="139"/>
                  </a:lnTo>
                  <a:lnTo>
                    <a:pt x="2470" y="250"/>
                  </a:lnTo>
                  <a:lnTo>
                    <a:pt x="2442" y="334"/>
                  </a:lnTo>
                  <a:lnTo>
                    <a:pt x="2442" y="417"/>
                  </a:lnTo>
                  <a:lnTo>
                    <a:pt x="2442" y="1694"/>
                  </a:lnTo>
                  <a:lnTo>
                    <a:pt x="1083" y="1694"/>
                  </a:lnTo>
                  <a:lnTo>
                    <a:pt x="999" y="1721"/>
                  </a:lnTo>
                  <a:lnTo>
                    <a:pt x="861" y="1832"/>
                  </a:lnTo>
                  <a:lnTo>
                    <a:pt x="777" y="1943"/>
                  </a:lnTo>
                  <a:lnTo>
                    <a:pt x="750" y="2027"/>
                  </a:lnTo>
                  <a:lnTo>
                    <a:pt x="750" y="2110"/>
                  </a:lnTo>
                  <a:lnTo>
                    <a:pt x="750" y="2193"/>
                  </a:lnTo>
                  <a:lnTo>
                    <a:pt x="777" y="2276"/>
                  </a:lnTo>
                  <a:lnTo>
                    <a:pt x="861" y="2415"/>
                  </a:lnTo>
                  <a:lnTo>
                    <a:pt x="999" y="2498"/>
                  </a:lnTo>
                  <a:lnTo>
                    <a:pt x="1083" y="2526"/>
                  </a:lnTo>
                  <a:lnTo>
                    <a:pt x="1166" y="2554"/>
                  </a:lnTo>
                  <a:lnTo>
                    <a:pt x="1582" y="2554"/>
                  </a:lnTo>
                  <a:lnTo>
                    <a:pt x="1582" y="3387"/>
                  </a:lnTo>
                  <a:lnTo>
                    <a:pt x="1166" y="3387"/>
                  </a:lnTo>
                  <a:lnTo>
                    <a:pt x="1027" y="3414"/>
                  </a:lnTo>
                  <a:lnTo>
                    <a:pt x="916" y="3470"/>
                  </a:lnTo>
                  <a:lnTo>
                    <a:pt x="833" y="3553"/>
                  </a:lnTo>
                  <a:lnTo>
                    <a:pt x="777" y="3664"/>
                  </a:lnTo>
                  <a:lnTo>
                    <a:pt x="0" y="5940"/>
                  </a:lnTo>
                  <a:lnTo>
                    <a:pt x="2970" y="5940"/>
                  </a:lnTo>
                  <a:lnTo>
                    <a:pt x="3830" y="3387"/>
                  </a:lnTo>
                  <a:lnTo>
                    <a:pt x="2442" y="3387"/>
                  </a:lnTo>
                  <a:lnTo>
                    <a:pt x="2442" y="2554"/>
                  </a:lnTo>
                  <a:lnTo>
                    <a:pt x="4968" y="2554"/>
                  </a:lnTo>
                  <a:lnTo>
                    <a:pt x="496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34"/>
            <p:cNvSpPr/>
            <p:nvPr/>
          </p:nvSpPr>
          <p:spPr>
            <a:xfrm>
              <a:off x="7110575" y="2013775"/>
              <a:ext cx="142950" cy="148500"/>
            </a:xfrm>
            <a:custGeom>
              <a:avLst/>
              <a:gdLst/>
              <a:ahLst/>
              <a:cxnLst/>
              <a:rect l="l" t="t" r="r" b="b"/>
              <a:pathLst>
                <a:path w="5718" h="5940" extrusionOk="0">
                  <a:moveTo>
                    <a:pt x="0" y="1"/>
                  </a:moveTo>
                  <a:lnTo>
                    <a:pt x="0" y="2554"/>
                  </a:lnTo>
                  <a:lnTo>
                    <a:pt x="2526" y="2554"/>
                  </a:lnTo>
                  <a:lnTo>
                    <a:pt x="2526" y="3387"/>
                  </a:lnTo>
                  <a:lnTo>
                    <a:pt x="1693" y="3387"/>
                  </a:lnTo>
                  <a:lnTo>
                    <a:pt x="1693" y="5940"/>
                  </a:lnTo>
                  <a:lnTo>
                    <a:pt x="5718" y="5940"/>
                  </a:lnTo>
                  <a:lnTo>
                    <a:pt x="4163" y="3581"/>
                  </a:lnTo>
                  <a:lnTo>
                    <a:pt x="4080" y="3498"/>
                  </a:lnTo>
                  <a:lnTo>
                    <a:pt x="3997" y="3442"/>
                  </a:lnTo>
                  <a:lnTo>
                    <a:pt x="3914" y="3414"/>
                  </a:lnTo>
                  <a:lnTo>
                    <a:pt x="3803" y="3387"/>
                  </a:lnTo>
                  <a:lnTo>
                    <a:pt x="3386" y="3387"/>
                  </a:lnTo>
                  <a:lnTo>
                    <a:pt x="3386" y="2554"/>
                  </a:lnTo>
                  <a:lnTo>
                    <a:pt x="3803" y="2554"/>
                  </a:lnTo>
                  <a:lnTo>
                    <a:pt x="3886" y="2526"/>
                  </a:lnTo>
                  <a:lnTo>
                    <a:pt x="3969" y="2498"/>
                  </a:lnTo>
                  <a:lnTo>
                    <a:pt x="4108" y="2415"/>
                  </a:lnTo>
                  <a:lnTo>
                    <a:pt x="4191" y="2276"/>
                  </a:lnTo>
                  <a:lnTo>
                    <a:pt x="4219" y="2193"/>
                  </a:lnTo>
                  <a:lnTo>
                    <a:pt x="4219" y="2110"/>
                  </a:lnTo>
                  <a:lnTo>
                    <a:pt x="4219" y="2027"/>
                  </a:lnTo>
                  <a:lnTo>
                    <a:pt x="4191" y="1943"/>
                  </a:lnTo>
                  <a:lnTo>
                    <a:pt x="4108" y="1832"/>
                  </a:lnTo>
                  <a:lnTo>
                    <a:pt x="3969" y="1721"/>
                  </a:lnTo>
                  <a:lnTo>
                    <a:pt x="3886" y="1694"/>
                  </a:lnTo>
                  <a:lnTo>
                    <a:pt x="2526" y="1694"/>
                  </a:lnTo>
                  <a:lnTo>
                    <a:pt x="2526" y="417"/>
                  </a:lnTo>
                  <a:lnTo>
                    <a:pt x="2526" y="334"/>
                  </a:lnTo>
                  <a:lnTo>
                    <a:pt x="2498" y="250"/>
                  </a:lnTo>
                  <a:lnTo>
                    <a:pt x="2415" y="139"/>
                  </a:lnTo>
                  <a:lnTo>
                    <a:pt x="2276" y="28"/>
                  </a:lnTo>
                  <a:lnTo>
                    <a:pt x="21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34"/>
            <p:cNvSpPr/>
            <p:nvPr/>
          </p:nvSpPr>
          <p:spPr>
            <a:xfrm>
              <a:off x="7061300" y="2098425"/>
              <a:ext cx="70100" cy="63850"/>
            </a:xfrm>
            <a:custGeom>
              <a:avLst/>
              <a:gdLst/>
              <a:ahLst/>
              <a:cxnLst/>
              <a:rect l="l" t="t" r="r" b="b"/>
              <a:pathLst>
                <a:path w="2804" h="2554" extrusionOk="0">
                  <a:moveTo>
                    <a:pt x="861" y="1"/>
                  </a:moveTo>
                  <a:lnTo>
                    <a:pt x="1" y="2554"/>
                  </a:lnTo>
                  <a:lnTo>
                    <a:pt x="2804" y="2554"/>
                  </a:lnTo>
                  <a:lnTo>
                    <a:pt x="280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5" name="Google Shape;2405;p34"/>
          <p:cNvGrpSpPr/>
          <p:nvPr/>
        </p:nvGrpSpPr>
        <p:grpSpPr>
          <a:xfrm>
            <a:off x="1383862" y="1495813"/>
            <a:ext cx="360825" cy="361525"/>
            <a:chOff x="270025" y="2684700"/>
            <a:chExt cx="360825" cy="361525"/>
          </a:xfrm>
        </p:grpSpPr>
        <p:sp>
          <p:nvSpPr>
            <p:cNvPr id="2406" name="Google Shape;2406;p34"/>
            <p:cNvSpPr/>
            <p:nvPr/>
          </p:nvSpPr>
          <p:spPr>
            <a:xfrm>
              <a:off x="312350" y="2727025"/>
              <a:ext cx="63175" cy="63875"/>
            </a:xfrm>
            <a:custGeom>
              <a:avLst/>
              <a:gdLst/>
              <a:ahLst/>
              <a:cxnLst/>
              <a:rect l="l" t="t" r="r" b="b"/>
              <a:pathLst>
                <a:path w="2527" h="2555" extrusionOk="0">
                  <a:moveTo>
                    <a:pt x="1250" y="1"/>
                  </a:moveTo>
                  <a:lnTo>
                    <a:pt x="1000" y="29"/>
                  </a:lnTo>
                  <a:lnTo>
                    <a:pt x="778" y="112"/>
                  </a:lnTo>
                  <a:lnTo>
                    <a:pt x="556" y="223"/>
                  </a:lnTo>
                  <a:lnTo>
                    <a:pt x="361" y="389"/>
                  </a:lnTo>
                  <a:lnTo>
                    <a:pt x="195" y="556"/>
                  </a:lnTo>
                  <a:lnTo>
                    <a:pt x="84" y="778"/>
                  </a:lnTo>
                  <a:lnTo>
                    <a:pt x="28" y="1028"/>
                  </a:lnTo>
                  <a:lnTo>
                    <a:pt x="1" y="1278"/>
                  </a:lnTo>
                  <a:lnTo>
                    <a:pt x="28" y="1527"/>
                  </a:lnTo>
                  <a:lnTo>
                    <a:pt x="84" y="1777"/>
                  </a:lnTo>
                  <a:lnTo>
                    <a:pt x="195" y="1999"/>
                  </a:lnTo>
                  <a:lnTo>
                    <a:pt x="361" y="2166"/>
                  </a:lnTo>
                  <a:lnTo>
                    <a:pt x="556" y="2332"/>
                  </a:lnTo>
                  <a:lnTo>
                    <a:pt x="778" y="2443"/>
                  </a:lnTo>
                  <a:lnTo>
                    <a:pt x="1000" y="2526"/>
                  </a:lnTo>
                  <a:lnTo>
                    <a:pt x="1250" y="2554"/>
                  </a:lnTo>
                  <a:lnTo>
                    <a:pt x="1527" y="2526"/>
                  </a:lnTo>
                  <a:lnTo>
                    <a:pt x="1749" y="2443"/>
                  </a:lnTo>
                  <a:lnTo>
                    <a:pt x="1971" y="2332"/>
                  </a:lnTo>
                  <a:lnTo>
                    <a:pt x="2165" y="2166"/>
                  </a:lnTo>
                  <a:lnTo>
                    <a:pt x="2304" y="1999"/>
                  </a:lnTo>
                  <a:lnTo>
                    <a:pt x="2415" y="1777"/>
                  </a:lnTo>
                  <a:lnTo>
                    <a:pt x="2498" y="1527"/>
                  </a:lnTo>
                  <a:lnTo>
                    <a:pt x="2526" y="1278"/>
                  </a:lnTo>
                  <a:lnTo>
                    <a:pt x="2498" y="1028"/>
                  </a:lnTo>
                  <a:lnTo>
                    <a:pt x="2415" y="778"/>
                  </a:lnTo>
                  <a:lnTo>
                    <a:pt x="2304" y="556"/>
                  </a:lnTo>
                  <a:lnTo>
                    <a:pt x="2165" y="389"/>
                  </a:lnTo>
                  <a:lnTo>
                    <a:pt x="1971" y="223"/>
                  </a:lnTo>
                  <a:lnTo>
                    <a:pt x="1749" y="112"/>
                  </a:lnTo>
                  <a:lnTo>
                    <a:pt x="1527" y="29"/>
                  </a:lnTo>
                  <a:lnTo>
                    <a:pt x="125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4"/>
            <p:cNvSpPr/>
            <p:nvPr/>
          </p:nvSpPr>
          <p:spPr>
            <a:xfrm>
              <a:off x="370625" y="2786000"/>
              <a:ext cx="28475" cy="28475"/>
            </a:xfrm>
            <a:custGeom>
              <a:avLst/>
              <a:gdLst/>
              <a:ahLst/>
              <a:cxnLst/>
              <a:rect l="l" t="t" r="r" b="b"/>
              <a:pathLst>
                <a:path w="1139" h="1139" extrusionOk="0">
                  <a:moveTo>
                    <a:pt x="417" y="1"/>
                  </a:moveTo>
                  <a:lnTo>
                    <a:pt x="251" y="29"/>
                  </a:lnTo>
                  <a:lnTo>
                    <a:pt x="195" y="56"/>
                  </a:lnTo>
                  <a:lnTo>
                    <a:pt x="112" y="112"/>
                  </a:lnTo>
                  <a:lnTo>
                    <a:pt x="84" y="167"/>
                  </a:lnTo>
                  <a:lnTo>
                    <a:pt x="29" y="251"/>
                  </a:lnTo>
                  <a:lnTo>
                    <a:pt x="1" y="417"/>
                  </a:lnTo>
                  <a:lnTo>
                    <a:pt x="29" y="584"/>
                  </a:lnTo>
                  <a:lnTo>
                    <a:pt x="84" y="639"/>
                  </a:lnTo>
                  <a:lnTo>
                    <a:pt x="112" y="723"/>
                  </a:lnTo>
                  <a:lnTo>
                    <a:pt x="417" y="1000"/>
                  </a:lnTo>
                  <a:lnTo>
                    <a:pt x="500" y="1056"/>
                  </a:lnTo>
                  <a:lnTo>
                    <a:pt x="556" y="1111"/>
                  </a:lnTo>
                  <a:lnTo>
                    <a:pt x="723" y="1139"/>
                  </a:lnTo>
                  <a:lnTo>
                    <a:pt x="889" y="1111"/>
                  </a:lnTo>
                  <a:lnTo>
                    <a:pt x="945" y="1056"/>
                  </a:lnTo>
                  <a:lnTo>
                    <a:pt x="1028" y="1000"/>
                  </a:lnTo>
                  <a:lnTo>
                    <a:pt x="1083" y="945"/>
                  </a:lnTo>
                  <a:lnTo>
                    <a:pt x="1111" y="861"/>
                  </a:lnTo>
                  <a:lnTo>
                    <a:pt x="1139" y="723"/>
                  </a:lnTo>
                  <a:lnTo>
                    <a:pt x="1111" y="556"/>
                  </a:lnTo>
                  <a:lnTo>
                    <a:pt x="1083" y="473"/>
                  </a:lnTo>
                  <a:lnTo>
                    <a:pt x="1028" y="417"/>
                  </a:lnTo>
                  <a:lnTo>
                    <a:pt x="723" y="112"/>
                  </a:lnTo>
                  <a:lnTo>
                    <a:pt x="667" y="56"/>
                  </a:lnTo>
                  <a:lnTo>
                    <a:pt x="584"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4"/>
            <p:cNvSpPr/>
            <p:nvPr/>
          </p:nvSpPr>
          <p:spPr>
            <a:xfrm>
              <a:off x="288075" y="2703450"/>
              <a:ext cx="29150" cy="28475"/>
            </a:xfrm>
            <a:custGeom>
              <a:avLst/>
              <a:gdLst/>
              <a:ahLst/>
              <a:cxnLst/>
              <a:rect l="l" t="t" r="r" b="b"/>
              <a:pathLst>
                <a:path w="1166" h="1139" extrusionOk="0">
                  <a:moveTo>
                    <a:pt x="444" y="0"/>
                  </a:moveTo>
                  <a:lnTo>
                    <a:pt x="278" y="28"/>
                  </a:lnTo>
                  <a:lnTo>
                    <a:pt x="195" y="84"/>
                  </a:lnTo>
                  <a:lnTo>
                    <a:pt x="139" y="139"/>
                  </a:lnTo>
                  <a:lnTo>
                    <a:pt x="84" y="195"/>
                  </a:lnTo>
                  <a:lnTo>
                    <a:pt x="56" y="278"/>
                  </a:lnTo>
                  <a:lnTo>
                    <a:pt x="0" y="417"/>
                  </a:lnTo>
                  <a:lnTo>
                    <a:pt x="56" y="583"/>
                  </a:lnTo>
                  <a:lnTo>
                    <a:pt x="84" y="666"/>
                  </a:lnTo>
                  <a:lnTo>
                    <a:pt x="139" y="722"/>
                  </a:lnTo>
                  <a:lnTo>
                    <a:pt x="444" y="1027"/>
                  </a:lnTo>
                  <a:lnTo>
                    <a:pt x="500" y="1083"/>
                  </a:lnTo>
                  <a:lnTo>
                    <a:pt x="583" y="1110"/>
                  </a:lnTo>
                  <a:lnTo>
                    <a:pt x="722" y="1138"/>
                  </a:lnTo>
                  <a:lnTo>
                    <a:pt x="888" y="1110"/>
                  </a:lnTo>
                  <a:lnTo>
                    <a:pt x="972" y="1083"/>
                  </a:lnTo>
                  <a:lnTo>
                    <a:pt x="1027" y="1027"/>
                  </a:lnTo>
                  <a:lnTo>
                    <a:pt x="1083" y="944"/>
                  </a:lnTo>
                  <a:lnTo>
                    <a:pt x="1138" y="888"/>
                  </a:lnTo>
                  <a:lnTo>
                    <a:pt x="1166" y="722"/>
                  </a:lnTo>
                  <a:lnTo>
                    <a:pt x="1138" y="555"/>
                  </a:lnTo>
                  <a:lnTo>
                    <a:pt x="1083" y="500"/>
                  </a:lnTo>
                  <a:lnTo>
                    <a:pt x="1027" y="417"/>
                  </a:lnTo>
                  <a:lnTo>
                    <a:pt x="722" y="139"/>
                  </a:lnTo>
                  <a:lnTo>
                    <a:pt x="666" y="84"/>
                  </a:lnTo>
                  <a:lnTo>
                    <a:pt x="583" y="28"/>
                  </a:lnTo>
                  <a:lnTo>
                    <a:pt x="4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4"/>
            <p:cNvSpPr/>
            <p:nvPr/>
          </p:nvSpPr>
          <p:spPr>
            <a:xfrm>
              <a:off x="288075" y="2786000"/>
              <a:ext cx="29150" cy="28475"/>
            </a:xfrm>
            <a:custGeom>
              <a:avLst/>
              <a:gdLst/>
              <a:ahLst/>
              <a:cxnLst/>
              <a:rect l="l" t="t" r="r" b="b"/>
              <a:pathLst>
                <a:path w="1166" h="1139" extrusionOk="0">
                  <a:moveTo>
                    <a:pt x="722" y="1"/>
                  </a:moveTo>
                  <a:lnTo>
                    <a:pt x="583" y="29"/>
                  </a:lnTo>
                  <a:lnTo>
                    <a:pt x="500" y="56"/>
                  </a:lnTo>
                  <a:lnTo>
                    <a:pt x="444" y="112"/>
                  </a:lnTo>
                  <a:lnTo>
                    <a:pt x="139" y="417"/>
                  </a:lnTo>
                  <a:lnTo>
                    <a:pt x="84" y="473"/>
                  </a:lnTo>
                  <a:lnTo>
                    <a:pt x="56" y="556"/>
                  </a:lnTo>
                  <a:lnTo>
                    <a:pt x="0" y="723"/>
                  </a:lnTo>
                  <a:lnTo>
                    <a:pt x="56" y="861"/>
                  </a:lnTo>
                  <a:lnTo>
                    <a:pt x="84" y="945"/>
                  </a:lnTo>
                  <a:lnTo>
                    <a:pt x="139" y="1000"/>
                  </a:lnTo>
                  <a:lnTo>
                    <a:pt x="195" y="1056"/>
                  </a:lnTo>
                  <a:lnTo>
                    <a:pt x="278" y="1111"/>
                  </a:lnTo>
                  <a:lnTo>
                    <a:pt x="444" y="1139"/>
                  </a:lnTo>
                  <a:lnTo>
                    <a:pt x="583" y="1111"/>
                  </a:lnTo>
                  <a:lnTo>
                    <a:pt x="666" y="1056"/>
                  </a:lnTo>
                  <a:lnTo>
                    <a:pt x="722" y="1000"/>
                  </a:lnTo>
                  <a:lnTo>
                    <a:pt x="1027" y="723"/>
                  </a:lnTo>
                  <a:lnTo>
                    <a:pt x="1083" y="639"/>
                  </a:lnTo>
                  <a:lnTo>
                    <a:pt x="1138" y="584"/>
                  </a:lnTo>
                  <a:lnTo>
                    <a:pt x="1166" y="417"/>
                  </a:lnTo>
                  <a:lnTo>
                    <a:pt x="1138" y="251"/>
                  </a:lnTo>
                  <a:lnTo>
                    <a:pt x="1083" y="167"/>
                  </a:lnTo>
                  <a:lnTo>
                    <a:pt x="1027" y="112"/>
                  </a:lnTo>
                  <a:lnTo>
                    <a:pt x="972" y="56"/>
                  </a:lnTo>
                  <a:lnTo>
                    <a:pt x="888" y="29"/>
                  </a:lnTo>
                  <a:lnTo>
                    <a:pt x="7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4"/>
            <p:cNvSpPr/>
            <p:nvPr/>
          </p:nvSpPr>
          <p:spPr>
            <a:xfrm>
              <a:off x="370625" y="2703450"/>
              <a:ext cx="28475" cy="28475"/>
            </a:xfrm>
            <a:custGeom>
              <a:avLst/>
              <a:gdLst/>
              <a:ahLst/>
              <a:cxnLst/>
              <a:rect l="l" t="t" r="r" b="b"/>
              <a:pathLst>
                <a:path w="1139" h="1139" extrusionOk="0">
                  <a:moveTo>
                    <a:pt x="723" y="0"/>
                  </a:moveTo>
                  <a:lnTo>
                    <a:pt x="556" y="28"/>
                  </a:lnTo>
                  <a:lnTo>
                    <a:pt x="500" y="84"/>
                  </a:lnTo>
                  <a:lnTo>
                    <a:pt x="417" y="139"/>
                  </a:lnTo>
                  <a:lnTo>
                    <a:pt x="112" y="417"/>
                  </a:lnTo>
                  <a:lnTo>
                    <a:pt x="84" y="500"/>
                  </a:lnTo>
                  <a:lnTo>
                    <a:pt x="29" y="555"/>
                  </a:lnTo>
                  <a:lnTo>
                    <a:pt x="1" y="722"/>
                  </a:lnTo>
                  <a:lnTo>
                    <a:pt x="29" y="888"/>
                  </a:lnTo>
                  <a:lnTo>
                    <a:pt x="84" y="944"/>
                  </a:lnTo>
                  <a:lnTo>
                    <a:pt x="112" y="1027"/>
                  </a:lnTo>
                  <a:lnTo>
                    <a:pt x="195" y="1083"/>
                  </a:lnTo>
                  <a:lnTo>
                    <a:pt x="251" y="1110"/>
                  </a:lnTo>
                  <a:lnTo>
                    <a:pt x="417" y="1138"/>
                  </a:lnTo>
                  <a:lnTo>
                    <a:pt x="584" y="1110"/>
                  </a:lnTo>
                  <a:lnTo>
                    <a:pt x="667" y="1083"/>
                  </a:lnTo>
                  <a:lnTo>
                    <a:pt x="723" y="1027"/>
                  </a:lnTo>
                  <a:lnTo>
                    <a:pt x="1028" y="722"/>
                  </a:lnTo>
                  <a:lnTo>
                    <a:pt x="1083" y="666"/>
                  </a:lnTo>
                  <a:lnTo>
                    <a:pt x="1111" y="583"/>
                  </a:lnTo>
                  <a:lnTo>
                    <a:pt x="1139" y="417"/>
                  </a:lnTo>
                  <a:lnTo>
                    <a:pt x="1111" y="278"/>
                  </a:lnTo>
                  <a:lnTo>
                    <a:pt x="1083" y="195"/>
                  </a:lnTo>
                  <a:lnTo>
                    <a:pt x="1028" y="139"/>
                  </a:lnTo>
                  <a:lnTo>
                    <a:pt x="945" y="84"/>
                  </a:lnTo>
                  <a:lnTo>
                    <a:pt x="889" y="28"/>
                  </a:lnTo>
                  <a:lnTo>
                    <a:pt x="7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4"/>
            <p:cNvSpPr/>
            <p:nvPr/>
          </p:nvSpPr>
          <p:spPr>
            <a:xfrm>
              <a:off x="333175" y="2801275"/>
              <a:ext cx="21525" cy="31950"/>
            </a:xfrm>
            <a:custGeom>
              <a:avLst/>
              <a:gdLst/>
              <a:ahLst/>
              <a:cxnLst/>
              <a:rect l="l" t="t" r="r" b="b"/>
              <a:pathLst>
                <a:path w="861" h="1278" extrusionOk="0">
                  <a:moveTo>
                    <a:pt x="333" y="1"/>
                  </a:moveTo>
                  <a:lnTo>
                    <a:pt x="250" y="28"/>
                  </a:lnTo>
                  <a:lnTo>
                    <a:pt x="139" y="112"/>
                  </a:lnTo>
                  <a:lnTo>
                    <a:pt x="28" y="250"/>
                  </a:lnTo>
                  <a:lnTo>
                    <a:pt x="0" y="334"/>
                  </a:lnTo>
                  <a:lnTo>
                    <a:pt x="0" y="417"/>
                  </a:lnTo>
                  <a:lnTo>
                    <a:pt x="0" y="833"/>
                  </a:lnTo>
                  <a:lnTo>
                    <a:pt x="0" y="944"/>
                  </a:lnTo>
                  <a:lnTo>
                    <a:pt x="28" y="1000"/>
                  </a:lnTo>
                  <a:lnTo>
                    <a:pt x="139" y="1138"/>
                  </a:lnTo>
                  <a:lnTo>
                    <a:pt x="250" y="1222"/>
                  </a:lnTo>
                  <a:lnTo>
                    <a:pt x="333" y="1249"/>
                  </a:lnTo>
                  <a:lnTo>
                    <a:pt x="417" y="1277"/>
                  </a:lnTo>
                  <a:lnTo>
                    <a:pt x="500" y="1249"/>
                  </a:lnTo>
                  <a:lnTo>
                    <a:pt x="583" y="1222"/>
                  </a:lnTo>
                  <a:lnTo>
                    <a:pt x="722" y="1138"/>
                  </a:lnTo>
                  <a:lnTo>
                    <a:pt x="805" y="1000"/>
                  </a:lnTo>
                  <a:lnTo>
                    <a:pt x="833" y="944"/>
                  </a:lnTo>
                  <a:lnTo>
                    <a:pt x="861" y="833"/>
                  </a:lnTo>
                  <a:lnTo>
                    <a:pt x="861" y="417"/>
                  </a:lnTo>
                  <a:lnTo>
                    <a:pt x="833" y="334"/>
                  </a:lnTo>
                  <a:lnTo>
                    <a:pt x="805" y="250"/>
                  </a:lnTo>
                  <a:lnTo>
                    <a:pt x="722" y="112"/>
                  </a:lnTo>
                  <a:lnTo>
                    <a:pt x="583" y="28"/>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34"/>
            <p:cNvSpPr/>
            <p:nvPr/>
          </p:nvSpPr>
          <p:spPr>
            <a:xfrm>
              <a:off x="333175" y="2684700"/>
              <a:ext cx="21525" cy="31950"/>
            </a:xfrm>
            <a:custGeom>
              <a:avLst/>
              <a:gdLst/>
              <a:ahLst/>
              <a:cxnLst/>
              <a:rect l="l" t="t" r="r" b="b"/>
              <a:pathLst>
                <a:path w="861" h="1278" extrusionOk="0">
                  <a:moveTo>
                    <a:pt x="417" y="1"/>
                  </a:moveTo>
                  <a:lnTo>
                    <a:pt x="333" y="29"/>
                  </a:lnTo>
                  <a:lnTo>
                    <a:pt x="250" y="29"/>
                  </a:lnTo>
                  <a:lnTo>
                    <a:pt x="139" y="140"/>
                  </a:lnTo>
                  <a:lnTo>
                    <a:pt x="28" y="279"/>
                  </a:lnTo>
                  <a:lnTo>
                    <a:pt x="0" y="334"/>
                  </a:lnTo>
                  <a:lnTo>
                    <a:pt x="0" y="445"/>
                  </a:lnTo>
                  <a:lnTo>
                    <a:pt x="0" y="861"/>
                  </a:lnTo>
                  <a:lnTo>
                    <a:pt x="0" y="945"/>
                  </a:lnTo>
                  <a:lnTo>
                    <a:pt x="28" y="1028"/>
                  </a:lnTo>
                  <a:lnTo>
                    <a:pt x="139" y="1167"/>
                  </a:lnTo>
                  <a:lnTo>
                    <a:pt x="250" y="1250"/>
                  </a:lnTo>
                  <a:lnTo>
                    <a:pt x="333" y="1278"/>
                  </a:lnTo>
                  <a:lnTo>
                    <a:pt x="500" y="1278"/>
                  </a:lnTo>
                  <a:lnTo>
                    <a:pt x="583" y="1250"/>
                  </a:lnTo>
                  <a:lnTo>
                    <a:pt x="722" y="1167"/>
                  </a:lnTo>
                  <a:lnTo>
                    <a:pt x="805" y="1028"/>
                  </a:lnTo>
                  <a:lnTo>
                    <a:pt x="833" y="945"/>
                  </a:lnTo>
                  <a:lnTo>
                    <a:pt x="861" y="861"/>
                  </a:lnTo>
                  <a:lnTo>
                    <a:pt x="861" y="445"/>
                  </a:lnTo>
                  <a:lnTo>
                    <a:pt x="833" y="334"/>
                  </a:lnTo>
                  <a:lnTo>
                    <a:pt x="805" y="279"/>
                  </a:lnTo>
                  <a:lnTo>
                    <a:pt x="722" y="140"/>
                  </a:lnTo>
                  <a:lnTo>
                    <a:pt x="583" y="29"/>
                  </a:lnTo>
                  <a:lnTo>
                    <a:pt x="500"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34"/>
            <p:cNvSpPr/>
            <p:nvPr/>
          </p:nvSpPr>
          <p:spPr>
            <a:xfrm>
              <a:off x="270025" y="2748550"/>
              <a:ext cx="31250" cy="20825"/>
            </a:xfrm>
            <a:custGeom>
              <a:avLst/>
              <a:gdLst/>
              <a:ahLst/>
              <a:cxnLst/>
              <a:rect l="l" t="t" r="r" b="b"/>
              <a:pathLst>
                <a:path w="1250" h="833" extrusionOk="0">
                  <a:moveTo>
                    <a:pt x="334" y="0"/>
                  </a:moveTo>
                  <a:lnTo>
                    <a:pt x="250" y="28"/>
                  </a:lnTo>
                  <a:lnTo>
                    <a:pt x="112" y="111"/>
                  </a:lnTo>
                  <a:lnTo>
                    <a:pt x="28" y="250"/>
                  </a:lnTo>
                  <a:lnTo>
                    <a:pt x="1" y="333"/>
                  </a:lnTo>
                  <a:lnTo>
                    <a:pt x="1" y="417"/>
                  </a:lnTo>
                  <a:lnTo>
                    <a:pt x="1" y="500"/>
                  </a:lnTo>
                  <a:lnTo>
                    <a:pt x="28" y="583"/>
                  </a:lnTo>
                  <a:lnTo>
                    <a:pt x="112" y="722"/>
                  </a:lnTo>
                  <a:lnTo>
                    <a:pt x="250" y="805"/>
                  </a:lnTo>
                  <a:lnTo>
                    <a:pt x="334" y="833"/>
                  </a:lnTo>
                  <a:lnTo>
                    <a:pt x="917" y="833"/>
                  </a:lnTo>
                  <a:lnTo>
                    <a:pt x="1000" y="805"/>
                  </a:lnTo>
                  <a:lnTo>
                    <a:pt x="1139" y="722"/>
                  </a:lnTo>
                  <a:lnTo>
                    <a:pt x="1222" y="583"/>
                  </a:lnTo>
                  <a:lnTo>
                    <a:pt x="1250" y="500"/>
                  </a:lnTo>
                  <a:lnTo>
                    <a:pt x="1250" y="417"/>
                  </a:lnTo>
                  <a:lnTo>
                    <a:pt x="1250" y="333"/>
                  </a:lnTo>
                  <a:lnTo>
                    <a:pt x="1222" y="250"/>
                  </a:lnTo>
                  <a:lnTo>
                    <a:pt x="1139" y="111"/>
                  </a:lnTo>
                  <a:lnTo>
                    <a:pt x="1000" y="28"/>
                  </a:lnTo>
                  <a:lnTo>
                    <a:pt x="9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34"/>
            <p:cNvSpPr/>
            <p:nvPr/>
          </p:nvSpPr>
          <p:spPr>
            <a:xfrm>
              <a:off x="385900" y="2748550"/>
              <a:ext cx="31950" cy="20825"/>
            </a:xfrm>
            <a:custGeom>
              <a:avLst/>
              <a:gdLst/>
              <a:ahLst/>
              <a:cxnLst/>
              <a:rect l="l" t="t" r="r" b="b"/>
              <a:pathLst>
                <a:path w="1278" h="833" extrusionOk="0">
                  <a:moveTo>
                    <a:pt x="334" y="0"/>
                  </a:moveTo>
                  <a:lnTo>
                    <a:pt x="278" y="28"/>
                  </a:lnTo>
                  <a:lnTo>
                    <a:pt x="139" y="111"/>
                  </a:lnTo>
                  <a:lnTo>
                    <a:pt x="56" y="250"/>
                  </a:lnTo>
                  <a:lnTo>
                    <a:pt x="28" y="333"/>
                  </a:lnTo>
                  <a:lnTo>
                    <a:pt x="0" y="417"/>
                  </a:lnTo>
                  <a:lnTo>
                    <a:pt x="28" y="500"/>
                  </a:lnTo>
                  <a:lnTo>
                    <a:pt x="56" y="583"/>
                  </a:lnTo>
                  <a:lnTo>
                    <a:pt x="139" y="722"/>
                  </a:lnTo>
                  <a:lnTo>
                    <a:pt x="278" y="805"/>
                  </a:lnTo>
                  <a:lnTo>
                    <a:pt x="334" y="833"/>
                  </a:lnTo>
                  <a:lnTo>
                    <a:pt x="944" y="833"/>
                  </a:lnTo>
                  <a:lnTo>
                    <a:pt x="1027" y="805"/>
                  </a:lnTo>
                  <a:lnTo>
                    <a:pt x="1166" y="722"/>
                  </a:lnTo>
                  <a:lnTo>
                    <a:pt x="1249" y="583"/>
                  </a:lnTo>
                  <a:lnTo>
                    <a:pt x="1277" y="500"/>
                  </a:lnTo>
                  <a:lnTo>
                    <a:pt x="1277" y="417"/>
                  </a:lnTo>
                  <a:lnTo>
                    <a:pt x="1277" y="333"/>
                  </a:lnTo>
                  <a:lnTo>
                    <a:pt x="1249" y="250"/>
                  </a:lnTo>
                  <a:lnTo>
                    <a:pt x="1166" y="111"/>
                  </a:lnTo>
                  <a:lnTo>
                    <a:pt x="1027" y="28"/>
                  </a:lnTo>
                  <a:lnTo>
                    <a:pt x="9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34"/>
            <p:cNvSpPr/>
            <p:nvPr/>
          </p:nvSpPr>
          <p:spPr>
            <a:xfrm>
              <a:off x="458750" y="2790875"/>
              <a:ext cx="151975" cy="142950"/>
            </a:xfrm>
            <a:custGeom>
              <a:avLst/>
              <a:gdLst/>
              <a:ahLst/>
              <a:cxnLst/>
              <a:rect l="l" t="t" r="r" b="b"/>
              <a:pathLst>
                <a:path w="6079" h="5718" extrusionOk="0">
                  <a:moveTo>
                    <a:pt x="2110" y="0"/>
                  </a:moveTo>
                  <a:lnTo>
                    <a:pt x="1999" y="56"/>
                  </a:lnTo>
                  <a:lnTo>
                    <a:pt x="1916" y="83"/>
                  </a:lnTo>
                  <a:lnTo>
                    <a:pt x="1860" y="167"/>
                  </a:lnTo>
                  <a:lnTo>
                    <a:pt x="1" y="2776"/>
                  </a:lnTo>
                  <a:lnTo>
                    <a:pt x="2082" y="5717"/>
                  </a:lnTo>
                  <a:lnTo>
                    <a:pt x="2554" y="5579"/>
                  </a:lnTo>
                  <a:lnTo>
                    <a:pt x="3053" y="5468"/>
                  </a:lnTo>
                  <a:lnTo>
                    <a:pt x="4053" y="5301"/>
                  </a:lnTo>
                  <a:lnTo>
                    <a:pt x="5052" y="5162"/>
                  </a:lnTo>
                  <a:lnTo>
                    <a:pt x="6079" y="5107"/>
                  </a:lnTo>
                  <a:lnTo>
                    <a:pt x="2554" y="167"/>
                  </a:lnTo>
                  <a:lnTo>
                    <a:pt x="2471" y="83"/>
                  </a:lnTo>
                  <a:lnTo>
                    <a:pt x="2387" y="56"/>
                  </a:lnTo>
                  <a:lnTo>
                    <a:pt x="230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4"/>
            <p:cNvSpPr/>
            <p:nvPr/>
          </p:nvSpPr>
          <p:spPr>
            <a:xfrm>
              <a:off x="338725" y="2833200"/>
              <a:ext cx="151275" cy="123525"/>
            </a:xfrm>
            <a:custGeom>
              <a:avLst/>
              <a:gdLst/>
              <a:ahLst/>
              <a:cxnLst/>
              <a:rect l="l" t="t" r="r" b="b"/>
              <a:pathLst>
                <a:path w="6051" h="4941" extrusionOk="0">
                  <a:moveTo>
                    <a:pt x="2665" y="0"/>
                  </a:moveTo>
                  <a:lnTo>
                    <a:pt x="2581" y="56"/>
                  </a:lnTo>
                  <a:lnTo>
                    <a:pt x="2498" y="83"/>
                  </a:lnTo>
                  <a:lnTo>
                    <a:pt x="2415" y="167"/>
                  </a:lnTo>
                  <a:lnTo>
                    <a:pt x="0" y="3580"/>
                  </a:lnTo>
                  <a:lnTo>
                    <a:pt x="583" y="3691"/>
                  </a:lnTo>
                  <a:lnTo>
                    <a:pt x="1166" y="3802"/>
                  </a:lnTo>
                  <a:lnTo>
                    <a:pt x="1721" y="3941"/>
                  </a:lnTo>
                  <a:lnTo>
                    <a:pt x="2276" y="4108"/>
                  </a:lnTo>
                  <a:lnTo>
                    <a:pt x="2831" y="4274"/>
                  </a:lnTo>
                  <a:lnTo>
                    <a:pt x="3386" y="4496"/>
                  </a:lnTo>
                  <a:lnTo>
                    <a:pt x="3914" y="4718"/>
                  </a:lnTo>
                  <a:lnTo>
                    <a:pt x="4469" y="4940"/>
                  </a:lnTo>
                  <a:lnTo>
                    <a:pt x="5246" y="4607"/>
                  </a:lnTo>
                  <a:lnTo>
                    <a:pt x="6051" y="4302"/>
                  </a:lnTo>
                  <a:lnTo>
                    <a:pt x="3109" y="167"/>
                  </a:lnTo>
                  <a:lnTo>
                    <a:pt x="3053" y="83"/>
                  </a:lnTo>
                  <a:lnTo>
                    <a:pt x="2970" y="56"/>
                  </a:lnTo>
                  <a:lnTo>
                    <a:pt x="28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34"/>
            <p:cNvSpPr/>
            <p:nvPr/>
          </p:nvSpPr>
          <p:spPr>
            <a:xfrm>
              <a:off x="474025" y="2939350"/>
              <a:ext cx="156825" cy="106875"/>
            </a:xfrm>
            <a:custGeom>
              <a:avLst/>
              <a:gdLst/>
              <a:ahLst/>
              <a:cxnLst/>
              <a:rect l="l" t="t" r="r" b="b"/>
              <a:pathLst>
                <a:path w="6273" h="4275" extrusionOk="0">
                  <a:moveTo>
                    <a:pt x="5856" y="0"/>
                  </a:moveTo>
                  <a:lnTo>
                    <a:pt x="5079" y="28"/>
                  </a:lnTo>
                  <a:lnTo>
                    <a:pt x="4330" y="84"/>
                  </a:lnTo>
                  <a:lnTo>
                    <a:pt x="3580" y="167"/>
                  </a:lnTo>
                  <a:lnTo>
                    <a:pt x="2859" y="306"/>
                  </a:lnTo>
                  <a:lnTo>
                    <a:pt x="2109" y="472"/>
                  </a:lnTo>
                  <a:lnTo>
                    <a:pt x="1388" y="666"/>
                  </a:lnTo>
                  <a:lnTo>
                    <a:pt x="694" y="916"/>
                  </a:lnTo>
                  <a:lnTo>
                    <a:pt x="0" y="1194"/>
                  </a:lnTo>
                  <a:lnTo>
                    <a:pt x="555" y="1499"/>
                  </a:lnTo>
                  <a:lnTo>
                    <a:pt x="1083" y="1860"/>
                  </a:lnTo>
                  <a:lnTo>
                    <a:pt x="1610" y="2221"/>
                  </a:lnTo>
                  <a:lnTo>
                    <a:pt x="2109" y="2609"/>
                  </a:lnTo>
                  <a:lnTo>
                    <a:pt x="4163" y="4274"/>
                  </a:lnTo>
                  <a:lnTo>
                    <a:pt x="5856" y="4274"/>
                  </a:lnTo>
                  <a:lnTo>
                    <a:pt x="5939" y="4247"/>
                  </a:lnTo>
                  <a:lnTo>
                    <a:pt x="6023" y="4219"/>
                  </a:lnTo>
                  <a:lnTo>
                    <a:pt x="6134" y="4136"/>
                  </a:lnTo>
                  <a:lnTo>
                    <a:pt x="6245" y="3997"/>
                  </a:lnTo>
                  <a:lnTo>
                    <a:pt x="6272" y="3914"/>
                  </a:lnTo>
                  <a:lnTo>
                    <a:pt x="6272" y="3830"/>
                  </a:lnTo>
                  <a:lnTo>
                    <a:pt x="6272" y="417"/>
                  </a:lnTo>
                  <a:lnTo>
                    <a:pt x="6272" y="333"/>
                  </a:lnTo>
                  <a:lnTo>
                    <a:pt x="6245" y="250"/>
                  </a:lnTo>
                  <a:lnTo>
                    <a:pt x="6134" y="139"/>
                  </a:lnTo>
                  <a:lnTo>
                    <a:pt x="6023" y="28"/>
                  </a:lnTo>
                  <a:lnTo>
                    <a:pt x="593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34"/>
            <p:cNvSpPr/>
            <p:nvPr/>
          </p:nvSpPr>
          <p:spPr>
            <a:xfrm>
              <a:off x="270025" y="2939350"/>
              <a:ext cx="274100" cy="106875"/>
            </a:xfrm>
            <a:custGeom>
              <a:avLst/>
              <a:gdLst/>
              <a:ahLst/>
              <a:cxnLst/>
              <a:rect l="l" t="t" r="r" b="b"/>
              <a:pathLst>
                <a:path w="10964" h="4275" extrusionOk="0">
                  <a:moveTo>
                    <a:pt x="334" y="0"/>
                  </a:moveTo>
                  <a:lnTo>
                    <a:pt x="250" y="28"/>
                  </a:lnTo>
                  <a:lnTo>
                    <a:pt x="112" y="139"/>
                  </a:lnTo>
                  <a:lnTo>
                    <a:pt x="28" y="250"/>
                  </a:lnTo>
                  <a:lnTo>
                    <a:pt x="1" y="333"/>
                  </a:lnTo>
                  <a:lnTo>
                    <a:pt x="1" y="417"/>
                  </a:lnTo>
                  <a:lnTo>
                    <a:pt x="1" y="3830"/>
                  </a:lnTo>
                  <a:lnTo>
                    <a:pt x="1" y="3914"/>
                  </a:lnTo>
                  <a:lnTo>
                    <a:pt x="28" y="3997"/>
                  </a:lnTo>
                  <a:lnTo>
                    <a:pt x="112" y="4136"/>
                  </a:lnTo>
                  <a:lnTo>
                    <a:pt x="250" y="4219"/>
                  </a:lnTo>
                  <a:lnTo>
                    <a:pt x="334" y="4247"/>
                  </a:lnTo>
                  <a:lnTo>
                    <a:pt x="417" y="4274"/>
                  </a:lnTo>
                  <a:lnTo>
                    <a:pt x="10963" y="4274"/>
                  </a:lnTo>
                  <a:lnTo>
                    <a:pt x="9742" y="3303"/>
                  </a:lnTo>
                  <a:lnTo>
                    <a:pt x="9243" y="2914"/>
                  </a:lnTo>
                  <a:lnTo>
                    <a:pt x="8715" y="2554"/>
                  </a:lnTo>
                  <a:lnTo>
                    <a:pt x="8188" y="2221"/>
                  </a:lnTo>
                  <a:lnTo>
                    <a:pt x="7661" y="1888"/>
                  </a:lnTo>
                  <a:lnTo>
                    <a:pt x="7106" y="1610"/>
                  </a:lnTo>
                  <a:lnTo>
                    <a:pt x="6523" y="1333"/>
                  </a:lnTo>
                  <a:lnTo>
                    <a:pt x="5940" y="1083"/>
                  </a:lnTo>
                  <a:lnTo>
                    <a:pt x="5357" y="861"/>
                  </a:lnTo>
                  <a:lnTo>
                    <a:pt x="4747" y="666"/>
                  </a:lnTo>
                  <a:lnTo>
                    <a:pt x="4164" y="500"/>
                  </a:lnTo>
                  <a:lnTo>
                    <a:pt x="3553" y="333"/>
                  </a:lnTo>
                  <a:lnTo>
                    <a:pt x="2915" y="222"/>
                  </a:lnTo>
                  <a:lnTo>
                    <a:pt x="2304" y="139"/>
                  </a:lnTo>
                  <a:lnTo>
                    <a:pt x="1666" y="56"/>
                  </a:lnTo>
                  <a:lnTo>
                    <a:pt x="1055" y="28"/>
                  </a:lnTo>
                  <a:lnTo>
                    <a:pt x="4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5C251BE7-E59D-1EDC-2483-4602CFBAE994}"/>
              </a:ext>
            </a:extLst>
          </p:cNvPr>
          <p:cNvSpPr txBox="1"/>
          <p:nvPr/>
        </p:nvSpPr>
        <p:spPr>
          <a:xfrm>
            <a:off x="2626817" y="4630042"/>
            <a:ext cx="3892151"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What's this river that I'm in?</a:t>
            </a:r>
            <a:endParaRPr lang="en-US">
              <a:ea typeface="Roboto Medium"/>
            </a:endParaRPr>
          </a:p>
          <a:p>
            <a:r>
              <a:rPr lang="en-US" sz="1100">
                <a:solidFill>
                  <a:srgbClr val="FFFFFF"/>
                </a:solidFill>
                <a:latin typeface="Roboto Medium"/>
                <a:ea typeface="Roboto Medium"/>
                <a:cs typeface="Roboto Medium"/>
              </a:rPr>
              <a:t>--The Tragically Hip, "New Orleans is Sinking"</a:t>
            </a:r>
            <a:endParaRPr lang="en-US"/>
          </a:p>
        </p:txBody>
      </p:sp>
    </p:spTree>
    <p:extLst>
      <p:ext uri="{BB962C8B-B14F-4D97-AF65-F5344CB8AC3E}">
        <p14:creationId xmlns:p14="http://schemas.microsoft.com/office/powerpoint/2010/main" val="2196829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78"/>
        <p:cNvGrpSpPr/>
        <p:nvPr/>
      </p:nvGrpSpPr>
      <p:grpSpPr>
        <a:xfrm>
          <a:off x="0" y="0"/>
          <a:ext cx="0" cy="0"/>
          <a:chOff x="0" y="0"/>
          <a:chExt cx="0" cy="0"/>
        </a:xfrm>
      </p:grpSpPr>
      <p:sp>
        <p:nvSpPr>
          <p:cNvPr id="2279" name="Google Shape;2279;p30"/>
          <p:cNvSpPr/>
          <p:nvPr/>
        </p:nvSpPr>
        <p:spPr>
          <a:xfrm>
            <a:off x="4023900" y="879560"/>
            <a:ext cx="1096200" cy="10962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2280" name="Google Shape;2280;p30"/>
          <p:cNvSpPr txBox="1">
            <a:spLocks noGrp="1"/>
          </p:cNvSpPr>
          <p:nvPr>
            <p:ph type="title"/>
          </p:nvPr>
        </p:nvSpPr>
        <p:spPr>
          <a:xfrm>
            <a:off x="220006" y="1947654"/>
            <a:ext cx="8600860" cy="970200"/>
          </a:xfrm>
          <a:prstGeom prst="rect">
            <a:avLst/>
          </a:prstGeom>
        </p:spPr>
        <p:txBody>
          <a:bodyPr spcFirstLastPara="1" wrap="square" lIns="91425" tIns="91425" rIns="91425" bIns="91425" anchor="t" anchorCtr="0">
            <a:noAutofit/>
          </a:bodyPr>
          <a:lstStyle/>
          <a:p>
            <a:r>
              <a:rPr lang="en" sz="4400"/>
              <a:t>Hacking Alma Resource Sharing</a:t>
            </a:r>
            <a:endParaRPr lang="en-US" sz="4400"/>
          </a:p>
        </p:txBody>
      </p:sp>
      <p:sp>
        <p:nvSpPr>
          <p:cNvPr id="2281" name="Google Shape;2281;p30"/>
          <p:cNvSpPr txBox="1">
            <a:spLocks noGrp="1"/>
          </p:cNvSpPr>
          <p:nvPr>
            <p:ph type="title" idx="2"/>
          </p:nvPr>
        </p:nvSpPr>
        <p:spPr>
          <a:xfrm>
            <a:off x="4114800" y="1082220"/>
            <a:ext cx="914400" cy="69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3</a:t>
            </a:r>
            <a:endParaRPr/>
          </a:p>
        </p:txBody>
      </p:sp>
      <p:sp>
        <p:nvSpPr>
          <p:cNvPr id="2282" name="Google Shape;2282;p30"/>
          <p:cNvSpPr txBox="1">
            <a:spLocks noGrp="1"/>
          </p:cNvSpPr>
          <p:nvPr>
            <p:ph type="subTitle" idx="1"/>
          </p:nvPr>
        </p:nvSpPr>
        <p:spPr>
          <a:xfrm>
            <a:off x="2369999" y="2907640"/>
            <a:ext cx="5007077" cy="365700"/>
          </a:xfrm>
          <a:prstGeom prst="rect">
            <a:avLst/>
          </a:prstGeom>
        </p:spPr>
        <p:txBody>
          <a:bodyPr spcFirstLastPara="1" wrap="square" lIns="91425" tIns="91425" rIns="91425" bIns="91425" anchor="t" anchorCtr="0">
            <a:noAutofit/>
          </a:bodyPr>
          <a:lstStyle/>
          <a:p>
            <a:pPr marL="0" indent="0"/>
            <a:r>
              <a:rPr lang="en"/>
              <a:t>Pretty sure it was never intended to be used this way</a:t>
            </a:r>
            <a:endParaRPr lang="en-US"/>
          </a:p>
        </p:txBody>
      </p:sp>
      <p:sp>
        <p:nvSpPr>
          <p:cNvPr id="2" name="Google Shape;2282;p30">
            <a:extLst>
              <a:ext uri="{FF2B5EF4-FFF2-40B4-BE49-F238E27FC236}">
                <a16:creationId xmlns:a16="http://schemas.microsoft.com/office/drawing/2014/main" id="{A1A53804-E411-3677-43EE-7E957BEDD9AB}"/>
              </a:ext>
            </a:extLst>
          </p:cNvPr>
          <p:cNvSpPr txBox="1">
            <a:spLocks/>
          </p:cNvSpPr>
          <p:nvPr/>
        </p:nvSpPr>
        <p:spPr>
          <a:xfrm>
            <a:off x="8133347" y="4777800"/>
            <a:ext cx="854906" cy="36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1"/>
              </a:buClr>
              <a:buSzPts val="14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2pPr>
            <a:lvl3pPr marL="1371600" marR="0" lvl="2"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3pPr>
            <a:lvl4pPr marL="1828800" marR="0" lvl="3"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4pPr>
            <a:lvl5pPr marL="2286000" marR="0" lvl="4"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5pPr>
            <a:lvl6pPr marL="2743200" marR="0" lvl="5"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6pPr>
            <a:lvl7pPr marL="3200400" marR="0" lvl="6"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7pPr>
            <a:lvl8pPr marL="3657600" marR="0" lvl="7"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8pPr>
            <a:lvl9pPr marL="4114800" marR="0" lvl="8"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9pPr>
          </a:lstStyle>
          <a:p>
            <a:pPr marL="0" indent="0"/>
            <a:r>
              <a:rPr lang="en"/>
              <a:t>Alex</a:t>
            </a:r>
            <a:endParaRPr lang="en-US"/>
          </a:p>
        </p:txBody>
      </p:sp>
      <p:sp>
        <p:nvSpPr>
          <p:cNvPr id="4" name="Parallelogram 3" descr="Paris railway bridge over smooth water">
            <a:extLst>
              <a:ext uri="{FF2B5EF4-FFF2-40B4-BE49-F238E27FC236}">
                <a16:creationId xmlns:a16="http://schemas.microsoft.com/office/drawing/2014/main" id="{D10B7895-6FF8-BED3-F600-55816B788F91}"/>
              </a:ext>
            </a:extLst>
          </p:cNvPr>
          <p:cNvSpPr/>
          <p:nvPr/>
        </p:nvSpPr>
        <p:spPr>
          <a:xfrm>
            <a:off x="707318" y="3394092"/>
            <a:ext cx="3195129" cy="1566558"/>
          </a:xfrm>
          <a:prstGeom prst="parallelogram">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06577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4"/>
        <p:cNvGrpSpPr/>
        <p:nvPr/>
      </p:nvGrpSpPr>
      <p:grpSpPr>
        <a:xfrm>
          <a:off x="0" y="0"/>
          <a:ext cx="0" cy="0"/>
          <a:chOff x="0" y="0"/>
          <a:chExt cx="0" cy="0"/>
        </a:xfrm>
      </p:grpSpPr>
      <p:sp>
        <p:nvSpPr>
          <p:cNvPr id="2325" name="Google Shape;2325;p33"/>
          <p:cNvSpPr txBox="1">
            <a:spLocks noGrp="1"/>
          </p:cNvSpPr>
          <p:nvPr>
            <p:ph type="title" idx="4"/>
          </p:nvPr>
        </p:nvSpPr>
        <p:spPr>
          <a:xfrm>
            <a:off x="719929" y="2621280"/>
            <a:ext cx="2505600" cy="365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Alma-to-Alma</a:t>
            </a:r>
            <a:endParaRPr/>
          </a:p>
        </p:txBody>
      </p:sp>
      <p:sp>
        <p:nvSpPr>
          <p:cNvPr id="2326" name="Google Shape;2326;p33"/>
          <p:cNvSpPr txBox="1">
            <a:spLocks noGrp="1"/>
          </p:cNvSpPr>
          <p:nvPr>
            <p:ph type="title" idx="5"/>
          </p:nvPr>
        </p:nvSpPr>
        <p:spPr>
          <a:xfrm>
            <a:off x="3031135" y="2621282"/>
            <a:ext cx="3085630" cy="365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ISO Resource Sharing</a:t>
            </a:r>
            <a:endParaRPr/>
          </a:p>
        </p:txBody>
      </p:sp>
      <p:sp>
        <p:nvSpPr>
          <p:cNvPr id="2327" name="Google Shape;2327;p33"/>
          <p:cNvSpPr txBox="1">
            <a:spLocks noGrp="1"/>
          </p:cNvSpPr>
          <p:nvPr>
            <p:ph type="title" idx="6"/>
          </p:nvPr>
        </p:nvSpPr>
        <p:spPr>
          <a:xfrm>
            <a:off x="5918471" y="2621280"/>
            <a:ext cx="2505600" cy="365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Email Partners</a:t>
            </a:r>
            <a:endParaRPr/>
          </a:p>
        </p:txBody>
      </p:sp>
      <p:sp>
        <p:nvSpPr>
          <p:cNvPr id="2328" name="Google Shape;2328;p33"/>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Types of Ferries</a:t>
            </a:r>
            <a:endParaRPr/>
          </a:p>
        </p:txBody>
      </p:sp>
      <p:sp>
        <p:nvSpPr>
          <p:cNvPr id="2329" name="Google Shape;2329;p33"/>
          <p:cNvSpPr txBox="1">
            <a:spLocks noGrp="1"/>
          </p:cNvSpPr>
          <p:nvPr>
            <p:ph type="subTitle" idx="1"/>
          </p:nvPr>
        </p:nvSpPr>
        <p:spPr>
          <a:xfrm>
            <a:off x="719929" y="2834640"/>
            <a:ext cx="2501700" cy="731400"/>
          </a:xfrm>
          <a:prstGeom prst="rect">
            <a:avLst/>
          </a:prstGeom>
        </p:spPr>
        <p:txBody>
          <a:bodyPr spcFirstLastPara="1" wrap="square" lIns="91425" tIns="91425" rIns="91425" bIns="91425" anchor="t" anchorCtr="0">
            <a:noAutofit/>
          </a:bodyPr>
          <a:lstStyle/>
          <a:p>
            <a:pPr marL="0" indent="0"/>
            <a:r>
              <a:rPr lang="en-US"/>
              <a:t>Works well, but only good between Alma partners that aren’t using other RS products</a:t>
            </a:r>
          </a:p>
        </p:txBody>
      </p:sp>
      <p:sp>
        <p:nvSpPr>
          <p:cNvPr id="2330" name="Google Shape;2330;p33"/>
          <p:cNvSpPr txBox="1">
            <a:spLocks noGrp="1"/>
          </p:cNvSpPr>
          <p:nvPr>
            <p:ph type="subTitle" idx="2"/>
          </p:nvPr>
        </p:nvSpPr>
        <p:spPr>
          <a:xfrm>
            <a:off x="3321150" y="2834640"/>
            <a:ext cx="2501700" cy="731400"/>
          </a:xfrm>
          <a:prstGeom prst="rect">
            <a:avLst/>
          </a:prstGeom>
        </p:spPr>
        <p:txBody>
          <a:bodyPr spcFirstLastPara="1" wrap="square" lIns="91425" tIns="91425" rIns="91425" bIns="91425" anchor="t" anchorCtr="0">
            <a:noAutofit/>
          </a:bodyPr>
          <a:lstStyle/>
          <a:p>
            <a:pPr marL="0" indent="0"/>
            <a:r>
              <a:rPr lang="en-US"/>
              <a:t>The classic interaction with partners, requires interoperability</a:t>
            </a:r>
          </a:p>
        </p:txBody>
      </p:sp>
      <p:sp>
        <p:nvSpPr>
          <p:cNvPr id="2331" name="Google Shape;2331;p33"/>
          <p:cNvSpPr txBox="1">
            <a:spLocks noGrp="1"/>
          </p:cNvSpPr>
          <p:nvPr>
            <p:ph type="subTitle" idx="3"/>
          </p:nvPr>
        </p:nvSpPr>
        <p:spPr>
          <a:xfrm>
            <a:off x="5922371" y="2834640"/>
            <a:ext cx="2501700" cy="731400"/>
          </a:xfrm>
          <a:prstGeom prst="rect">
            <a:avLst/>
          </a:prstGeom>
        </p:spPr>
        <p:txBody>
          <a:bodyPr spcFirstLastPara="1" wrap="square" lIns="91425" tIns="91425" rIns="91425" bIns="91425" anchor="t" anchorCtr="0">
            <a:noAutofit/>
          </a:bodyPr>
          <a:lstStyle/>
          <a:p>
            <a:pPr marL="0" indent="0"/>
            <a:r>
              <a:rPr lang="en-US"/>
              <a:t>What we have to fall back to for most of our partners. And what we had to hack together</a:t>
            </a:r>
            <a:endParaRPr/>
          </a:p>
        </p:txBody>
      </p:sp>
      <p:sp>
        <p:nvSpPr>
          <p:cNvPr id="2332" name="Google Shape;2332;p33"/>
          <p:cNvSpPr/>
          <p:nvPr/>
        </p:nvSpPr>
        <p:spPr>
          <a:xfrm>
            <a:off x="1530236" y="1609344"/>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3"/>
          <p:cNvSpPr/>
          <p:nvPr/>
        </p:nvSpPr>
        <p:spPr>
          <a:xfrm>
            <a:off x="4137600" y="1609344"/>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3"/>
          <p:cNvSpPr/>
          <p:nvPr/>
        </p:nvSpPr>
        <p:spPr>
          <a:xfrm>
            <a:off x="6733900" y="1609344"/>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39" name="Google Shape;2339;p33"/>
          <p:cNvGrpSpPr/>
          <p:nvPr/>
        </p:nvGrpSpPr>
        <p:grpSpPr>
          <a:xfrm>
            <a:off x="4374147" y="1815161"/>
            <a:ext cx="405571" cy="457206"/>
            <a:chOff x="2546500" y="1970775"/>
            <a:chExt cx="317125" cy="360800"/>
          </a:xfrm>
        </p:grpSpPr>
        <p:sp>
          <p:nvSpPr>
            <p:cNvPr id="2340" name="Google Shape;2340;p33"/>
            <p:cNvSpPr/>
            <p:nvPr/>
          </p:nvSpPr>
          <p:spPr>
            <a:xfrm>
              <a:off x="2683900" y="2035300"/>
              <a:ext cx="42350" cy="126975"/>
            </a:xfrm>
            <a:custGeom>
              <a:avLst/>
              <a:gdLst/>
              <a:ahLst/>
              <a:cxnLst/>
              <a:rect l="l" t="t" r="r" b="b"/>
              <a:pathLst>
                <a:path w="1694" h="5079" extrusionOk="0">
                  <a:moveTo>
                    <a:pt x="0" y="0"/>
                  </a:moveTo>
                  <a:lnTo>
                    <a:pt x="0" y="4219"/>
                  </a:lnTo>
                  <a:lnTo>
                    <a:pt x="28" y="4385"/>
                  </a:lnTo>
                  <a:lnTo>
                    <a:pt x="56" y="4552"/>
                  </a:lnTo>
                  <a:lnTo>
                    <a:pt x="139" y="4690"/>
                  </a:lnTo>
                  <a:lnTo>
                    <a:pt x="250" y="4829"/>
                  </a:lnTo>
                  <a:lnTo>
                    <a:pt x="361" y="4912"/>
                  </a:lnTo>
                  <a:lnTo>
                    <a:pt x="527" y="4996"/>
                  </a:lnTo>
                  <a:lnTo>
                    <a:pt x="666" y="5051"/>
                  </a:lnTo>
                  <a:lnTo>
                    <a:pt x="860" y="5079"/>
                  </a:lnTo>
                  <a:lnTo>
                    <a:pt x="1027" y="5051"/>
                  </a:lnTo>
                  <a:lnTo>
                    <a:pt x="1166" y="4996"/>
                  </a:lnTo>
                  <a:lnTo>
                    <a:pt x="1332" y="4912"/>
                  </a:lnTo>
                  <a:lnTo>
                    <a:pt x="1443" y="4829"/>
                  </a:lnTo>
                  <a:lnTo>
                    <a:pt x="1554" y="4690"/>
                  </a:lnTo>
                  <a:lnTo>
                    <a:pt x="1638" y="4552"/>
                  </a:lnTo>
                  <a:lnTo>
                    <a:pt x="1665" y="4385"/>
                  </a:lnTo>
                  <a:lnTo>
                    <a:pt x="1693" y="4219"/>
                  </a:lnTo>
                  <a:lnTo>
                    <a:pt x="169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33"/>
            <p:cNvSpPr/>
            <p:nvPr/>
          </p:nvSpPr>
          <p:spPr>
            <a:xfrm>
              <a:off x="2831675" y="2184450"/>
              <a:ext cx="31950" cy="61775"/>
            </a:xfrm>
            <a:custGeom>
              <a:avLst/>
              <a:gdLst/>
              <a:ahLst/>
              <a:cxnLst/>
              <a:rect l="l" t="t" r="r" b="b"/>
              <a:pathLst>
                <a:path w="1278" h="2471" extrusionOk="0">
                  <a:moveTo>
                    <a:pt x="1" y="1"/>
                  </a:moveTo>
                  <a:lnTo>
                    <a:pt x="1" y="2471"/>
                  </a:lnTo>
                  <a:lnTo>
                    <a:pt x="1277" y="2471"/>
                  </a:lnTo>
                  <a:lnTo>
                    <a:pt x="1277" y="1638"/>
                  </a:lnTo>
                  <a:lnTo>
                    <a:pt x="1249" y="1361"/>
                  </a:lnTo>
                  <a:lnTo>
                    <a:pt x="1194" y="1083"/>
                  </a:lnTo>
                  <a:lnTo>
                    <a:pt x="1083" y="834"/>
                  </a:lnTo>
                  <a:lnTo>
                    <a:pt x="916" y="612"/>
                  </a:lnTo>
                  <a:lnTo>
                    <a:pt x="722" y="390"/>
                  </a:lnTo>
                  <a:lnTo>
                    <a:pt x="528" y="223"/>
                  </a:lnTo>
                  <a:lnTo>
                    <a:pt x="278" y="84"/>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33"/>
            <p:cNvSpPr/>
            <p:nvPr/>
          </p:nvSpPr>
          <p:spPr>
            <a:xfrm>
              <a:off x="2831675" y="2267725"/>
              <a:ext cx="31950" cy="63850"/>
            </a:xfrm>
            <a:custGeom>
              <a:avLst/>
              <a:gdLst/>
              <a:ahLst/>
              <a:cxnLst/>
              <a:rect l="l" t="t" r="r" b="b"/>
              <a:pathLst>
                <a:path w="1278" h="2554" extrusionOk="0">
                  <a:moveTo>
                    <a:pt x="1" y="0"/>
                  </a:moveTo>
                  <a:lnTo>
                    <a:pt x="1" y="2554"/>
                  </a:lnTo>
                  <a:lnTo>
                    <a:pt x="944" y="2554"/>
                  </a:lnTo>
                  <a:lnTo>
                    <a:pt x="1027" y="2526"/>
                  </a:lnTo>
                  <a:lnTo>
                    <a:pt x="1166" y="2443"/>
                  </a:lnTo>
                  <a:lnTo>
                    <a:pt x="1249" y="2304"/>
                  </a:lnTo>
                  <a:lnTo>
                    <a:pt x="1277" y="2221"/>
                  </a:lnTo>
                  <a:lnTo>
                    <a:pt x="1277" y="2137"/>
                  </a:lnTo>
                  <a:lnTo>
                    <a:pt x="127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33"/>
            <p:cNvSpPr/>
            <p:nvPr/>
          </p:nvSpPr>
          <p:spPr>
            <a:xfrm>
              <a:off x="2546500" y="2184450"/>
              <a:ext cx="31950" cy="61775"/>
            </a:xfrm>
            <a:custGeom>
              <a:avLst/>
              <a:gdLst/>
              <a:ahLst/>
              <a:cxnLst/>
              <a:rect l="l" t="t" r="r" b="b"/>
              <a:pathLst>
                <a:path w="1278" h="2471" extrusionOk="0">
                  <a:moveTo>
                    <a:pt x="1278" y="1"/>
                  </a:moveTo>
                  <a:lnTo>
                    <a:pt x="1000" y="84"/>
                  </a:lnTo>
                  <a:lnTo>
                    <a:pt x="750" y="223"/>
                  </a:lnTo>
                  <a:lnTo>
                    <a:pt x="556" y="390"/>
                  </a:lnTo>
                  <a:lnTo>
                    <a:pt x="362" y="612"/>
                  </a:lnTo>
                  <a:lnTo>
                    <a:pt x="195" y="834"/>
                  </a:lnTo>
                  <a:lnTo>
                    <a:pt x="84" y="1083"/>
                  </a:lnTo>
                  <a:lnTo>
                    <a:pt x="29" y="1361"/>
                  </a:lnTo>
                  <a:lnTo>
                    <a:pt x="1" y="1638"/>
                  </a:lnTo>
                  <a:lnTo>
                    <a:pt x="1" y="2471"/>
                  </a:lnTo>
                  <a:lnTo>
                    <a:pt x="1278" y="2471"/>
                  </a:lnTo>
                  <a:lnTo>
                    <a:pt x="12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33"/>
            <p:cNvSpPr/>
            <p:nvPr/>
          </p:nvSpPr>
          <p:spPr>
            <a:xfrm>
              <a:off x="2546500" y="2267725"/>
              <a:ext cx="31950" cy="63850"/>
            </a:xfrm>
            <a:custGeom>
              <a:avLst/>
              <a:gdLst/>
              <a:ahLst/>
              <a:cxnLst/>
              <a:rect l="l" t="t" r="r" b="b"/>
              <a:pathLst>
                <a:path w="1278" h="2554" extrusionOk="0">
                  <a:moveTo>
                    <a:pt x="1" y="0"/>
                  </a:moveTo>
                  <a:lnTo>
                    <a:pt x="1" y="2137"/>
                  </a:lnTo>
                  <a:lnTo>
                    <a:pt x="1" y="2221"/>
                  </a:lnTo>
                  <a:lnTo>
                    <a:pt x="29" y="2304"/>
                  </a:lnTo>
                  <a:lnTo>
                    <a:pt x="112" y="2443"/>
                  </a:lnTo>
                  <a:lnTo>
                    <a:pt x="251" y="2526"/>
                  </a:lnTo>
                  <a:lnTo>
                    <a:pt x="334" y="2554"/>
                  </a:lnTo>
                  <a:lnTo>
                    <a:pt x="1278" y="2554"/>
                  </a:lnTo>
                  <a:lnTo>
                    <a:pt x="12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33"/>
            <p:cNvSpPr/>
            <p:nvPr/>
          </p:nvSpPr>
          <p:spPr>
            <a:xfrm>
              <a:off x="2599250" y="1970775"/>
              <a:ext cx="42350" cy="43025"/>
            </a:xfrm>
            <a:custGeom>
              <a:avLst/>
              <a:gdLst/>
              <a:ahLst/>
              <a:cxnLst/>
              <a:rect l="l" t="t" r="r" b="b"/>
              <a:pathLst>
                <a:path w="1694" h="1721" extrusionOk="0">
                  <a:moveTo>
                    <a:pt x="333" y="0"/>
                  </a:moveTo>
                  <a:lnTo>
                    <a:pt x="250" y="28"/>
                  </a:lnTo>
                  <a:lnTo>
                    <a:pt x="139" y="139"/>
                  </a:lnTo>
                  <a:lnTo>
                    <a:pt x="28" y="250"/>
                  </a:lnTo>
                  <a:lnTo>
                    <a:pt x="0" y="333"/>
                  </a:lnTo>
                  <a:lnTo>
                    <a:pt x="0" y="416"/>
                  </a:lnTo>
                  <a:lnTo>
                    <a:pt x="0" y="1721"/>
                  </a:lnTo>
                  <a:lnTo>
                    <a:pt x="1693" y="1721"/>
                  </a:lnTo>
                  <a:lnTo>
                    <a:pt x="1693" y="416"/>
                  </a:lnTo>
                  <a:lnTo>
                    <a:pt x="1693" y="333"/>
                  </a:lnTo>
                  <a:lnTo>
                    <a:pt x="1665" y="250"/>
                  </a:lnTo>
                  <a:lnTo>
                    <a:pt x="1582" y="139"/>
                  </a:lnTo>
                  <a:lnTo>
                    <a:pt x="1443" y="28"/>
                  </a:lnTo>
                  <a:lnTo>
                    <a:pt x="13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33"/>
            <p:cNvSpPr/>
            <p:nvPr/>
          </p:nvSpPr>
          <p:spPr>
            <a:xfrm>
              <a:off x="2768550" y="1970775"/>
              <a:ext cx="42325" cy="43025"/>
            </a:xfrm>
            <a:custGeom>
              <a:avLst/>
              <a:gdLst/>
              <a:ahLst/>
              <a:cxnLst/>
              <a:rect l="l" t="t" r="r" b="b"/>
              <a:pathLst>
                <a:path w="1693" h="1721" extrusionOk="0">
                  <a:moveTo>
                    <a:pt x="333" y="0"/>
                  </a:moveTo>
                  <a:lnTo>
                    <a:pt x="250" y="28"/>
                  </a:lnTo>
                  <a:lnTo>
                    <a:pt x="111" y="139"/>
                  </a:lnTo>
                  <a:lnTo>
                    <a:pt x="28" y="250"/>
                  </a:lnTo>
                  <a:lnTo>
                    <a:pt x="0" y="333"/>
                  </a:lnTo>
                  <a:lnTo>
                    <a:pt x="0" y="416"/>
                  </a:lnTo>
                  <a:lnTo>
                    <a:pt x="0" y="1721"/>
                  </a:lnTo>
                  <a:lnTo>
                    <a:pt x="1693" y="1721"/>
                  </a:lnTo>
                  <a:lnTo>
                    <a:pt x="1693" y="416"/>
                  </a:lnTo>
                  <a:lnTo>
                    <a:pt x="1693" y="333"/>
                  </a:lnTo>
                  <a:lnTo>
                    <a:pt x="1665" y="250"/>
                  </a:lnTo>
                  <a:lnTo>
                    <a:pt x="1554" y="139"/>
                  </a:lnTo>
                  <a:lnTo>
                    <a:pt x="1443" y="28"/>
                  </a:lnTo>
                  <a:lnTo>
                    <a:pt x="13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33"/>
            <p:cNvSpPr/>
            <p:nvPr/>
          </p:nvSpPr>
          <p:spPr>
            <a:xfrm>
              <a:off x="2546500" y="2035300"/>
              <a:ext cx="116600" cy="105475"/>
            </a:xfrm>
            <a:custGeom>
              <a:avLst/>
              <a:gdLst/>
              <a:ahLst/>
              <a:cxnLst/>
              <a:rect l="l" t="t" r="r" b="b"/>
              <a:pathLst>
                <a:path w="4664" h="4219" extrusionOk="0">
                  <a:moveTo>
                    <a:pt x="1278" y="0"/>
                  </a:moveTo>
                  <a:lnTo>
                    <a:pt x="1000" y="28"/>
                  </a:lnTo>
                  <a:lnTo>
                    <a:pt x="778" y="83"/>
                  </a:lnTo>
                  <a:lnTo>
                    <a:pt x="556" y="194"/>
                  </a:lnTo>
                  <a:lnTo>
                    <a:pt x="362" y="361"/>
                  </a:lnTo>
                  <a:lnTo>
                    <a:pt x="223" y="555"/>
                  </a:lnTo>
                  <a:lnTo>
                    <a:pt x="84" y="777"/>
                  </a:lnTo>
                  <a:lnTo>
                    <a:pt x="29" y="999"/>
                  </a:lnTo>
                  <a:lnTo>
                    <a:pt x="1" y="1249"/>
                  </a:lnTo>
                  <a:lnTo>
                    <a:pt x="1" y="2942"/>
                  </a:lnTo>
                  <a:lnTo>
                    <a:pt x="29" y="3219"/>
                  </a:lnTo>
                  <a:lnTo>
                    <a:pt x="84" y="3441"/>
                  </a:lnTo>
                  <a:lnTo>
                    <a:pt x="223" y="3663"/>
                  </a:lnTo>
                  <a:lnTo>
                    <a:pt x="362" y="3858"/>
                  </a:lnTo>
                  <a:lnTo>
                    <a:pt x="556" y="3996"/>
                  </a:lnTo>
                  <a:lnTo>
                    <a:pt x="778" y="4108"/>
                  </a:lnTo>
                  <a:lnTo>
                    <a:pt x="1000" y="4191"/>
                  </a:lnTo>
                  <a:lnTo>
                    <a:pt x="1278" y="4219"/>
                  </a:lnTo>
                  <a:lnTo>
                    <a:pt x="4663" y="4219"/>
                  </a:lnTo>
                  <a:lnTo>
                    <a:pt x="46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33"/>
            <p:cNvSpPr/>
            <p:nvPr/>
          </p:nvSpPr>
          <p:spPr>
            <a:xfrm>
              <a:off x="2747725" y="2035300"/>
              <a:ext cx="115900" cy="105475"/>
            </a:xfrm>
            <a:custGeom>
              <a:avLst/>
              <a:gdLst/>
              <a:ahLst/>
              <a:cxnLst/>
              <a:rect l="l" t="t" r="r" b="b"/>
              <a:pathLst>
                <a:path w="4636" h="4219" extrusionOk="0">
                  <a:moveTo>
                    <a:pt x="0" y="0"/>
                  </a:moveTo>
                  <a:lnTo>
                    <a:pt x="0" y="4219"/>
                  </a:lnTo>
                  <a:lnTo>
                    <a:pt x="3359" y="4219"/>
                  </a:lnTo>
                  <a:lnTo>
                    <a:pt x="3636" y="4191"/>
                  </a:lnTo>
                  <a:lnTo>
                    <a:pt x="3858" y="4108"/>
                  </a:lnTo>
                  <a:lnTo>
                    <a:pt x="4080" y="3996"/>
                  </a:lnTo>
                  <a:lnTo>
                    <a:pt x="4274" y="3858"/>
                  </a:lnTo>
                  <a:lnTo>
                    <a:pt x="4413" y="3663"/>
                  </a:lnTo>
                  <a:lnTo>
                    <a:pt x="4552" y="3441"/>
                  </a:lnTo>
                  <a:lnTo>
                    <a:pt x="4607" y="3219"/>
                  </a:lnTo>
                  <a:lnTo>
                    <a:pt x="4635" y="2942"/>
                  </a:lnTo>
                  <a:lnTo>
                    <a:pt x="4635" y="1249"/>
                  </a:lnTo>
                  <a:lnTo>
                    <a:pt x="4607" y="999"/>
                  </a:lnTo>
                  <a:lnTo>
                    <a:pt x="4552" y="777"/>
                  </a:lnTo>
                  <a:lnTo>
                    <a:pt x="4413" y="555"/>
                  </a:lnTo>
                  <a:lnTo>
                    <a:pt x="4274" y="361"/>
                  </a:lnTo>
                  <a:lnTo>
                    <a:pt x="4080" y="194"/>
                  </a:lnTo>
                  <a:lnTo>
                    <a:pt x="3858" y="83"/>
                  </a:lnTo>
                  <a:lnTo>
                    <a:pt x="3636" y="28"/>
                  </a:lnTo>
                  <a:lnTo>
                    <a:pt x="33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33"/>
            <p:cNvSpPr/>
            <p:nvPr/>
          </p:nvSpPr>
          <p:spPr>
            <a:xfrm>
              <a:off x="2651975" y="2235800"/>
              <a:ext cx="106175" cy="95775"/>
            </a:xfrm>
            <a:custGeom>
              <a:avLst/>
              <a:gdLst/>
              <a:ahLst/>
              <a:cxnLst/>
              <a:rect l="l" t="t" r="r" b="b"/>
              <a:pathLst>
                <a:path w="4247" h="3831" extrusionOk="0">
                  <a:moveTo>
                    <a:pt x="0" y="1"/>
                  </a:moveTo>
                  <a:lnTo>
                    <a:pt x="0" y="3831"/>
                  </a:lnTo>
                  <a:lnTo>
                    <a:pt x="4247" y="3831"/>
                  </a:lnTo>
                  <a:lnTo>
                    <a:pt x="424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33"/>
            <p:cNvSpPr/>
            <p:nvPr/>
          </p:nvSpPr>
          <p:spPr>
            <a:xfrm>
              <a:off x="2599250" y="2162250"/>
              <a:ext cx="211625" cy="169325"/>
            </a:xfrm>
            <a:custGeom>
              <a:avLst/>
              <a:gdLst/>
              <a:ahLst/>
              <a:cxnLst/>
              <a:rect l="l" t="t" r="r" b="b"/>
              <a:pathLst>
                <a:path w="8465" h="6773" extrusionOk="0">
                  <a:moveTo>
                    <a:pt x="0" y="1"/>
                  </a:moveTo>
                  <a:lnTo>
                    <a:pt x="0" y="6773"/>
                  </a:lnTo>
                  <a:lnTo>
                    <a:pt x="1277" y="6773"/>
                  </a:lnTo>
                  <a:lnTo>
                    <a:pt x="1277" y="2526"/>
                  </a:lnTo>
                  <a:lnTo>
                    <a:pt x="1277" y="2443"/>
                  </a:lnTo>
                  <a:lnTo>
                    <a:pt x="1305" y="2360"/>
                  </a:lnTo>
                  <a:lnTo>
                    <a:pt x="1388" y="2221"/>
                  </a:lnTo>
                  <a:lnTo>
                    <a:pt x="1527" y="2138"/>
                  </a:lnTo>
                  <a:lnTo>
                    <a:pt x="1610" y="2110"/>
                  </a:lnTo>
                  <a:lnTo>
                    <a:pt x="6855" y="2110"/>
                  </a:lnTo>
                  <a:lnTo>
                    <a:pt x="6939" y="2138"/>
                  </a:lnTo>
                  <a:lnTo>
                    <a:pt x="7077" y="2221"/>
                  </a:lnTo>
                  <a:lnTo>
                    <a:pt x="7161" y="2360"/>
                  </a:lnTo>
                  <a:lnTo>
                    <a:pt x="7188" y="2443"/>
                  </a:lnTo>
                  <a:lnTo>
                    <a:pt x="7188" y="2526"/>
                  </a:lnTo>
                  <a:lnTo>
                    <a:pt x="7188" y="6773"/>
                  </a:lnTo>
                  <a:lnTo>
                    <a:pt x="8465" y="6773"/>
                  </a:lnTo>
                  <a:lnTo>
                    <a:pt x="8465" y="1"/>
                  </a:lnTo>
                  <a:lnTo>
                    <a:pt x="5690" y="1"/>
                  </a:lnTo>
                  <a:lnTo>
                    <a:pt x="5579" y="167"/>
                  </a:lnTo>
                  <a:lnTo>
                    <a:pt x="5440" y="334"/>
                  </a:lnTo>
                  <a:lnTo>
                    <a:pt x="5273" y="473"/>
                  </a:lnTo>
                  <a:lnTo>
                    <a:pt x="5079" y="611"/>
                  </a:lnTo>
                  <a:lnTo>
                    <a:pt x="4885" y="695"/>
                  </a:lnTo>
                  <a:lnTo>
                    <a:pt x="4690" y="778"/>
                  </a:lnTo>
                  <a:lnTo>
                    <a:pt x="4468" y="806"/>
                  </a:lnTo>
                  <a:lnTo>
                    <a:pt x="4246" y="833"/>
                  </a:lnTo>
                  <a:lnTo>
                    <a:pt x="3997" y="806"/>
                  </a:lnTo>
                  <a:lnTo>
                    <a:pt x="3775" y="778"/>
                  </a:lnTo>
                  <a:lnTo>
                    <a:pt x="3580" y="695"/>
                  </a:lnTo>
                  <a:lnTo>
                    <a:pt x="3386" y="611"/>
                  </a:lnTo>
                  <a:lnTo>
                    <a:pt x="3192" y="473"/>
                  </a:lnTo>
                  <a:lnTo>
                    <a:pt x="3053" y="334"/>
                  </a:lnTo>
                  <a:lnTo>
                    <a:pt x="2887" y="167"/>
                  </a:lnTo>
                  <a:lnTo>
                    <a:pt x="277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2955;p46">
            <a:extLst>
              <a:ext uri="{FF2B5EF4-FFF2-40B4-BE49-F238E27FC236}">
                <a16:creationId xmlns:a16="http://schemas.microsoft.com/office/drawing/2014/main" id="{8EB91E04-507F-1966-D530-2D3EE15BE2D5}"/>
              </a:ext>
            </a:extLst>
          </p:cNvPr>
          <p:cNvGrpSpPr/>
          <p:nvPr/>
        </p:nvGrpSpPr>
        <p:grpSpPr>
          <a:xfrm>
            <a:off x="1730627" y="1756036"/>
            <a:ext cx="499725" cy="516280"/>
            <a:chOff x="7021075" y="3383400"/>
            <a:chExt cx="360800" cy="360800"/>
          </a:xfrm>
          <a:solidFill>
            <a:schemeClr val="tx2"/>
          </a:solidFill>
        </p:grpSpPr>
        <p:sp>
          <p:nvSpPr>
            <p:cNvPr id="3" name="Google Shape;2956;p46">
              <a:extLst>
                <a:ext uri="{FF2B5EF4-FFF2-40B4-BE49-F238E27FC236}">
                  <a16:creationId xmlns:a16="http://schemas.microsoft.com/office/drawing/2014/main" id="{E07AF228-130C-D001-7F96-27E4CDDF6A26}"/>
                </a:ext>
              </a:extLst>
            </p:cNvPr>
            <p:cNvSpPr/>
            <p:nvPr/>
          </p:nvSpPr>
          <p:spPr>
            <a:xfrm>
              <a:off x="7021075" y="3712975"/>
              <a:ext cx="360800" cy="31225"/>
            </a:xfrm>
            <a:custGeom>
              <a:avLst/>
              <a:gdLst/>
              <a:ahLst/>
              <a:cxnLst/>
              <a:rect l="l" t="t" r="r" b="b"/>
              <a:pathLst>
                <a:path w="14432" h="1249" extrusionOk="0">
                  <a:moveTo>
                    <a:pt x="2526" y="0"/>
                  </a:moveTo>
                  <a:lnTo>
                    <a:pt x="2276" y="56"/>
                  </a:lnTo>
                  <a:lnTo>
                    <a:pt x="2054" y="139"/>
                  </a:lnTo>
                  <a:lnTo>
                    <a:pt x="1832" y="250"/>
                  </a:lnTo>
                  <a:lnTo>
                    <a:pt x="1638" y="333"/>
                  </a:lnTo>
                  <a:lnTo>
                    <a:pt x="1443" y="389"/>
                  </a:lnTo>
                  <a:lnTo>
                    <a:pt x="1277" y="416"/>
                  </a:lnTo>
                  <a:lnTo>
                    <a:pt x="1138" y="389"/>
                  </a:lnTo>
                  <a:lnTo>
                    <a:pt x="999" y="361"/>
                  </a:lnTo>
                  <a:lnTo>
                    <a:pt x="861" y="305"/>
                  </a:lnTo>
                  <a:lnTo>
                    <a:pt x="611" y="167"/>
                  </a:lnTo>
                  <a:lnTo>
                    <a:pt x="528" y="139"/>
                  </a:lnTo>
                  <a:lnTo>
                    <a:pt x="444" y="139"/>
                  </a:lnTo>
                  <a:lnTo>
                    <a:pt x="278" y="167"/>
                  </a:lnTo>
                  <a:lnTo>
                    <a:pt x="139" y="250"/>
                  </a:lnTo>
                  <a:lnTo>
                    <a:pt x="83" y="305"/>
                  </a:lnTo>
                  <a:lnTo>
                    <a:pt x="28" y="389"/>
                  </a:lnTo>
                  <a:lnTo>
                    <a:pt x="0" y="472"/>
                  </a:lnTo>
                  <a:lnTo>
                    <a:pt x="0" y="555"/>
                  </a:lnTo>
                  <a:lnTo>
                    <a:pt x="28" y="694"/>
                  </a:lnTo>
                  <a:lnTo>
                    <a:pt x="111" y="833"/>
                  </a:lnTo>
                  <a:lnTo>
                    <a:pt x="167" y="888"/>
                  </a:lnTo>
                  <a:lnTo>
                    <a:pt x="250" y="944"/>
                  </a:lnTo>
                  <a:lnTo>
                    <a:pt x="333" y="999"/>
                  </a:lnTo>
                  <a:lnTo>
                    <a:pt x="583" y="1110"/>
                  </a:lnTo>
                  <a:lnTo>
                    <a:pt x="888" y="1194"/>
                  </a:lnTo>
                  <a:lnTo>
                    <a:pt x="1083" y="1249"/>
                  </a:lnTo>
                  <a:lnTo>
                    <a:pt x="1527" y="1249"/>
                  </a:lnTo>
                  <a:lnTo>
                    <a:pt x="1749" y="1194"/>
                  </a:lnTo>
                  <a:lnTo>
                    <a:pt x="1998" y="1110"/>
                  </a:lnTo>
                  <a:lnTo>
                    <a:pt x="2248" y="971"/>
                  </a:lnTo>
                  <a:lnTo>
                    <a:pt x="2359" y="916"/>
                  </a:lnTo>
                  <a:lnTo>
                    <a:pt x="2498" y="888"/>
                  </a:lnTo>
                  <a:lnTo>
                    <a:pt x="2637" y="860"/>
                  </a:lnTo>
                  <a:lnTo>
                    <a:pt x="2776" y="833"/>
                  </a:lnTo>
                  <a:lnTo>
                    <a:pt x="2914" y="860"/>
                  </a:lnTo>
                  <a:lnTo>
                    <a:pt x="3053" y="888"/>
                  </a:lnTo>
                  <a:lnTo>
                    <a:pt x="3192" y="916"/>
                  </a:lnTo>
                  <a:lnTo>
                    <a:pt x="3303" y="971"/>
                  </a:lnTo>
                  <a:lnTo>
                    <a:pt x="3525" y="1082"/>
                  </a:lnTo>
                  <a:lnTo>
                    <a:pt x="3775" y="1166"/>
                  </a:lnTo>
                  <a:lnTo>
                    <a:pt x="3997" y="1221"/>
                  </a:lnTo>
                  <a:lnTo>
                    <a:pt x="4496" y="1221"/>
                  </a:lnTo>
                  <a:lnTo>
                    <a:pt x="4746" y="1166"/>
                  </a:lnTo>
                  <a:lnTo>
                    <a:pt x="4968" y="1082"/>
                  </a:lnTo>
                  <a:lnTo>
                    <a:pt x="5218" y="971"/>
                  </a:lnTo>
                  <a:lnTo>
                    <a:pt x="5329" y="916"/>
                  </a:lnTo>
                  <a:lnTo>
                    <a:pt x="5468" y="888"/>
                  </a:lnTo>
                  <a:lnTo>
                    <a:pt x="5606" y="860"/>
                  </a:lnTo>
                  <a:lnTo>
                    <a:pt x="5745" y="833"/>
                  </a:lnTo>
                  <a:lnTo>
                    <a:pt x="5884" y="860"/>
                  </a:lnTo>
                  <a:lnTo>
                    <a:pt x="5995" y="888"/>
                  </a:lnTo>
                  <a:lnTo>
                    <a:pt x="6134" y="916"/>
                  </a:lnTo>
                  <a:lnTo>
                    <a:pt x="6272" y="971"/>
                  </a:lnTo>
                  <a:lnTo>
                    <a:pt x="6495" y="1082"/>
                  </a:lnTo>
                  <a:lnTo>
                    <a:pt x="6717" y="1166"/>
                  </a:lnTo>
                  <a:lnTo>
                    <a:pt x="6966" y="1221"/>
                  </a:lnTo>
                  <a:lnTo>
                    <a:pt x="7466" y="1221"/>
                  </a:lnTo>
                  <a:lnTo>
                    <a:pt x="7716" y="1166"/>
                  </a:lnTo>
                  <a:lnTo>
                    <a:pt x="7938" y="1082"/>
                  </a:lnTo>
                  <a:lnTo>
                    <a:pt x="8160" y="971"/>
                  </a:lnTo>
                  <a:lnTo>
                    <a:pt x="8298" y="916"/>
                  </a:lnTo>
                  <a:lnTo>
                    <a:pt x="8437" y="888"/>
                  </a:lnTo>
                  <a:lnTo>
                    <a:pt x="8548" y="860"/>
                  </a:lnTo>
                  <a:lnTo>
                    <a:pt x="8687" y="833"/>
                  </a:lnTo>
                  <a:lnTo>
                    <a:pt x="8826" y="860"/>
                  </a:lnTo>
                  <a:lnTo>
                    <a:pt x="8965" y="888"/>
                  </a:lnTo>
                  <a:lnTo>
                    <a:pt x="9103" y="916"/>
                  </a:lnTo>
                  <a:lnTo>
                    <a:pt x="9214" y="971"/>
                  </a:lnTo>
                  <a:lnTo>
                    <a:pt x="9464" y="1082"/>
                  </a:lnTo>
                  <a:lnTo>
                    <a:pt x="9686" y="1166"/>
                  </a:lnTo>
                  <a:lnTo>
                    <a:pt x="9936" y="1221"/>
                  </a:lnTo>
                  <a:lnTo>
                    <a:pt x="10436" y="1221"/>
                  </a:lnTo>
                  <a:lnTo>
                    <a:pt x="10658" y="1166"/>
                  </a:lnTo>
                  <a:lnTo>
                    <a:pt x="10907" y="1082"/>
                  </a:lnTo>
                  <a:lnTo>
                    <a:pt x="11129" y="971"/>
                  </a:lnTo>
                  <a:lnTo>
                    <a:pt x="11240" y="916"/>
                  </a:lnTo>
                  <a:lnTo>
                    <a:pt x="11379" y="888"/>
                  </a:lnTo>
                  <a:lnTo>
                    <a:pt x="11518" y="860"/>
                  </a:lnTo>
                  <a:lnTo>
                    <a:pt x="11657" y="833"/>
                  </a:lnTo>
                  <a:lnTo>
                    <a:pt x="11795" y="860"/>
                  </a:lnTo>
                  <a:lnTo>
                    <a:pt x="11934" y="888"/>
                  </a:lnTo>
                  <a:lnTo>
                    <a:pt x="12073" y="916"/>
                  </a:lnTo>
                  <a:lnTo>
                    <a:pt x="12184" y="971"/>
                  </a:lnTo>
                  <a:lnTo>
                    <a:pt x="12406" y="1082"/>
                  </a:lnTo>
                  <a:lnTo>
                    <a:pt x="12656" y="1166"/>
                  </a:lnTo>
                  <a:lnTo>
                    <a:pt x="12906" y="1221"/>
                  </a:lnTo>
                  <a:lnTo>
                    <a:pt x="13128" y="1249"/>
                  </a:lnTo>
                  <a:lnTo>
                    <a:pt x="13350" y="1249"/>
                  </a:lnTo>
                  <a:lnTo>
                    <a:pt x="13544" y="1194"/>
                  </a:lnTo>
                  <a:lnTo>
                    <a:pt x="13849" y="1110"/>
                  </a:lnTo>
                  <a:lnTo>
                    <a:pt x="14071" y="999"/>
                  </a:lnTo>
                  <a:lnTo>
                    <a:pt x="14182" y="944"/>
                  </a:lnTo>
                  <a:lnTo>
                    <a:pt x="14265" y="888"/>
                  </a:lnTo>
                  <a:lnTo>
                    <a:pt x="14321" y="833"/>
                  </a:lnTo>
                  <a:lnTo>
                    <a:pt x="14404" y="694"/>
                  </a:lnTo>
                  <a:lnTo>
                    <a:pt x="14432" y="555"/>
                  </a:lnTo>
                  <a:lnTo>
                    <a:pt x="14432" y="472"/>
                  </a:lnTo>
                  <a:lnTo>
                    <a:pt x="14404" y="389"/>
                  </a:lnTo>
                  <a:lnTo>
                    <a:pt x="14349" y="305"/>
                  </a:lnTo>
                  <a:lnTo>
                    <a:pt x="14293" y="250"/>
                  </a:lnTo>
                  <a:lnTo>
                    <a:pt x="14154" y="167"/>
                  </a:lnTo>
                  <a:lnTo>
                    <a:pt x="13988" y="139"/>
                  </a:lnTo>
                  <a:lnTo>
                    <a:pt x="13905" y="139"/>
                  </a:lnTo>
                  <a:lnTo>
                    <a:pt x="13821" y="167"/>
                  </a:lnTo>
                  <a:lnTo>
                    <a:pt x="13599" y="305"/>
                  </a:lnTo>
                  <a:lnTo>
                    <a:pt x="13461" y="361"/>
                  </a:lnTo>
                  <a:lnTo>
                    <a:pt x="13322" y="389"/>
                  </a:lnTo>
                  <a:lnTo>
                    <a:pt x="13155" y="416"/>
                  </a:lnTo>
                  <a:lnTo>
                    <a:pt x="12989" y="389"/>
                  </a:lnTo>
                  <a:lnTo>
                    <a:pt x="12795" y="333"/>
                  </a:lnTo>
                  <a:lnTo>
                    <a:pt x="12600" y="250"/>
                  </a:lnTo>
                  <a:lnTo>
                    <a:pt x="12378" y="139"/>
                  </a:lnTo>
                  <a:lnTo>
                    <a:pt x="12156" y="56"/>
                  </a:lnTo>
                  <a:lnTo>
                    <a:pt x="11906" y="0"/>
                  </a:lnTo>
                  <a:lnTo>
                    <a:pt x="11407" y="0"/>
                  </a:lnTo>
                  <a:lnTo>
                    <a:pt x="11157" y="56"/>
                  </a:lnTo>
                  <a:lnTo>
                    <a:pt x="10935" y="139"/>
                  </a:lnTo>
                  <a:lnTo>
                    <a:pt x="10713" y="250"/>
                  </a:lnTo>
                  <a:lnTo>
                    <a:pt x="10574" y="305"/>
                  </a:lnTo>
                  <a:lnTo>
                    <a:pt x="10463" y="361"/>
                  </a:lnTo>
                  <a:lnTo>
                    <a:pt x="10324" y="389"/>
                  </a:lnTo>
                  <a:lnTo>
                    <a:pt x="10047" y="389"/>
                  </a:lnTo>
                  <a:lnTo>
                    <a:pt x="9908" y="361"/>
                  </a:lnTo>
                  <a:lnTo>
                    <a:pt x="9769" y="305"/>
                  </a:lnTo>
                  <a:lnTo>
                    <a:pt x="9658" y="250"/>
                  </a:lnTo>
                  <a:lnTo>
                    <a:pt x="9409" y="139"/>
                  </a:lnTo>
                  <a:lnTo>
                    <a:pt x="9187" y="56"/>
                  </a:lnTo>
                  <a:lnTo>
                    <a:pt x="8937" y="0"/>
                  </a:lnTo>
                  <a:lnTo>
                    <a:pt x="8437" y="0"/>
                  </a:lnTo>
                  <a:lnTo>
                    <a:pt x="8215" y="56"/>
                  </a:lnTo>
                  <a:lnTo>
                    <a:pt x="7965" y="139"/>
                  </a:lnTo>
                  <a:lnTo>
                    <a:pt x="7743" y="250"/>
                  </a:lnTo>
                  <a:lnTo>
                    <a:pt x="7632" y="305"/>
                  </a:lnTo>
                  <a:lnTo>
                    <a:pt x="7494" y="361"/>
                  </a:lnTo>
                  <a:lnTo>
                    <a:pt x="7355" y="389"/>
                  </a:lnTo>
                  <a:lnTo>
                    <a:pt x="7077" y="389"/>
                  </a:lnTo>
                  <a:lnTo>
                    <a:pt x="6939" y="361"/>
                  </a:lnTo>
                  <a:lnTo>
                    <a:pt x="6800" y="305"/>
                  </a:lnTo>
                  <a:lnTo>
                    <a:pt x="6689" y="250"/>
                  </a:lnTo>
                  <a:lnTo>
                    <a:pt x="6467" y="139"/>
                  </a:lnTo>
                  <a:lnTo>
                    <a:pt x="6217" y="56"/>
                  </a:lnTo>
                  <a:lnTo>
                    <a:pt x="5995" y="0"/>
                  </a:lnTo>
                  <a:lnTo>
                    <a:pt x="5495" y="0"/>
                  </a:lnTo>
                  <a:lnTo>
                    <a:pt x="5246" y="56"/>
                  </a:lnTo>
                  <a:lnTo>
                    <a:pt x="5024" y="139"/>
                  </a:lnTo>
                  <a:lnTo>
                    <a:pt x="4774" y="250"/>
                  </a:lnTo>
                  <a:lnTo>
                    <a:pt x="4663" y="305"/>
                  </a:lnTo>
                  <a:lnTo>
                    <a:pt x="4524" y="361"/>
                  </a:lnTo>
                  <a:lnTo>
                    <a:pt x="4385" y="389"/>
                  </a:lnTo>
                  <a:lnTo>
                    <a:pt x="4108" y="389"/>
                  </a:lnTo>
                  <a:lnTo>
                    <a:pt x="3969" y="361"/>
                  </a:lnTo>
                  <a:lnTo>
                    <a:pt x="3858" y="305"/>
                  </a:lnTo>
                  <a:lnTo>
                    <a:pt x="3719" y="250"/>
                  </a:lnTo>
                  <a:lnTo>
                    <a:pt x="3497" y="139"/>
                  </a:lnTo>
                  <a:lnTo>
                    <a:pt x="3275" y="56"/>
                  </a:lnTo>
                  <a:lnTo>
                    <a:pt x="30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957;p46">
              <a:extLst>
                <a:ext uri="{FF2B5EF4-FFF2-40B4-BE49-F238E27FC236}">
                  <a16:creationId xmlns:a16="http://schemas.microsoft.com/office/drawing/2014/main" id="{E15F79D9-8C41-3A9A-9A08-6B6F99A081D6}"/>
                </a:ext>
              </a:extLst>
            </p:cNvPr>
            <p:cNvSpPr/>
            <p:nvPr/>
          </p:nvSpPr>
          <p:spPr>
            <a:xfrm>
              <a:off x="7021075" y="3670650"/>
              <a:ext cx="360800" cy="30550"/>
            </a:xfrm>
            <a:custGeom>
              <a:avLst/>
              <a:gdLst/>
              <a:ahLst/>
              <a:cxnLst/>
              <a:rect l="l" t="t" r="r" b="b"/>
              <a:pathLst>
                <a:path w="14432" h="1222" extrusionOk="0">
                  <a:moveTo>
                    <a:pt x="2526" y="0"/>
                  </a:moveTo>
                  <a:lnTo>
                    <a:pt x="2276" y="56"/>
                  </a:lnTo>
                  <a:lnTo>
                    <a:pt x="2054" y="139"/>
                  </a:lnTo>
                  <a:lnTo>
                    <a:pt x="1832" y="250"/>
                  </a:lnTo>
                  <a:lnTo>
                    <a:pt x="1638" y="333"/>
                  </a:lnTo>
                  <a:lnTo>
                    <a:pt x="1443" y="389"/>
                  </a:lnTo>
                  <a:lnTo>
                    <a:pt x="1138" y="389"/>
                  </a:lnTo>
                  <a:lnTo>
                    <a:pt x="972" y="333"/>
                  </a:lnTo>
                  <a:lnTo>
                    <a:pt x="861" y="305"/>
                  </a:lnTo>
                  <a:lnTo>
                    <a:pt x="611" y="167"/>
                  </a:lnTo>
                  <a:lnTo>
                    <a:pt x="528" y="139"/>
                  </a:lnTo>
                  <a:lnTo>
                    <a:pt x="444" y="139"/>
                  </a:lnTo>
                  <a:lnTo>
                    <a:pt x="278" y="167"/>
                  </a:lnTo>
                  <a:lnTo>
                    <a:pt x="139" y="250"/>
                  </a:lnTo>
                  <a:lnTo>
                    <a:pt x="83" y="305"/>
                  </a:lnTo>
                  <a:lnTo>
                    <a:pt x="28" y="389"/>
                  </a:lnTo>
                  <a:lnTo>
                    <a:pt x="0" y="472"/>
                  </a:lnTo>
                  <a:lnTo>
                    <a:pt x="0" y="555"/>
                  </a:lnTo>
                  <a:lnTo>
                    <a:pt x="28" y="694"/>
                  </a:lnTo>
                  <a:lnTo>
                    <a:pt x="111" y="833"/>
                  </a:lnTo>
                  <a:lnTo>
                    <a:pt x="167" y="888"/>
                  </a:lnTo>
                  <a:lnTo>
                    <a:pt x="250" y="944"/>
                  </a:lnTo>
                  <a:lnTo>
                    <a:pt x="444" y="1055"/>
                  </a:lnTo>
                  <a:lnTo>
                    <a:pt x="639" y="1110"/>
                  </a:lnTo>
                  <a:lnTo>
                    <a:pt x="888" y="1194"/>
                  </a:lnTo>
                  <a:lnTo>
                    <a:pt x="1194" y="1221"/>
                  </a:lnTo>
                  <a:lnTo>
                    <a:pt x="1499" y="1221"/>
                  </a:lnTo>
                  <a:lnTo>
                    <a:pt x="1693" y="1194"/>
                  </a:lnTo>
                  <a:lnTo>
                    <a:pt x="1860" y="1138"/>
                  </a:lnTo>
                  <a:lnTo>
                    <a:pt x="2054" y="1083"/>
                  </a:lnTo>
                  <a:lnTo>
                    <a:pt x="2248" y="972"/>
                  </a:lnTo>
                  <a:lnTo>
                    <a:pt x="2359" y="916"/>
                  </a:lnTo>
                  <a:lnTo>
                    <a:pt x="2498" y="888"/>
                  </a:lnTo>
                  <a:lnTo>
                    <a:pt x="2637" y="861"/>
                  </a:lnTo>
                  <a:lnTo>
                    <a:pt x="2776" y="833"/>
                  </a:lnTo>
                  <a:lnTo>
                    <a:pt x="2914" y="861"/>
                  </a:lnTo>
                  <a:lnTo>
                    <a:pt x="3053" y="888"/>
                  </a:lnTo>
                  <a:lnTo>
                    <a:pt x="3192" y="916"/>
                  </a:lnTo>
                  <a:lnTo>
                    <a:pt x="3303" y="972"/>
                  </a:lnTo>
                  <a:lnTo>
                    <a:pt x="3525" y="1083"/>
                  </a:lnTo>
                  <a:lnTo>
                    <a:pt x="3775" y="1166"/>
                  </a:lnTo>
                  <a:lnTo>
                    <a:pt x="3997" y="1221"/>
                  </a:lnTo>
                  <a:lnTo>
                    <a:pt x="4496" y="1221"/>
                  </a:lnTo>
                  <a:lnTo>
                    <a:pt x="4746" y="1166"/>
                  </a:lnTo>
                  <a:lnTo>
                    <a:pt x="4968" y="1083"/>
                  </a:lnTo>
                  <a:lnTo>
                    <a:pt x="5218" y="972"/>
                  </a:lnTo>
                  <a:lnTo>
                    <a:pt x="5329" y="916"/>
                  </a:lnTo>
                  <a:lnTo>
                    <a:pt x="5468" y="888"/>
                  </a:lnTo>
                  <a:lnTo>
                    <a:pt x="5606" y="861"/>
                  </a:lnTo>
                  <a:lnTo>
                    <a:pt x="5745" y="833"/>
                  </a:lnTo>
                  <a:lnTo>
                    <a:pt x="5884" y="861"/>
                  </a:lnTo>
                  <a:lnTo>
                    <a:pt x="5995" y="888"/>
                  </a:lnTo>
                  <a:lnTo>
                    <a:pt x="6134" y="916"/>
                  </a:lnTo>
                  <a:lnTo>
                    <a:pt x="6272" y="972"/>
                  </a:lnTo>
                  <a:lnTo>
                    <a:pt x="6495" y="1083"/>
                  </a:lnTo>
                  <a:lnTo>
                    <a:pt x="6717" y="1166"/>
                  </a:lnTo>
                  <a:lnTo>
                    <a:pt x="6966" y="1221"/>
                  </a:lnTo>
                  <a:lnTo>
                    <a:pt x="7466" y="1221"/>
                  </a:lnTo>
                  <a:lnTo>
                    <a:pt x="7716" y="1166"/>
                  </a:lnTo>
                  <a:lnTo>
                    <a:pt x="7938" y="1083"/>
                  </a:lnTo>
                  <a:lnTo>
                    <a:pt x="8160" y="972"/>
                  </a:lnTo>
                  <a:lnTo>
                    <a:pt x="8298" y="916"/>
                  </a:lnTo>
                  <a:lnTo>
                    <a:pt x="8437" y="888"/>
                  </a:lnTo>
                  <a:lnTo>
                    <a:pt x="8548" y="861"/>
                  </a:lnTo>
                  <a:lnTo>
                    <a:pt x="8687" y="833"/>
                  </a:lnTo>
                  <a:lnTo>
                    <a:pt x="8826" y="861"/>
                  </a:lnTo>
                  <a:lnTo>
                    <a:pt x="8965" y="888"/>
                  </a:lnTo>
                  <a:lnTo>
                    <a:pt x="9103" y="916"/>
                  </a:lnTo>
                  <a:lnTo>
                    <a:pt x="9214" y="972"/>
                  </a:lnTo>
                  <a:lnTo>
                    <a:pt x="9464" y="1083"/>
                  </a:lnTo>
                  <a:lnTo>
                    <a:pt x="9686" y="1166"/>
                  </a:lnTo>
                  <a:lnTo>
                    <a:pt x="9936" y="1221"/>
                  </a:lnTo>
                  <a:lnTo>
                    <a:pt x="10436" y="1221"/>
                  </a:lnTo>
                  <a:lnTo>
                    <a:pt x="10658" y="1166"/>
                  </a:lnTo>
                  <a:lnTo>
                    <a:pt x="10907" y="1083"/>
                  </a:lnTo>
                  <a:lnTo>
                    <a:pt x="11129" y="972"/>
                  </a:lnTo>
                  <a:lnTo>
                    <a:pt x="11240" y="916"/>
                  </a:lnTo>
                  <a:lnTo>
                    <a:pt x="11379" y="888"/>
                  </a:lnTo>
                  <a:lnTo>
                    <a:pt x="11518" y="861"/>
                  </a:lnTo>
                  <a:lnTo>
                    <a:pt x="11657" y="833"/>
                  </a:lnTo>
                  <a:lnTo>
                    <a:pt x="11795" y="861"/>
                  </a:lnTo>
                  <a:lnTo>
                    <a:pt x="11934" y="888"/>
                  </a:lnTo>
                  <a:lnTo>
                    <a:pt x="12073" y="916"/>
                  </a:lnTo>
                  <a:lnTo>
                    <a:pt x="12184" y="972"/>
                  </a:lnTo>
                  <a:lnTo>
                    <a:pt x="12406" y="1083"/>
                  </a:lnTo>
                  <a:lnTo>
                    <a:pt x="12656" y="1166"/>
                  </a:lnTo>
                  <a:lnTo>
                    <a:pt x="12906" y="1221"/>
                  </a:lnTo>
                  <a:lnTo>
                    <a:pt x="13350" y="1221"/>
                  </a:lnTo>
                  <a:lnTo>
                    <a:pt x="13544" y="1194"/>
                  </a:lnTo>
                  <a:lnTo>
                    <a:pt x="13849" y="1110"/>
                  </a:lnTo>
                  <a:lnTo>
                    <a:pt x="14071" y="999"/>
                  </a:lnTo>
                  <a:lnTo>
                    <a:pt x="14182" y="944"/>
                  </a:lnTo>
                  <a:lnTo>
                    <a:pt x="14265" y="888"/>
                  </a:lnTo>
                  <a:lnTo>
                    <a:pt x="14321" y="833"/>
                  </a:lnTo>
                  <a:lnTo>
                    <a:pt x="14404" y="694"/>
                  </a:lnTo>
                  <a:lnTo>
                    <a:pt x="14432" y="555"/>
                  </a:lnTo>
                  <a:lnTo>
                    <a:pt x="14432" y="472"/>
                  </a:lnTo>
                  <a:lnTo>
                    <a:pt x="14404" y="389"/>
                  </a:lnTo>
                  <a:lnTo>
                    <a:pt x="14349" y="305"/>
                  </a:lnTo>
                  <a:lnTo>
                    <a:pt x="14293" y="250"/>
                  </a:lnTo>
                  <a:lnTo>
                    <a:pt x="14154" y="167"/>
                  </a:lnTo>
                  <a:lnTo>
                    <a:pt x="13988" y="139"/>
                  </a:lnTo>
                  <a:lnTo>
                    <a:pt x="13905" y="139"/>
                  </a:lnTo>
                  <a:lnTo>
                    <a:pt x="13821" y="167"/>
                  </a:lnTo>
                  <a:lnTo>
                    <a:pt x="13599" y="278"/>
                  </a:lnTo>
                  <a:lnTo>
                    <a:pt x="13461" y="333"/>
                  </a:lnTo>
                  <a:lnTo>
                    <a:pt x="13322" y="361"/>
                  </a:lnTo>
                  <a:lnTo>
                    <a:pt x="13155" y="389"/>
                  </a:lnTo>
                  <a:lnTo>
                    <a:pt x="12989" y="389"/>
                  </a:lnTo>
                  <a:lnTo>
                    <a:pt x="12795" y="333"/>
                  </a:lnTo>
                  <a:lnTo>
                    <a:pt x="12600" y="250"/>
                  </a:lnTo>
                  <a:lnTo>
                    <a:pt x="12378" y="139"/>
                  </a:lnTo>
                  <a:lnTo>
                    <a:pt x="12156" y="56"/>
                  </a:lnTo>
                  <a:lnTo>
                    <a:pt x="11906" y="0"/>
                  </a:lnTo>
                  <a:lnTo>
                    <a:pt x="11407" y="0"/>
                  </a:lnTo>
                  <a:lnTo>
                    <a:pt x="11157" y="56"/>
                  </a:lnTo>
                  <a:lnTo>
                    <a:pt x="10935" y="139"/>
                  </a:lnTo>
                  <a:lnTo>
                    <a:pt x="10713" y="250"/>
                  </a:lnTo>
                  <a:lnTo>
                    <a:pt x="10574" y="305"/>
                  </a:lnTo>
                  <a:lnTo>
                    <a:pt x="10463" y="361"/>
                  </a:lnTo>
                  <a:lnTo>
                    <a:pt x="10324" y="389"/>
                  </a:lnTo>
                  <a:lnTo>
                    <a:pt x="10047" y="389"/>
                  </a:lnTo>
                  <a:lnTo>
                    <a:pt x="9908" y="361"/>
                  </a:lnTo>
                  <a:lnTo>
                    <a:pt x="9769" y="305"/>
                  </a:lnTo>
                  <a:lnTo>
                    <a:pt x="9658" y="250"/>
                  </a:lnTo>
                  <a:lnTo>
                    <a:pt x="9409" y="139"/>
                  </a:lnTo>
                  <a:lnTo>
                    <a:pt x="9187" y="56"/>
                  </a:lnTo>
                  <a:lnTo>
                    <a:pt x="8937" y="0"/>
                  </a:lnTo>
                  <a:lnTo>
                    <a:pt x="8437" y="0"/>
                  </a:lnTo>
                  <a:lnTo>
                    <a:pt x="8215" y="56"/>
                  </a:lnTo>
                  <a:lnTo>
                    <a:pt x="7965" y="139"/>
                  </a:lnTo>
                  <a:lnTo>
                    <a:pt x="7743" y="250"/>
                  </a:lnTo>
                  <a:lnTo>
                    <a:pt x="7632" y="305"/>
                  </a:lnTo>
                  <a:lnTo>
                    <a:pt x="7494" y="361"/>
                  </a:lnTo>
                  <a:lnTo>
                    <a:pt x="7355" y="389"/>
                  </a:lnTo>
                  <a:lnTo>
                    <a:pt x="7077" y="389"/>
                  </a:lnTo>
                  <a:lnTo>
                    <a:pt x="6939" y="361"/>
                  </a:lnTo>
                  <a:lnTo>
                    <a:pt x="6800" y="305"/>
                  </a:lnTo>
                  <a:lnTo>
                    <a:pt x="6689" y="250"/>
                  </a:lnTo>
                  <a:lnTo>
                    <a:pt x="6467" y="139"/>
                  </a:lnTo>
                  <a:lnTo>
                    <a:pt x="6217" y="56"/>
                  </a:lnTo>
                  <a:lnTo>
                    <a:pt x="5995" y="0"/>
                  </a:lnTo>
                  <a:lnTo>
                    <a:pt x="5495" y="0"/>
                  </a:lnTo>
                  <a:lnTo>
                    <a:pt x="5246" y="56"/>
                  </a:lnTo>
                  <a:lnTo>
                    <a:pt x="5024" y="139"/>
                  </a:lnTo>
                  <a:lnTo>
                    <a:pt x="4774" y="250"/>
                  </a:lnTo>
                  <a:lnTo>
                    <a:pt x="4663" y="305"/>
                  </a:lnTo>
                  <a:lnTo>
                    <a:pt x="4524" y="361"/>
                  </a:lnTo>
                  <a:lnTo>
                    <a:pt x="4385" y="389"/>
                  </a:lnTo>
                  <a:lnTo>
                    <a:pt x="4108" y="389"/>
                  </a:lnTo>
                  <a:lnTo>
                    <a:pt x="3969" y="361"/>
                  </a:lnTo>
                  <a:lnTo>
                    <a:pt x="3858" y="305"/>
                  </a:lnTo>
                  <a:lnTo>
                    <a:pt x="3719" y="250"/>
                  </a:lnTo>
                  <a:lnTo>
                    <a:pt x="3497" y="139"/>
                  </a:lnTo>
                  <a:lnTo>
                    <a:pt x="3275" y="56"/>
                  </a:lnTo>
                  <a:lnTo>
                    <a:pt x="30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958;p46">
              <a:extLst>
                <a:ext uri="{FF2B5EF4-FFF2-40B4-BE49-F238E27FC236}">
                  <a16:creationId xmlns:a16="http://schemas.microsoft.com/office/drawing/2014/main" id="{D2D0ABE6-F1E6-A161-B9E3-9867D015E639}"/>
                </a:ext>
              </a:extLst>
            </p:cNvPr>
            <p:cNvSpPr/>
            <p:nvPr/>
          </p:nvSpPr>
          <p:spPr>
            <a:xfrm>
              <a:off x="7031475" y="3534650"/>
              <a:ext cx="212350" cy="124925"/>
            </a:xfrm>
            <a:custGeom>
              <a:avLst/>
              <a:gdLst/>
              <a:ahLst/>
              <a:cxnLst/>
              <a:rect l="l" t="t" r="r" b="b"/>
              <a:pathLst>
                <a:path w="8494" h="4997" extrusionOk="0">
                  <a:moveTo>
                    <a:pt x="3830" y="1"/>
                  </a:moveTo>
                  <a:lnTo>
                    <a:pt x="250" y="1582"/>
                  </a:lnTo>
                  <a:lnTo>
                    <a:pt x="112" y="1694"/>
                  </a:lnTo>
                  <a:lnTo>
                    <a:pt x="28" y="1832"/>
                  </a:lnTo>
                  <a:lnTo>
                    <a:pt x="0" y="1971"/>
                  </a:lnTo>
                  <a:lnTo>
                    <a:pt x="28" y="2138"/>
                  </a:lnTo>
                  <a:lnTo>
                    <a:pt x="1138" y="4885"/>
                  </a:lnTo>
                  <a:lnTo>
                    <a:pt x="1444" y="4774"/>
                  </a:lnTo>
                  <a:lnTo>
                    <a:pt x="1721" y="4663"/>
                  </a:lnTo>
                  <a:lnTo>
                    <a:pt x="2054" y="4608"/>
                  </a:lnTo>
                  <a:lnTo>
                    <a:pt x="2360" y="4580"/>
                  </a:lnTo>
                  <a:lnTo>
                    <a:pt x="2720" y="4608"/>
                  </a:lnTo>
                  <a:lnTo>
                    <a:pt x="3081" y="4691"/>
                  </a:lnTo>
                  <a:lnTo>
                    <a:pt x="3414" y="4802"/>
                  </a:lnTo>
                  <a:lnTo>
                    <a:pt x="3719" y="4941"/>
                  </a:lnTo>
                  <a:lnTo>
                    <a:pt x="3830" y="4996"/>
                  </a:lnTo>
                  <a:lnTo>
                    <a:pt x="3941" y="4941"/>
                  </a:lnTo>
                  <a:lnTo>
                    <a:pt x="4275" y="4802"/>
                  </a:lnTo>
                  <a:lnTo>
                    <a:pt x="4608" y="4691"/>
                  </a:lnTo>
                  <a:lnTo>
                    <a:pt x="4968" y="4608"/>
                  </a:lnTo>
                  <a:lnTo>
                    <a:pt x="5329" y="4580"/>
                  </a:lnTo>
                  <a:lnTo>
                    <a:pt x="5690" y="4608"/>
                  </a:lnTo>
                  <a:lnTo>
                    <a:pt x="6023" y="4691"/>
                  </a:lnTo>
                  <a:lnTo>
                    <a:pt x="6356" y="4802"/>
                  </a:lnTo>
                  <a:lnTo>
                    <a:pt x="6689" y="4941"/>
                  </a:lnTo>
                  <a:lnTo>
                    <a:pt x="6800" y="4996"/>
                  </a:lnTo>
                  <a:lnTo>
                    <a:pt x="6911" y="4941"/>
                  </a:lnTo>
                  <a:lnTo>
                    <a:pt x="7161" y="4830"/>
                  </a:lnTo>
                  <a:lnTo>
                    <a:pt x="7438" y="4746"/>
                  </a:lnTo>
                  <a:lnTo>
                    <a:pt x="8465" y="2138"/>
                  </a:lnTo>
                  <a:lnTo>
                    <a:pt x="8493" y="1971"/>
                  </a:lnTo>
                  <a:lnTo>
                    <a:pt x="8465" y="1832"/>
                  </a:lnTo>
                  <a:lnTo>
                    <a:pt x="8382" y="1694"/>
                  </a:lnTo>
                  <a:lnTo>
                    <a:pt x="8243" y="1582"/>
                  </a:lnTo>
                  <a:lnTo>
                    <a:pt x="4691" y="1"/>
                  </a:lnTo>
                  <a:lnTo>
                    <a:pt x="4691" y="2831"/>
                  </a:lnTo>
                  <a:lnTo>
                    <a:pt x="4663" y="2915"/>
                  </a:lnTo>
                  <a:lnTo>
                    <a:pt x="4663" y="2998"/>
                  </a:lnTo>
                  <a:lnTo>
                    <a:pt x="4552" y="3137"/>
                  </a:lnTo>
                  <a:lnTo>
                    <a:pt x="4413" y="3220"/>
                  </a:lnTo>
                  <a:lnTo>
                    <a:pt x="4358" y="3248"/>
                  </a:lnTo>
                  <a:lnTo>
                    <a:pt x="4164" y="3248"/>
                  </a:lnTo>
                  <a:lnTo>
                    <a:pt x="4108" y="3220"/>
                  </a:lnTo>
                  <a:lnTo>
                    <a:pt x="3969" y="3137"/>
                  </a:lnTo>
                  <a:lnTo>
                    <a:pt x="3858" y="2998"/>
                  </a:lnTo>
                  <a:lnTo>
                    <a:pt x="3858" y="2915"/>
                  </a:lnTo>
                  <a:lnTo>
                    <a:pt x="3830" y="2831"/>
                  </a:lnTo>
                  <a:lnTo>
                    <a:pt x="383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959;p46">
              <a:extLst>
                <a:ext uri="{FF2B5EF4-FFF2-40B4-BE49-F238E27FC236}">
                  <a16:creationId xmlns:a16="http://schemas.microsoft.com/office/drawing/2014/main" id="{610DBDB1-F6AB-732D-40AF-600DB9C86D95}"/>
                </a:ext>
              </a:extLst>
            </p:cNvPr>
            <p:cNvSpPr/>
            <p:nvPr/>
          </p:nvSpPr>
          <p:spPr>
            <a:xfrm>
              <a:off x="7276400" y="3425725"/>
              <a:ext cx="63175" cy="63150"/>
            </a:xfrm>
            <a:custGeom>
              <a:avLst/>
              <a:gdLst/>
              <a:ahLst/>
              <a:cxnLst/>
              <a:rect l="l" t="t" r="r" b="b"/>
              <a:pathLst>
                <a:path w="2527" h="2526" extrusionOk="0">
                  <a:moveTo>
                    <a:pt x="1249" y="0"/>
                  </a:moveTo>
                  <a:lnTo>
                    <a:pt x="1000" y="28"/>
                  </a:lnTo>
                  <a:lnTo>
                    <a:pt x="778" y="84"/>
                  </a:lnTo>
                  <a:lnTo>
                    <a:pt x="556" y="195"/>
                  </a:lnTo>
                  <a:lnTo>
                    <a:pt x="361" y="361"/>
                  </a:lnTo>
                  <a:lnTo>
                    <a:pt x="223" y="555"/>
                  </a:lnTo>
                  <a:lnTo>
                    <a:pt x="84" y="777"/>
                  </a:lnTo>
                  <a:lnTo>
                    <a:pt x="28" y="999"/>
                  </a:lnTo>
                  <a:lnTo>
                    <a:pt x="0" y="1249"/>
                  </a:lnTo>
                  <a:lnTo>
                    <a:pt x="28" y="1527"/>
                  </a:lnTo>
                  <a:lnTo>
                    <a:pt x="84" y="1749"/>
                  </a:lnTo>
                  <a:lnTo>
                    <a:pt x="223" y="1971"/>
                  </a:lnTo>
                  <a:lnTo>
                    <a:pt x="361" y="2165"/>
                  </a:lnTo>
                  <a:lnTo>
                    <a:pt x="556" y="2304"/>
                  </a:lnTo>
                  <a:lnTo>
                    <a:pt x="778" y="2443"/>
                  </a:lnTo>
                  <a:lnTo>
                    <a:pt x="1000" y="2498"/>
                  </a:lnTo>
                  <a:lnTo>
                    <a:pt x="1249" y="2526"/>
                  </a:lnTo>
                  <a:lnTo>
                    <a:pt x="1527" y="2498"/>
                  </a:lnTo>
                  <a:lnTo>
                    <a:pt x="1749" y="2443"/>
                  </a:lnTo>
                  <a:lnTo>
                    <a:pt x="1971" y="2304"/>
                  </a:lnTo>
                  <a:lnTo>
                    <a:pt x="2165" y="2165"/>
                  </a:lnTo>
                  <a:lnTo>
                    <a:pt x="2304" y="1971"/>
                  </a:lnTo>
                  <a:lnTo>
                    <a:pt x="2443" y="1749"/>
                  </a:lnTo>
                  <a:lnTo>
                    <a:pt x="2498" y="1527"/>
                  </a:lnTo>
                  <a:lnTo>
                    <a:pt x="2526" y="1249"/>
                  </a:lnTo>
                  <a:lnTo>
                    <a:pt x="2498" y="999"/>
                  </a:lnTo>
                  <a:lnTo>
                    <a:pt x="2443" y="777"/>
                  </a:lnTo>
                  <a:lnTo>
                    <a:pt x="2304" y="555"/>
                  </a:lnTo>
                  <a:lnTo>
                    <a:pt x="2165" y="361"/>
                  </a:lnTo>
                  <a:lnTo>
                    <a:pt x="1971" y="195"/>
                  </a:lnTo>
                  <a:lnTo>
                    <a:pt x="1749" y="84"/>
                  </a:lnTo>
                  <a:lnTo>
                    <a:pt x="1527" y="28"/>
                  </a:lnTo>
                  <a:lnTo>
                    <a:pt x="124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960;p46">
              <a:extLst>
                <a:ext uri="{FF2B5EF4-FFF2-40B4-BE49-F238E27FC236}">
                  <a16:creationId xmlns:a16="http://schemas.microsoft.com/office/drawing/2014/main" id="{B8892335-CC54-98F5-683E-70D3B7260418}"/>
                </a:ext>
              </a:extLst>
            </p:cNvPr>
            <p:cNvSpPr/>
            <p:nvPr/>
          </p:nvSpPr>
          <p:spPr>
            <a:xfrm>
              <a:off x="7334675" y="3484000"/>
              <a:ext cx="28475" cy="28475"/>
            </a:xfrm>
            <a:custGeom>
              <a:avLst/>
              <a:gdLst/>
              <a:ahLst/>
              <a:cxnLst/>
              <a:rect l="l" t="t" r="r" b="b"/>
              <a:pathLst>
                <a:path w="1139" h="1139" extrusionOk="0">
                  <a:moveTo>
                    <a:pt x="417" y="1"/>
                  </a:moveTo>
                  <a:lnTo>
                    <a:pt x="278" y="28"/>
                  </a:lnTo>
                  <a:lnTo>
                    <a:pt x="195" y="84"/>
                  </a:lnTo>
                  <a:lnTo>
                    <a:pt x="140" y="139"/>
                  </a:lnTo>
                  <a:lnTo>
                    <a:pt x="84" y="195"/>
                  </a:lnTo>
                  <a:lnTo>
                    <a:pt x="29" y="278"/>
                  </a:lnTo>
                  <a:lnTo>
                    <a:pt x="1" y="417"/>
                  </a:lnTo>
                  <a:lnTo>
                    <a:pt x="29" y="583"/>
                  </a:lnTo>
                  <a:lnTo>
                    <a:pt x="84" y="667"/>
                  </a:lnTo>
                  <a:lnTo>
                    <a:pt x="140" y="722"/>
                  </a:lnTo>
                  <a:lnTo>
                    <a:pt x="417" y="1027"/>
                  </a:lnTo>
                  <a:lnTo>
                    <a:pt x="500" y="1083"/>
                  </a:lnTo>
                  <a:lnTo>
                    <a:pt x="556" y="1111"/>
                  </a:lnTo>
                  <a:lnTo>
                    <a:pt x="722" y="1138"/>
                  </a:lnTo>
                  <a:lnTo>
                    <a:pt x="889" y="1111"/>
                  </a:lnTo>
                  <a:lnTo>
                    <a:pt x="944" y="1083"/>
                  </a:lnTo>
                  <a:lnTo>
                    <a:pt x="1028" y="1027"/>
                  </a:lnTo>
                  <a:lnTo>
                    <a:pt x="1083" y="944"/>
                  </a:lnTo>
                  <a:lnTo>
                    <a:pt x="1111" y="889"/>
                  </a:lnTo>
                  <a:lnTo>
                    <a:pt x="1139" y="722"/>
                  </a:lnTo>
                  <a:lnTo>
                    <a:pt x="1111" y="556"/>
                  </a:lnTo>
                  <a:lnTo>
                    <a:pt x="1083" y="500"/>
                  </a:lnTo>
                  <a:lnTo>
                    <a:pt x="1028" y="417"/>
                  </a:lnTo>
                  <a:lnTo>
                    <a:pt x="722" y="139"/>
                  </a:lnTo>
                  <a:lnTo>
                    <a:pt x="667" y="84"/>
                  </a:lnTo>
                  <a:lnTo>
                    <a:pt x="584" y="28"/>
                  </a:lnTo>
                  <a:lnTo>
                    <a:pt x="41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961;p46">
              <a:extLst>
                <a:ext uri="{FF2B5EF4-FFF2-40B4-BE49-F238E27FC236}">
                  <a16:creationId xmlns:a16="http://schemas.microsoft.com/office/drawing/2014/main" id="{44D98622-BF5D-5234-9F84-9793DCE3F521}"/>
                </a:ext>
              </a:extLst>
            </p:cNvPr>
            <p:cNvSpPr/>
            <p:nvPr/>
          </p:nvSpPr>
          <p:spPr>
            <a:xfrm>
              <a:off x="7252800" y="3402125"/>
              <a:ext cx="28475" cy="28475"/>
            </a:xfrm>
            <a:custGeom>
              <a:avLst/>
              <a:gdLst/>
              <a:ahLst/>
              <a:cxnLst/>
              <a:rect l="l" t="t" r="r" b="b"/>
              <a:pathLst>
                <a:path w="1139" h="1139" extrusionOk="0">
                  <a:moveTo>
                    <a:pt x="417" y="1"/>
                  </a:moveTo>
                  <a:lnTo>
                    <a:pt x="251" y="28"/>
                  </a:lnTo>
                  <a:lnTo>
                    <a:pt x="167" y="56"/>
                  </a:lnTo>
                  <a:lnTo>
                    <a:pt x="112" y="112"/>
                  </a:lnTo>
                  <a:lnTo>
                    <a:pt x="56" y="167"/>
                  </a:lnTo>
                  <a:lnTo>
                    <a:pt x="29" y="250"/>
                  </a:lnTo>
                  <a:lnTo>
                    <a:pt x="1" y="417"/>
                  </a:lnTo>
                  <a:lnTo>
                    <a:pt x="29" y="556"/>
                  </a:lnTo>
                  <a:lnTo>
                    <a:pt x="56" y="639"/>
                  </a:lnTo>
                  <a:lnTo>
                    <a:pt x="112" y="722"/>
                  </a:lnTo>
                  <a:lnTo>
                    <a:pt x="417" y="1000"/>
                  </a:lnTo>
                  <a:lnTo>
                    <a:pt x="473" y="1055"/>
                  </a:lnTo>
                  <a:lnTo>
                    <a:pt x="556" y="1111"/>
                  </a:lnTo>
                  <a:lnTo>
                    <a:pt x="722" y="1139"/>
                  </a:lnTo>
                  <a:lnTo>
                    <a:pt x="861" y="1111"/>
                  </a:lnTo>
                  <a:lnTo>
                    <a:pt x="944" y="1055"/>
                  </a:lnTo>
                  <a:lnTo>
                    <a:pt x="1000" y="1000"/>
                  </a:lnTo>
                  <a:lnTo>
                    <a:pt x="1055" y="944"/>
                  </a:lnTo>
                  <a:lnTo>
                    <a:pt x="1111" y="861"/>
                  </a:lnTo>
                  <a:lnTo>
                    <a:pt x="1139" y="722"/>
                  </a:lnTo>
                  <a:lnTo>
                    <a:pt x="1111" y="556"/>
                  </a:lnTo>
                  <a:lnTo>
                    <a:pt x="1055" y="473"/>
                  </a:lnTo>
                  <a:lnTo>
                    <a:pt x="1000" y="417"/>
                  </a:lnTo>
                  <a:lnTo>
                    <a:pt x="722" y="112"/>
                  </a:lnTo>
                  <a:lnTo>
                    <a:pt x="639" y="56"/>
                  </a:lnTo>
                  <a:lnTo>
                    <a:pt x="584" y="28"/>
                  </a:lnTo>
                  <a:lnTo>
                    <a:pt x="41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962;p46">
              <a:extLst>
                <a:ext uri="{FF2B5EF4-FFF2-40B4-BE49-F238E27FC236}">
                  <a16:creationId xmlns:a16="http://schemas.microsoft.com/office/drawing/2014/main" id="{B73E79D9-60BB-D8A2-42AD-7CEA6C0884A9}"/>
                </a:ext>
              </a:extLst>
            </p:cNvPr>
            <p:cNvSpPr/>
            <p:nvPr/>
          </p:nvSpPr>
          <p:spPr>
            <a:xfrm>
              <a:off x="7252800" y="3484000"/>
              <a:ext cx="28475" cy="28475"/>
            </a:xfrm>
            <a:custGeom>
              <a:avLst/>
              <a:gdLst/>
              <a:ahLst/>
              <a:cxnLst/>
              <a:rect l="l" t="t" r="r" b="b"/>
              <a:pathLst>
                <a:path w="1139" h="1139" extrusionOk="0">
                  <a:moveTo>
                    <a:pt x="722" y="1"/>
                  </a:moveTo>
                  <a:lnTo>
                    <a:pt x="556" y="28"/>
                  </a:lnTo>
                  <a:lnTo>
                    <a:pt x="473" y="84"/>
                  </a:lnTo>
                  <a:lnTo>
                    <a:pt x="417" y="139"/>
                  </a:lnTo>
                  <a:lnTo>
                    <a:pt x="112" y="417"/>
                  </a:lnTo>
                  <a:lnTo>
                    <a:pt x="56" y="500"/>
                  </a:lnTo>
                  <a:lnTo>
                    <a:pt x="29" y="556"/>
                  </a:lnTo>
                  <a:lnTo>
                    <a:pt x="1" y="722"/>
                  </a:lnTo>
                  <a:lnTo>
                    <a:pt x="29" y="889"/>
                  </a:lnTo>
                  <a:lnTo>
                    <a:pt x="56" y="944"/>
                  </a:lnTo>
                  <a:lnTo>
                    <a:pt x="112" y="1027"/>
                  </a:lnTo>
                  <a:lnTo>
                    <a:pt x="167" y="1083"/>
                  </a:lnTo>
                  <a:lnTo>
                    <a:pt x="251" y="1111"/>
                  </a:lnTo>
                  <a:lnTo>
                    <a:pt x="417" y="1138"/>
                  </a:lnTo>
                  <a:lnTo>
                    <a:pt x="584" y="1111"/>
                  </a:lnTo>
                  <a:lnTo>
                    <a:pt x="639" y="1083"/>
                  </a:lnTo>
                  <a:lnTo>
                    <a:pt x="722" y="1027"/>
                  </a:lnTo>
                  <a:lnTo>
                    <a:pt x="1000" y="722"/>
                  </a:lnTo>
                  <a:lnTo>
                    <a:pt x="1055" y="667"/>
                  </a:lnTo>
                  <a:lnTo>
                    <a:pt x="1111" y="583"/>
                  </a:lnTo>
                  <a:lnTo>
                    <a:pt x="1139" y="417"/>
                  </a:lnTo>
                  <a:lnTo>
                    <a:pt x="1111" y="278"/>
                  </a:lnTo>
                  <a:lnTo>
                    <a:pt x="1055" y="195"/>
                  </a:lnTo>
                  <a:lnTo>
                    <a:pt x="1000" y="139"/>
                  </a:lnTo>
                  <a:lnTo>
                    <a:pt x="944" y="84"/>
                  </a:lnTo>
                  <a:lnTo>
                    <a:pt x="861" y="28"/>
                  </a:lnTo>
                  <a:lnTo>
                    <a:pt x="72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963;p46">
              <a:extLst>
                <a:ext uri="{FF2B5EF4-FFF2-40B4-BE49-F238E27FC236}">
                  <a16:creationId xmlns:a16="http://schemas.microsoft.com/office/drawing/2014/main" id="{19F1DB53-6C23-7C8C-B150-E1FA027EB7BF}"/>
                </a:ext>
              </a:extLst>
            </p:cNvPr>
            <p:cNvSpPr/>
            <p:nvPr/>
          </p:nvSpPr>
          <p:spPr>
            <a:xfrm>
              <a:off x="7334675" y="3402125"/>
              <a:ext cx="28475" cy="28475"/>
            </a:xfrm>
            <a:custGeom>
              <a:avLst/>
              <a:gdLst/>
              <a:ahLst/>
              <a:cxnLst/>
              <a:rect l="l" t="t" r="r" b="b"/>
              <a:pathLst>
                <a:path w="1139" h="1139" extrusionOk="0">
                  <a:moveTo>
                    <a:pt x="722" y="1"/>
                  </a:moveTo>
                  <a:lnTo>
                    <a:pt x="556" y="28"/>
                  </a:lnTo>
                  <a:lnTo>
                    <a:pt x="500" y="56"/>
                  </a:lnTo>
                  <a:lnTo>
                    <a:pt x="417" y="112"/>
                  </a:lnTo>
                  <a:lnTo>
                    <a:pt x="140" y="417"/>
                  </a:lnTo>
                  <a:lnTo>
                    <a:pt x="84" y="473"/>
                  </a:lnTo>
                  <a:lnTo>
                    <a:pt x="29" y="556"/>
                  </a:lnTo>
                  <a:lnTo>
                    <a:pt x="1" y="722"/>
                  </a:lnTo>
                  <a:lnTo>
                    <a:pt x="29" y="861"/>
                  </a:lnTo>
                  <a:lnTo>
                    <a:pt x="84" y="944"/>
                  </a:lnTo>
                  <a:lnTo>
                    <a:pt x="140" y="1000"/>
                  </a:lnTo>
                  <a:lnTo>
                    <a:pt x="195" y="1055"/>
                  </a:lnTo>
                  <a:lnTo>
                    <a:pt x="278" y="1111"/>
                  </a:lnTo>
                  <a:lnTo>
                    <a:pt x="417" y="1139"/>
                  </a:lnTo>
                  <a:lnTo>
                    <a:pt x="584" y="1111"/>
                  </a:lnTo>
                  <a:lnTo>
                    <a:pt x="667" y="1055"/>
                  </a:lnTo>
                  <a:lnTo>
                    <a:pt x="722" y="1000"/>
                  </a:lnTo>
                  <a:lnTo>
                    <a:pt x="1028" y="722"/>
                  </a:lnTo>
                  <a:lnTo>
                    <a:pt x="1083" y="639"/>
                  </a:lnTo>
                  <a:lnTo>
                    <a:pt x="1111" y="556"/>
                  </a:lnTo>
                  <a:lnTo>
                    <a:pt x="1139" y="417"/>
                  </a:lnTo>
                  <a:lnTo>
                    <a:pt x="1111" y="250"/>
                  </a:lnTo>
                  <a:lnTo>
                    <a:pt x="1083" y="167"/>
                  </a:lnTo>
                  <a:lnTo>
                    <a:pt x="1028" y="112"/>
                  </a:lnTo>
                  <a:lnTo>
                    <a:pt x="944" y="56"/>
                  </a:lnTo>
                  <a:lnTo>
                    <a:pt x="889" y="28"/>
                  </a:lnTo>
                  <a:lnTo>
                    <a:pt x="72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964;p46">
              <a:extLst>
                <a:ext uri="{FF2B5EF4-FFF2-40B4-BE49-F238E27FC236}">
                  <a16:creationId xmlns:a16="http://schemas.microsoft.com/office/drawing/2014/main" id="{52997860-4258-828A-57C0-CB783462C708}"/>
                </a:ext>
              </a:extLst>
            </p:cNvPr>
            <p:cNvSpPr/>
            <p:nvPr/>
          </p:nvSpPr>
          <p:spPr>
            <a:xfrm>
              <a:off x="7297225" y="3499275"/>
              <a:ext cx="21525" cy="31925"/>
            </a:xfrm>
            <a:custGeom>
              <a:avLst/>
              <a:gdLst/>
              <a:ahLst/>
              <a:cxnLst/>
              <a:rect l="l" t="t" r="r" b="b"/>
              <a:pathLst>
                <a:path w="861" h="1277" extrusionOk="0">
                  <a:moveTo>
                    <a:pt x="416" y="0"/>
                  </a:moveTo>
                  <a:lnTo>
                    <a:pt x="333" y="28"/>
                  </a:lnTo>
                  <a:lnTo>
                    <a:pt x="278" y="56"/>
                  </a:lnTo>
                  <a:lnTo>
                    <a:pt x="139" y="139"/>
                  </a:lnTo>
                  <a:lnTo>
                    <a:pt x="28" y="278"/>
                  </a:lnTo>
                  <a:lnTo>
                    <a:pt x="28" y="361"/>
                  </a:lnTo>
                  <a:lnTo>
                    <a:pt x="0" y="444"/>
                  </a:lnTo>
                  <a:lnTo>
                    <a:pt x="0" y="860"/>
                  </a:lnTo>
                  <a:lnTo>
                    <a:pt x="28" y="944"/>
                  </a:lnTo>
                  <a:lnTo>
                    <a:pt x="28" y="1027"/>
                  </a:lnTo>
                  <a:lnTo>
                    <a:pt x="139" y="1166"/>
                  </a:lnTo>
                  <a:lnTo>
                    <a:pt x="278" y="1249"/>
                  </a:lnTo>
                  <a:lnTo>
                    <a:pt x="333" y="1277"/>
                  </a:lnTo>
                  <a:lnTo>
                    <a:pt x="527" y="1277"/>
                  </a:lnTo>
                  <a:lnTo>
                    <a:pt x="583" y="1249"/>
                  </a:lnTo>
                  <a:lnTo>
                    <a:pt x="722" y="1166"/>
                  </a:lnTo>
                  <a:lnTo>
                    <a:pt x="805" y="1027"/>
                  </a:lnTo>
                  <a:lnTo>
                    <a:pt x="833" y="944"/>
                  </a:lnTo>
                  <a:lnTo>
                    <a:pt x="860" y="860"/>
                  </a:lnTo>
                  <a:lnTo>
                    <a:pt x="860" y="444"/>
                  </a:lnTo>
                  <a:lnTo>
                    <a:pt x="833" y="361"/>
                  </a:lnTo>
                  <a:lnTo>
                    <a:pt x="805" y="278"/>
                  </a:lnTo>
                  <a:lnTo>
                    <a:pt x="722" y="139"/>
                  </a:lnTo>
                  <a:lnTo>
                    <a:pt x="583" y="56"/>
                  </a:lnTo>
                  <a:lnTo>
                    <a:pt x="527" y="28"/>
                  </a:lnTo>
                  <a:lnTo>
                    <a:pt x="41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965;p46">
              <a:extLst>
                <a:ext uri="{FF2B5EF4-FFF2-40B4-BE49-F238E27FC236}">
                  <a16:creationId xmlns:a16="http://schemas.microsoft.com/office/drawing/2014/main" id="{5034B8C1-5D3F-5676-B370-F7D7F1171F76}"/>
                </a:ext>
              </a:extLst>
            </p:cNvPr>
            <p:cNvSpPr/>
            <p:nvPr/>
          </p:nvSpPr>
          <p:spPr>
            <a:xfrm>
              <a:off x="7297225" y="3383400"/>
              <a:ext cx="21525" cy="31250"/>
            </a:xfrm>
            <a:custGeom>
              <a:avLst/>
              <a:gdLst/>
              <a:ahLst/>
              <a:cxnLst/>
              <a:rect l="l" t="t" r="r" b="b"/>
              <a:pathLst>
                <a:path w="861" h="1250" extrusionOk="0">
                  <a:moveTo>
                    <a:pt x="333" y="0"/>
                  </a:moveTo>
                  <a:lnTo>
                    <a:pt x="278" y="28"/>
                  </a:lnTo>
                  <a:lnTo>
                    <a:pt x="139" y="111"/>
                  </a:lnTo>
                  <a:lnTo>
                    <a:pt x="28" y="250"/>
                  </a:lnTo>
                  <a:lnTo>
                    <a:pt x="28" y="333"/>
                  </a:lnTo>
                  <a:lnTo>
                    <a:pt x="0" y="417"/>
                  </a:lnTo>
                  <a:lnTo>
                    <a:pt x="0" y="833"/>
                  </a:lnTo>
                  <a:lnTo>
                    <a:pt x="28" y="916"/>
                  </a:lnTo>
                  <a:lnTo>
                    <a:pt x="28" y="999"/>
                  </a:lnTo>
                  <a:lnTo>
                    <a:pt x="139" y="1138"/>
                  </a:lnTo>
                  <a:lnTo>
                    <a:pt x="278" y="1222"/>
                  </a:lnTo>
                  <a:lnTo>
                    <a:pt x="333" y="1249"/>
                  </a:lnTo>
                  <a:lnTo>
                    <a:pt x="527" y="1249"/>
                  </a:lnTo>
                  <a:lnTo>
                    <a:pt x="583" y="1222"/>
                  </a:lnTo>
                  <a:lnTo>
                    <a:pt x="722" y="1138"/>
                  </a:lnTo>
                  <a:lnTo>
                    <a:pt x="805" y="999"/>
                  </a:lnTo>
                  <a:lnTo>
                    <a:pt x="833" y="916"/>
                  </a:lnTo>
                  <a:lnTo>
                    <a:pt x="860" y="833"/>
                  </a:lnTo>
                  <a:lnTo>
                    <a:pt x="860" y="417"/>
                  </a:lnTo>
                  <a:lnTo>
                    <a:pt x="833" y="333"/>
                  </a:lnTo>
                  <a:lnTo>
                    <a:pt x="805" y="250"/>
                  </a:lnTo>
                  <a:lnTo>
                    <a:pt x="722" y="111"/>
                  </a:lnTo>
                  <a:lnTo>
                    <a:pt x="583" y="28"/>
                  </a:lnTo>
                  <a:lnTo>
                    <a:pt x="52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966;p46">
              <a:extLst>
                <a:ext uri="{FF2B5EF4-FFF2-40B4-BE49-F238E27FC236}">
                  <a16:creationId xmlns:a16="http://schemas.microsoft.com/office/drawing/2014/main" id="{4ADA332B-5588-93BA-874E-A2D490A6B608}"/>
                </a:ext>
              </a:extLst>
            </p:cNvPr>
            <p:cNvSpPr/>
            <p:nvPr/>
          </p:nvSpPr>
          <p:spPr>
            <a:xfrm>
              <a:off x="7234075" y="3446525"/>
              <a:ext cx="31250" cy="21550"/>
            </a:xfrm>
            <a:custGeom>
              <a:avLst/>
              <a:gdLst/>
              <a:ahLst/>
              <a:cxnLst/>
              <a:rect l="l" t="t" r="r" b="b"/>
              <a:pathLst>
                <a:path w="1250" h="862" extrusionOk="0">
                  <a:moveTo>
                    <a:pt x="334" y="1"/>
                  </a:moveTo>
                  <a:lnTo>
                    <a:pt x="250" y="29"/>
                  </a:lnTo>
                  <a:lnTo>
                    <a:pt x="112" y="140"/>
                  </a:lnTo>
                  <a:lnTo>
                    <a:pt x="28" y="251"/>
                  </a:lnTo>
                  <a:lnTo>
                    <a:pt x="1" y="334"/>
                  </a:lnTo>
                  <a:lnTo>
                    <a:pt x="1" y="417"/>
                  </a:lnTo>
                  <a:lnTo>
                    <a:pt x="1" y="500"/>
                  </a:lnTo>
                  <a:lnTo>
                    <a:pt x="28" y="584"/>
                  </a:lnTo>
                  <a:lnTo>
                    <a:pt x="112" y="722"/>
                  </a:lnTo>
                  <a:lnTo>
                    <a:pt x="250" y="806"/>
                  </a:lnTo>
                  <a:lnTo>
                    <a:pt x="334" y="834"/>
                  </a:lnTo>
                  <a:lnTo>
                    <a:pt x="417" y="861"/>
                  </a:lnTo>
                  <a:lnTo>
                    <a:pt x="833" y="861"/>
                  </a:lnTo>
                  <a:lnTo>
                    <a:pt x="916" y="834"/>
                  </a:lnTo>
                  <a:lnTo>
                    <a:pt x="1000" y="806"/>
                  </a:lnTo>
                  <a:lnTo>
                    <a:pt x="1138" y="722"/>
                  </a:lnTo>
                  <a:lnTo>
                    <a:pt x="1222" y="584"/>
                  </a:lnTo>
                  <a:lnTo>
                    <a:pt x="1249" y="500"/>
                  </a:lnTo>
                  <a:lnTo>
                    <a:pt x="1249" y="417"/>
                  </a:lnTo>
                  <a:lnTo>
                    <a:pt x="1249" y="334"/>
                  </a:lnTo>
                  <a:lnTo>
                    <a:pt x="1222" y="251"/>
                  </a:lnTo>
                  <a:lnTo>
                    <a:pt x="1138" y="140"/>
                  </a:lnTo>
                  <a:lnTo>
                    <a:pt x="1000" y="29"/>
                  </a:lnTo>
                  <a:lnTo>
                    <a:pt x="91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967;p46">
              <a:extLst>
                <a:ext uri="{FF2B5EF4-FFF2-40B4-BE49-F238E27FC236}">
                  <a16:creationId xmlns:a16="http://schemas.microsoft.com/office/drawing/2014/main" id="{09DA3601-C191-958D-37D6-2571CF0807EE}"/>
                </a:ext>
              </a:extLst>
            </p:cNvPr>
            <p:cNvSpPr/>
            <p:nvPr/>
          </p:nvSpPr>
          <p:spPr>
            <a:xfrm>
              <a:off x="7349950" y="3446525"/>
              <a:ext cx="31925" cy="21550"/>
            </a:xfrm>
            <a:custGeom>
              <a:avLst/>
              <a:gdLst/>
              <a:ahLst/>
              <a:cxnLst/>
              <a:rect l="l" t="t" r="r" b="b"/>
              <a:pathLst>
                <a:path w="1277" h="862" extrusionOk="0">
                  <a:moveTo>
                    <a:pt x="361" y="1"/>
                  </a:moveTo>
                  <a:lnTo>
                    <a:pt x="278" y="29"/>
                  </a:lnTo>
                  <a:lnTo>
                    <a:pt x="139" y="140"/>
                  </a:lnTo>
                  <a:lnTo>
                    <a:pt x="56" y="251"/>
                  </a:lnTo>
                  <a:lnTo>
                    <a:pt x="28" y="334"/>
                  </a:lnTo>
                  <a:lnTo>
                    <a:pt x="0" y="417"/>
                  </a:lnTo>
                  <a:lnTo>
                    <a:pt x="28" y="500"/>
                  </a:lnTo>
                  <a:lnTo>
                    <a:pt x="56" y="584"/>
                  </a:lnTo>
                  <a:lnTo>
                    <a:pt x="139" y="722"/>
                  </a:lnTo>
                  <a:lnTo>
                    <a:pt x="278" y="806"/>
                  </a:lnTo>
                  <a:lnTo>
                    <a:pt x="361" y="834"/>
                  </a:lnTo>
                  <a:lnTo>
                    <a:pt x="444" y="861"/>
                  </a:lnTo>
                  <a:lnTo>
                    <a:pt x="861" y="861"/>
                  </a:lnTo>
                  <a:lnTo>
                    <a:pt x="944" y="834"/>
                  </a:lnTo>
                  <a:lnTo>
                    <a:pt x="1027" y="806"/>
                  </a:lnTo>
                  <a:lnTo>
                    <a:pt x="1166" y="722"/>
                  </a:lnTo>
                  <a:lnTo>
                    <a:pt x="1249" y="584"/>
                  </a:lnTo>
                  <a:lnTo>
                    <a:pt x="1277" y="500"/>
                  </a:lnTo>
                  <a:lnTo>
                    <a:pt x="1277" y="417"/>
                  </a:lnTo>
                  <a:lnTo>
                    <a:pt x="1277" y="334"/>
                  </a:lnTo>
                  <a:lnTo>
                    <a:pt x="1249" y="251"/>
                  </a:lnTo>
                  <a:lnTo>
                    <a:pt x="1166" y="140"/>
                  </a:lnTo>
                  <a:lnTo>
                    <a:pt x="1027" y="29"/>
                  </a:lnTo>
                  <a:lnTo>
                    <a:pt x="94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968;p46">
              <a:extLst>
                <a:ext uri="{FF2B5EF4-FFF2-40B4-BE49-F238E27FC236}">
                  <a16:creationId xmlns:a16="http://schemas.microsoft.com/office/drawing/2014/main" id="{19BF3B6B-3F45-2069-3C14-6242259EB970}"/>
                </a:ext>
              </a:extLst>
            </p:cNvPr>
            <p:cNvSpPr/>
            <p:nvPr/>
          </p:nvSpPr>
          <p:spPr>
            <a:xfrm>
              <a:off x="7064075" y="3488850"/>
              <a:ext cx="147825" cy="51375"/>
            </a:xfrm>
            <a:custGeom>
              <a:avLst/>
              <a:gdLst/>
              <a:ahLst/>
              <a:cxnLst/>
              <a:rect l="l" t="t" r="r" b="b"/>
              <a:pathLst>
                <a:path w="5913" h="2055" extrusionOk="0">
                  <a:moveTo>
                    <a:pt x="334" y="1"/>
                  </a:moveTo>
                  <a:lnTo>
                    <a:pt x="251" y="29"/>
                  </a:lnTo>
                  <a:lnTo>
                    <a:pt x="112" y="140"/>
                  </a:lnTo>
                  <a:lnTo>
                    <a:pt x="29" y="251"/>
                  </a:lnTo>
                  <a:lnTo>
                    <a:pt x="1" y="334"/>
                  </a:lnTo>
                  <a:lnTo>
                    <a:pt x="1" y="417"/>
                  </a:lnTo>
                  <a:lnTo>
                    <a:pt x="1" y="2055"/>
                  </a:lnTo>
                  <a:lnTo>
                    <a:pt x="2443" y="972"/>
                  </a:lnTo>
                  <a:lnTo>
                    <a:pt x="2693" y="889"/>
                  </a:lnTo>
                  <a:lnTo>
                    <a:pt x="2971" y="861"/>
                  </a:lnTo>
                  <a:lnTo>
                    <a:pt x="3220" y="889"/>
                  </a:lnTo>
                  <a:lnTo>
                    <a:pt x="3470" y="972"/>
                  </a:lnTo>
                  <a:lnTo>
                    <a:pt x="5912" y="2055"/>
                  </a:lnTo>
                  <a:lnTo>
                    <a:pt x="5912" y="417"/>
                  </a:lnTo>
                  <a:lnTo>
                    <a:pt x="5912" y="334"/>
                  </a:lnTo>
                  <a:lnTo>
                    <a:pt x="5885" y="251"/>
                  </a:lnTo>
                  <a:lnTo>
                    <a:pt x="5801" y="140"/>
                  </a:lnTo>
                  <a:lnTo>
                    <a:pt x="5663" y="29"/>
                  </a:lnTo>
                  <a:lnTo>
                    <a:pt x="557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969;p46">
              <a:extLst>
                <a:ext uri="{FF2B5EF4-FFF2-40B4-BE49-F238E27FC236}">
                  <a16:creationId xmlns:a16="http://schemas.microsoft.com/office/drawing/2014/main" id="{1563436B-D495-6901-E5E3-B9C65FE1CAA5}"/>
                </a:ext>
              </a:extLst>
            </p:cNvPr>
            <p:cNvSpPr/>
            <p:nvPr/>
          </p:nvSpPr>
          <p:spPr>
            <a:xfrm>
              <a:off x="7106400" y="3425725"/>
              <a:ext cx="63175" cy="42350"/>
            </a:xfrm>
            <a:custGeom>
              <a:avLst/>
              <a:gdLst/>
              <a:ahLst/>
              <a:cxnLst/>
              <a:rect l="l" t="t" r="r" b="b"/>
              <a:pathLst>
                <a:path w="2527" h="1694" extrusionOk="0">
                  <a:moveTo>
                    <a:pt x="334" y="0"/>
                  </a:moveTo>
                  <a:lnTo>
                    <a:pt x="251" y="28"/>
                  </a:lnTo>
                  <a:lnTo>
                    <a:pt x="112" y="111"/>
                  </a:lnTo>
                  <a:lnTo>
                    <a:pt x="29" y="250"/>
                  </a:lnTo>
                  <a:lnTo>
                    <a:pt x="1" y="333"/>
                  </a:lnTo>
                  <a:lnTo>
                    <a:pt x="1" y="417"/>
                  </a:lnTo>
                  <a:lnTo>
                    <a:pt x="1" y="1693"/>
                  </a:lnTo>
                  <a:lnTo>
                    <a:pt x="2526" y="1693"/>
                  </a:lnTo>
                  <a:lnTo>
                    <a:pt x="2526" y="417"/>
                  </a:lnTo>
                  <a:lnTo>
                    <a:pt x="2526" y="333"/>
                  </a:lnTo>
                  <a:lnTo>
                    <a:pt x="2499" y="250"/>
                  </a:lnTo>
                  <a:lnTo>
                    <a:pt x="2415" y="111"/>
                  </a:lnTo>
                  <a:lnTo>
                    <a:pt x="2277" y="28"/>
                  </a:lnTo>
                  <a:lnTo>
                    <a:pt x="219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2944;p46">
            <a:extLst>
              <a:ext uri="{FF2B5EF4-FFF2-40B4-BE49-F238E27FC236}">
                <a16:creationId xmlns:a16="http://schemas.microsoft.com/office/drawing/2014/main" id="{C3532CBA-2A3D-0601-BD03-ECDD94934D3E}"/>
              </a:ext>
            </a:extLst>
          </p:cNvPr>
          <p:cNvSpPr/>
          <p:nvPr/>
        </p:nvSpPr>
        <p:spPr>
          <a:xfrm>
            <a:off x="6979022" y="1782876"/>
            <a:ext cx="374794" cy="552200"/>
          </a:xfrm>
          <a:custGeom>
            <a:avLst/>
            <a:gdLst/>
            <a:ahLst/>
            <a:cxnLst/>
            <a:rect l="l" t="t" r="r" b="b"/>
            <a:pathLst>
              <a:path w="7633" h="14432" extrusionOk="0">
                <a:moveTo>
                  <a:pt x="5079" y="833"/>
                </a:moveTo>
                <a:lnTo>
                  <a:pt x="5079" y="3386"/>
                </a:lnTo>
                <a:lnTo>
                  <a:pt x="2554" y="3386"/>
                </a:lnTo>
                <a:lnTo>
                  <a:pt x="2554" y="833"/>
                </a:lnTo>
                <a:close/>
                <a:moveTo>
                  <a:pt x="2193" y="5912"/>
                </a:moveTo>
                <a:lnTo>
                  <a:pt x="2276" y="5940"/>
                </a:lnTo>
                <a:lnTo>
                  <a:pt x="2415" y="6051"/>
                </a:lnTo>
                <a:lnTo>
                  <a:pt x="2498" y="6162"/>
                </a:lnTo>
                <a:lnTo>
                  <a:pt x="2526" y="6245"/>
                </a:lnTo>
                <a:lnTo>
                  <a:pt x="2554" y="6328"/>
                </a:lnTo>
                <a:lnTo>
                  <a:pt x="2554" y="10602"/>
                </a:lnTo>
                <a:lnTo>
                  <a:pt x="2526" y="10685"/>
                </a:lnTo>
                <a:lnTo>
                  <a:pt x="2498" y="10769"/>
                </a:lnTo>
                <a:lnTo>
                  <a:pt x="2415" y="10907"/>
                </a:lnTo>
                <a:lnTo>
                  <a:pt x="2276" y="10991"/>
                </a:lnTo>
                <a:lnTo>
                  <a:pt x="2193" y="11018"/>
                </a:lnTo>
                <a:lnTo>
                  <a:pt x="2026" y="11018"/>
                </a:lnTo>
                <a:lnTo>
                  <a:pt x="1943" y="10991"/>
                </a:lnTo>
                <a:lnTo>
                  <a:pt x="1832" y="10907"/>
                </a:lnTo>
                <a:lnTo>
                  <a:pt x="1721" y="10769"/>
                </a:lnTo>
                <a:lnTo>
                  <a:pt x="1693" y="10685"/>
                </a:lnTo>
                <a:lnTo>
                  <a:pt x="1693" y="10602"/>
                </a:lnTo>
                <a:lnTo>
                  <a:pt x="1693" y="6328"/>
                </a:lnTo>
                <a:lnTo>
                  <a:pt x="1693" y="6245"/>
                </a:lnTo>
                <a:lnTo>
                  <a:pt x="1721" y="6162"/>
                </a:lnTo>
                <a:lnTo>
                  <a:pt x="1832" y="6051"/>
                </a:lnTo>
                <a:lnTo>
                  <a:pt x="1943" y="5940"/>
                </a:lnTo>
                <a:lnTo>
                  <a:pt x="2026" y="5912"/>
                </a:lnTo>
                <a:close/>
                <a:moveTo>
                  <a:pt x="3886" y="5912"/>
                </a:moveTo>
                <a:lnTo>
                  <a:pt x="3969" y="5940"/>
                </a:lnTo>
                <a:lnTo>
                  <a:pt x="4108" y="6051"/>
                </a:lnTo>
                <a:lnTo>
                  <a:pt x="4191" y="6162"/>
                </a:lnTo>
                <a:lnTo>
                  <a:pt x="4219" y="6245"/>
                </a:lnTo>
                <a:lnTo>
                  <a:pt x="4247" y="6328"/>
                </a:lnTo>
                <a:lnTo>
                  <a:pt x="4247" y="10602"/>
                </a:lnTo>
                <a:lnTo>
                  <a:pt x="4219" y="10685"/>
                </a:lnTo>
                <a:lnTo>
                  <a:pt x="4191" y="10769"/>
                </a:lnTo>
                <a:lnTo>
                  <a:pt x="4108" y="10907"/>
                </a:lnTo>
                <a:lnTo>
                  <a:pt x="3969" y="10991"/>
                </a:lnTo>
                <a:lnTo>
                  <a:pt x="3886" y="11018"/>
                </a:lnTo>
                <a:lnTo>
                  <a:pt x="3719" y="11018"/>
                </a:lnTo>
                <a:lnTo>
                  <a:pt x="3636" y="10991"/>
                </a:lnTo>
                <a:lnTo>
                  <a:pt x="3525" y="10907"/>
                </a:lnTo>
                <a:lnTo>
                  <a:pt x="3414" y="10769"/>
                </a:lnTo>
                <a:lnTo>
                  <a:pt x="3386" y="10685"/>
                </a:lnTo>
                <a:lnTo>
                  <a:pt x="3386" y="10602"/>
                </a:lnTo>
                <a:lnTo>
                  <a:pt x="3386" y="6328"/>
                </a:lnTo>
                <a:lnTo>
                  <a:pt x="3386" y="6245"/>
                </a:lnTo>
                <a:lnTo>
                  <a:pt x="3414" y="6162"/>
                </a:lnTo>
                <a:lnTo>
                  <a:pt x="3525" y="6051"/>
                </a:lnTo>
                <a:lnTo>
                  <a:pt x="3636" y="5940"/>
                </a:lnTo>
                <a:lnTo>
                  <a:pt x="3719" y="5912"/>
                </a:lnTo>
                <a:close/>
                <a:moveTo>
                  <a:pt x="5579" y="5912"/>
                </a:moveTo>
                <a:lnTo>
                  <a:pt x="5662" y="5940"/>
                </a:lnTo>
                <a:lnTo>
                  <a:pt x="5801" y="6051"/>
                </a:lnTo>
                <a:lnTo>
                  <a:pt x="5884" y="6162"/>
                </a:lnTo>
                <a:lnTo>
                  <a:pt x="5912" y="6245"/>
                </a:lnTo>
                <a:lnTo>
                  <a:pt x="5939" y="6328"/>
                </a:lnTo>
                <a:lnTo>
                  <a:pt x="5939" y="10602"/>
                </a:lnTo>
                <a:lnTo>
                  <a:pt x="5912" y="10685"/>
                </a:lnTo>
                <a:lnTo>
                  <a:pt x="5884" y="10769"/>
                </a:lnTo>
                <a:lnTo>
                  <a:pt x="5801" y="10907"/>
                </a:lnTo>
                <a:lnTo>
                  <a:pt x="5662" y="10991"/>
                </a:lnTo>
                <a:lnTo>
                  <a:pt x="5579" y="11018"/>
                </a:lnTo>
                <a:lnTo>
                  <a:pt x="5412" y="11018"/>
                </a:lnTo>
                <a:lnTo>
                  <a:pt x="5329" y="10991"/>
                </a:lnTo>
                <a:lnTo>
                  <a:pt x="5218" y="10907"/>
                </a:lnTo>
                <a:lnTo>
                  <a:pt x="5107" y="10769"/>
                </a:lnTo>
                <a:lnTo>
                  <a:pt x="5079" y="10685"/>
                </a:lnTo>
                <a:lnTo>
                  <a:pt x="5079" y="10602"/>
                </a:lnTo>
                <a:lnTo>
                  <a:pt x="5079" y="6328"/>
                </a:lnTo>
                <a:lnTo>
                  <a:pt x="5079" y="6245"/>
                </a:lnTo>
                <a:lnTo>
                  <a:pt x="5107" y="6162"/>
                </a:lnTo>
                <a:lnTo>
                  <a:pt x="5218" y="6051"/>
                </a:lnTo>
                <a:lnTo>
                  <a:pt x="5329" y="5940"/>
                </a:lnTo>
                <a:lnTo>
                  <a:pt x="5412" y="5912"/>
                </a:lnTo>
                <a:close/>
                <a:moveTo>
                  <a:pt x="1194" y="0"/>
                </a:moveTo>
                <a:lnTo>
                  <a:pt x="1110" y="28"/>
                </a:lnTo>
                <a:lnTo>
                  <a:pt x="972" y="111"/>
                </a:lnTo>
                <a:lnTo>
                  <a:pt x="888" y="250"/>
                </a:lnTo>
                <a:lnTo>
                  <a:pt x="861" y="333"/>
                </a:lnTo>
                <a:lnTo>
                  <a:pt x="861" y="417"/>
                </a:lnTo>
                <a:lnTo>
                  <a:pt x="861" y="500"/>
                </a:lnTo>
                <a:lnTo>
                  <a:pt x="888" y="583"/>
                </a:lnTo>
                <a:lnTo>
                  <a:pt x="972" y="722"/>
                </a:lnTo>
                <a:lnTo>
                  <a:pt x="1110" y="805"/>
                </a:lnTo>
                <a:lnTo>
                  <a:pt x="1194" y="833"/>
                </a:lnTo>
                <a:lnTo>
                  <a:pt x="1693" y="833"/>
                </a:lnTo>
                <a:lnTo>
                  <a:pt x="1693" y="3386"/>
                </a:lnTo>
                <a:lnTo>
                  <a:pt x="1277" y="3386"/>
                </a:lnTo>
                <a:lnTo>
                  <a:pt x="1027" y="3414"/>
                </a:lnTo>
                <a:lnTo>
                  <a:pt x="777" y="3470"/>
                </a:lnTo>
                <a:lnTo>
                  <a:pt x="555" y="3581"/>
                </a:lnTo>
                <a:lnTo>
                  <a:pt x="389" y="3747"/>
                </a:lnTo>
                <a:lnTo>
                  <a:pt x="222" y="3941"/>
                </a:lnTo>
                <a:lnTo>
                  <a:pt x="111" y="4163"/>
                </a:lnTo>
                <a:lnTo>
                  <a:pt x="28" y="4385"/>
                </a:lnTo>
                <a:lnTo>
                  <a:pt x="0" y="4635"/>
                </a:lnTo>
                <a:lnTo>
                  <a:pt x="0" y="12323"/>
                </a:lnTo>
                <a:lnTo>
                  <a:pt x="28" y="12573"/>
                </a:lnTo>
                <a:lnTo>
                  <a:pt x="111" y="12822"/>
                </a:lnTo>
                <a:lnTo>
                  <a:pt x="222" y="13017"/>
                </a:lnTo>
                <a:lnTo>
                  <a:pt x="389" y="13211"/>
                </a:lnTo>
                <a:lnTo>
                  <a:pt x="555" y="13377"/>
                </a:lnTo>
                <a:lnTo>
                  <a:pt x="777" y="13488"/>
                </a:lnTo>
                <a:lnTo>
                  <a:pt x="1027" y="13572"/>
                </a:lnTo>
                <a:lnTo>
                  <a:pt x="1277" y="13599"/>
                </a:lnTo>
                <a:lnTo>
                  <a:pt x="1693" y="13599"/>
                </a:lnTo>
                <a:lnTo>
                  <a:pt x="1693" y="14016"/>
                </a:lnTo>
                <a:lnTo>
                  <a:pt x="1693" y="14099"/>
                </a:lnTo>
                <a:lnTo>
                  <a:pt x="1721" y="14182"/>
                </a:lnTo>
                <a:lnTo>
                  <a:pt x="1832" y="14321"/>
                </a:lnTo>
                <a:lnTo>
                  <a:pt x="1943" y="14404"/>
                </a:lnTo>
                <a:lnTo>
                  <a:pt x="2026" y="14432"/>
                </a:lnTo>
                <a:lnTo>
                  <a:pt x="2193" y="14432"/>
                </a:lnTo>
                <a:lnTo>
                  <a:pt x="2276" y="14404"/>
                </a:lnTo>
                <a:lnTo>
                  <a:pt x="2415" y="14321"/>
                </a:lnTo>
                <a:lnTo>
                  <a:pt x="2498" y="14182"/>
                </a:lnTo>
                <a:lnTo>
                  <a:pt x="2526" y="14099"/>
                </a:lnTo>
                <a:lnTo>
                  <a:pt x="2554" y="14016"/>
                </a:lnTo>
                <a:lnTo>
                  <a:pt x="2554" y="13599"/>
                </a:lnTo>
                <a:lnTo>
                  <a:pt x="5079" y="13599"/>
                </a:lnTo>
                <a:lnTo>
                  <a:pt x="5079" y="14016"/>
                </a:lnTo>
                <a:lnTo>
                  <a:pt x="5079" y="14099"/>
                </a:lnTo>
                <a:lnTo>
                  <a:pt x="5107" y="14182"/>
                </a:lnTo>
                <a:lnTo>
                  <a:pt x="5218" y="14321"/>
                </a:lnTo>
                <a:lnTo>
                  <a:pt x="5329" y="14404"/>
                </a:lnTo>
                <a:lnTo>
                  <a:pt x="5412" y="14432"/>
                </a:lnTo>
                <a:lnTo>
                  <a:pt x="5579" y="14432"/>
                </a:lnTo>
                <a:lnTo>
                  <a:pt x="5662" y="14404"/>
                </a:lnTo>
                <a:lnTo>
                  <a:pt x="5801" y="14321"/>
                </a:lnTo>
                <a:lnTo>
                  <a:pt x="5884" y="14182"/>
                </a:lnTo>
                <a:lnTo>
                  <a:pt x="5912" y="14099"/>
                </a:lnTo>
                <a:lnTo>
                  <a:pt x="5939" y="14016"/>
                </a:lnTo>
                <a:lnTo>
                  <a:pt x="5939" y="13599"/>
                </a:lnTo>
                <a:lnTo>
                  <a:pt x="6356" y="13599"/>
                </a:lnTo>
                <a:lnTo>
                  <a:pt x="6606" y="13572"/>
                </a:lnTo>
                <a:lnTo>
                  <a:pt x="6855" y="13488"/>
                </a:lnTo>
                <a:lnTo>
                  <a:pt x="7050" y="13377"/>
                </a:lnTo>
                <a:lnTo>
                  <a:pt x="7244" y="13211"/>
                </a:lnTo>
                <a:lnTo>
                  <a:pt x="7410" y="13017"/>
                </a:lnTo>
                <a:lnTo>
                  <a:pt x="7521" y="12822"/>
                </a:lnTo>
                <a:lnTo>
                  <a:pt x="7605" y="12573"/>
                </a:lnTo>
                <a:lnTo>
                  <a:pt x="7632" y="12323"/>
                </a:lnTo>
                <a:lnTo>
                  <a:pt x="7632" y="4635"/>
                </a:lnTo>
                <a:lnTo>
                  <a:pt x="7605" y="4385"/>
                </a:lnTo>
                <a:lnTo>
                  <a:pt x="7521" y="4163"/>
                </a:lnTo>
                <a:lnTo>
                  <a:pt x="7410" y="3941"/>
                </a:lnTo>
                <a:lnTo>
                  <a:pt x="7244" y="3747"/>
                </a:lnTo>
                <a:lnTo>
                  <a:pt x="7050" y="3581"/>
                </a:lnTo>
                <a:lnTo>
                  <a:pt x="6855" y="3470"/>
                </a:lnTo>
                <a:lnTo>
                  <a:pt x="6606" y="3414"/>
                </a:lnTo>
                <a:lnTo>
                  <a:pt x="6356" y="3386"/>
                </a:lnTo>
                <a:lnTo>
                  <a:pt x="5939" y="3386"/>
                </a:lnTo>
                <a:lnTo>
                  <a:pt x="5939" y="833"/>
                </a:lnTo>
                <a:lnTo>
                  <a:pt x="6439" y="833"/>
                </a:lnTo>
                <a:lnTo>
                  <a:pt x="6522" y="805"/>
                </a:lnTo>
                <a:lnTo>
                  <a:pt x="6661" y="722"/>
                </a:lnTo>
                <a:lnTo>
                  <a:pt x="6744" y="583"/>
                </a:lnTo>
                <a:lnTo>
                  <a:pt x="6772" y="500"/>
                </a:lnTo>
                <a:lnTo>
                  <a:pt x="6772" y="417"/>
                </a:lnTo>
                <a:lnTo>
                  <a:pt x="6772" y="333"/>
                </a:lnTo>
                <a:lnTo>
                  <a:pt x="6744" y="250"/>
                </a:lnTo>
                <a:lnTo>
                  <a:pt x="6661" y="111"/>
                </a:lnTo>
                <a:lnTo>
                  <a:pt x="6522" y="28"/>
                </a:lnTo>
                <a:lnTo>
                  <a:pt x="6439" y="0"/>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TextBox 18">
            <a:extLst>
              <a:ext uri="{FF2B5EF4-FFF2-40B4-BE49-F238E27FC236}">
                <a16:creationId xmlns:a16="http://schemas.microsoft.com/office/drawing/2014/main" id="{F7B04A0B-7F8C-99BA-BAD9-CBACC7B7EEE3}"/>
              </a:ext>
            </a:extLst>
          </p:cNvPr>
          <p:cNvSpPr txBox="1"/>
          <p:nvPr/>
        </p:nvSpPr>
        <p:spPr>
          <a:xfrm>
            <a:off x="49114" y="75901"/>
            <a:ext cx="2177652"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FFFFFF"/>
                </a:solidFill>
                <a:latin typeface="Roboto Medium"/>
                <a:ea typeface="Roboto Medium"/>
                <a:cs typeface="Roboto Medium"/>
              </a:rPr>
              <a:t>I took a ferry to the highway</a:t>
            </a:r>
            <a:br>
              <a:rPr lang="en-US" sz="1100">
                <a:solidFill>
                  <a:srgbClr val="FFFFFF"/>
                </a:solidFill>
                <a:latin typeface="Roboto Medium"/>
                <a:ea typeface="Roboto Medium"/>
                <a:cs typeface="Roboto Medium"/>
              </a:rPr>
            </a:br>
            <a:r>
              <a:rPr lang="en-US" sz="1100">
                <a:solidFill>
                  <a:srgbClr val="FFFFFF"/>
                </a:solidFill>
                <a:latin typeface="Roboto Medium"/>
                <a:ea typeface="Roboto Medium"/>
                <a:cs typeface="Roboto Medium"/>
              </a:rPr>
              <a:t>Then I drove to a pontoon plane</a:t>
            </a:r>
            <a:br>
              <a:rPr lang="en-US" sz="1100">
                <a:solidFill>
                  <a:srgbClr val="FFFFFF"/>
                </a:solidFill>
                <a:latin typeface="Roboto Medium"/>
                <a:ea typeface="Roboto Medium"/>
                <a:cs typeface="Roboto Medium"/>
              </a:rPr>
            </a:br>
            <a:r>
              <a:rPr lang="en-US" sz="1100">
                <a:solidFill>
                  <a:srgbClr val="FFFFFF"/>
                </a:solidFill>
                <a:latin typeface="Roboto Medium"/>
                <a:ea typeface="Roboto Medium"/>
                <a:cs typeface="Roboto Medium"/>
              </a:rPr>
              <a:t>I took a plane to a taxi</a:t>
            </a:r>
            <a:br>
              <a:rPr lang="en-US" sz="1100">
                <a:solidFill>
                  <a:srgbClr val="FFFFFF"/>
                </a:solidFill>
                <a:latin typeface="Roboto Medium"/>
                <a:ea typeface="Roboto Medium"/>
                <a:cs typeface="Roboto Medium"/>
              </a:rPr>
            </a:br>
            <a:r>
              <a:rPr lang="en-US" sz="1100">
                <a:solidFill>
                  <a:srgbClr val="FFFFFF"/>
                </a:solidFill>
                <a:latin typeface="Roboto Medium"/>
                <a:ea typeface="Roboto Medium"/>
                <a:cs typeface="Roboto Medium"/>
              </a:rPr>
              <a:t>And a taxi to a train</a:t>
            </a:r>
            <a:endParaRPr lang="en-US" sz="1100">
              <a:latin typeface="Roboto Medium"/>
              <a:ea typeface="Roboto Medium"/>
              <a:cs typeface="Roboto Medium"/>
            </a:endParaRPr>
          </a:p>
          <a:p>
            <a:r>
              <a:rPr lang="en-US" sz="1100">
                <a:solidFill>
                  <a:srgbClr val="FFFFFF"/>
                </a:solidFill>
                <a:latin typeface="Roboto Medium"/>
                <a:ea typeface="Roboto Medium"/>
                <a:cs typeface="Roboto Medium"/>
              </a:rPr>
              <a:t>--Joni Mitchell, "Black Crow"</a:t>
            </a:r>
            <a:endParaRPr lang="en-US"/>
          </a:p>
        </p:txBody>
      </p:sp>
    </p:spTree>
    <p:extLst>
      <p:ext uri="{BB962C8B-B14F-4D97-AF65-F5344CB8AC3E}">
        <p14:creationId xmlns:p14="http://schemas.microsoft.com/office/powerpoint/2010/main" val="1169795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0"/>
        <p:cNvGrpSpPr/>
        <p:nvPr/>
      </p:nvGrpSpPr>
      <p:grpSpPr>
        <a:xfrm>
          <a:off x="0" y="0"/>
          <a:ext cx="0" cy="0"/>
          <a:chOff x="0" y="0"/>
          <a:chExt cx="0" cy="0"/>
        </a:xfrm>
      </p:grpSpPr>
      <p:sp>
        <p:nvSpPr>
          <p:cNvPr id="2361" name="Google Shape;2361;p34"/>
          <p:cNvSpPr txBox="1">
            <a:spLocks noGrp="1"/>
          </p:cNvSpPr>
          <p:nvPr>
            <p:ph type="title" idx="2"/>
          </p:nvPr>
        </p:nvSpPr>
        <p:spPr>
          <a:xfrm>
            <a:off x="6036834" y="1336877"/>
            <a:ext cx="2131728"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Minimal Config</a:t>
            </a:r>
            <a:endParaRPr dirty="0"/>
          </a:p>
        </p:txBody>
      </p:sp>
      <p:sp>
        <p:nvSpPr>
          <p:cNvPr id="2362" name="Google Shape;2362;p34"/>
          <p:cNvSpPr txBox="1">
            <a:spLocks noGrp="1"/>
          </p:cNvSpPr>
          <p:nvPr>
            <p:ph type="subTitle" idx="3"/>
          </p:nvPr>
        </p:nvSpPr>
        <p:spPr>
          <a:xfrm>
            <a:off x="6036835" y="1551927"/>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a:t>Config is simple and minimal</a:t>
            </a:r>
            <a:endParaRPr/>
          </a:p>
        </p:txBody>
      </p:sp>
      <p:sp>
        <p:nvSpPr>
          <p:cNvPr id="2364" name="Google Shape;2364;p34"/>
          <p:cNvSpPr txBox="1">
            <a:spLocks noGrp="1"/>
          </p:cNvSpPr>
          <p:nvPr>
            <p:ph type="title" idx="15"/>
          </p:nvPr>
        </p:nvSpPr>
        <p:spPr>
          <a:xfrm>
            <a:off x="720000" y="365760"/>
            <a:ext cx="77040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Alma-to-Alma</a:t>
            </a:r>
            <a:endParaRPr/>
          </a:p>
        </p:txBody>
      </p:sp>
      <p:sp>
        <p:nvSpPr>
          <p:cNvPr id="2365" name="Google Shape;2365;p34"/>
          <p:cNvSpPr txBox="1">
            <a:spLocks noGrp="1"/>
          </p:cNvSpPr>
          <p:nvPr>
            <p:ph type="title" idx="4"/>
          </p:nvPr>
        </p:nvSpPr>
        <p:spPr>
          <a:xfrm>
            <a:off x="2150370" y="2454027"/>
            <a:ext cx="2284544" cy="38276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Locate Profiles</a:t>
            </a:r>
            <a:endParaRPr/>
          </a:p>
        </p:txBody>
      </p:sp>
      <p:sp>
        <p:nvSpPr>
          <p:cNvPr id="2366" name="Google Shape;2366;p34"/>
          <p:cNvSpPr txBox="1">
            <a:spLocks noGrp="1"/>
          </p:cNvSpPr>
          <p:nvPr>
            <p:ph type="subTitle" idx="1"/>
          </p:nvPr>
        </p:nvSpPr>
        <p:spPr>
          <a:xfrm>
            <a:off x="2150370" y="1551927"/>
            <a:ext cx="1986000" cy="548700"/>
          </a:xfrm>
          <a:prstGeom prst="rect">
            <a:avLst/>
          </a:prstGeom>
        </p:spPr>
        <p:txBody>
          <a:bodyPr spcFirstLastPara="1" wrap="square" lIns="91425" tIns="91425" rIns="91425" bIns="91425" anchor="t" anchorCtr="0">
            <a:noAutofit/>
          </a:bodyPr>
          <a:lstStyle/>
          <a:p>
            <a:pPr marL="0" indent="0"/>
            <a:r>
              <a:rPr lang="en-US"/>
              <a:t>Out of the box without fighting</a:t>
            </a:r>
          </a:p>
        </p:txBody>
      </p:sp>
      <p:sp>
        <p:nvSpPr>
          <p:cNvPr id="2367" name="Google Shape;2367;p34"/>
          <p:cNvSpPr txBox="1">
            <a:spLocks noGrp="1"/>
          </p:cNvSpPr>
          <p:nvPr>
            <p:ph type="subTitle" idx="5"/>
          </p:nvPr>
        </p:nvSpPr>
        <p:spPr>
          <a:xfrm>
            <a:off x="2150370" y="2703196"/>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They’re built in!</a:t>
            </a:r>
            <a:endParaRPr/>
          </a:p>
        </p:txBody>
      </p:sp>
      <p:sp>
        <p:nvSpPr>
          <p:cNvPr id="2368" name="Google Shape;2368;p34"/>
          <p:cNvSpPr txBox="1">
            <a:spLocks noGrp="1"/>
          </p:cNvSpPr>
          <p:nvPr>
            <p:ph type="title" idx="6"/>
          </p:nvPr>
        </p:nvSpPr>
        <p:spPr>
          <a:xfrm>
            <a:off x="6036835" y="2488146"/>
            <a:ext cx="1986000"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CA"/>
              <a:t>Formats</a:t>
            </a:r>
            <a:endParaRPr/>
          </a:p>
        </p:txBody>
      </p:sp>
      <p:sp>
        <p:nvSpPr>
          <p:cNvPr id="2369" name="Google Shape;2369;p34"/>
          <p:cNvSpPr txBox="1">
            <a:spLocks noGrp="1"/>
          </p:cNvSpPr>
          <p:nvPr>
            <p:ph type="subTitle" idx="7"/>
          </p:nvPr>
        </p:nvSpPr>
        <p:spPr>
          <a:xfrm>
            <a:off x="6036835" y="2703196"/>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Physical AND Digital</a:t>
            </a:r>
            <a:endParaRPr/>
          </a:p>
        </p:txBody>
      </p:sp>
      <p:sp>
        <p:nvSpPr>
          <p:cNvPr id="2371" name="Google Shape;2371;p34"/>
          <p:cNvSpPr txBox="1">
            <a:spLocks noGrp="1"/>
          </p:cNvSpPr>
          <p:nvPr>
            <p:ph type="title"/>
          </p:nvPr>
        </p:nvSpPr>
        <p:spPr>
          <a:xfrm>
            <a:off x="2150369" y="1336877"/>
            <a:ext cx="2540343"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IT WORKS!</a:t>
            </a:r>
            <a:endParaRPr/>
          </a:p>
        </p:txBody>
      </p:sp>
      <p:sp>
        <p:nvSpPr>
          <p:cNvPr id="2374" name="Google Shape;2374;p34"/>
          <p:cNvSpPr/>
          <p:nvPr/>
        </p:nvSpPr>
        <p:spPr>
          <a:xfrm>
            <a:off x="1138583" y="1282496"/>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4"/>
          <p:cNvSpPr/>
          <p:nvPr/>
        </p:nvSpPr>
        <p:spPr>
          <a:xfrm>
            <a:off x="1138583" y="2432384"/>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4"/>
          <p:cNvSpPr/>
          <p:nvPr/>
        </p:nvSpPr>
        <p:spPr>
          <a:xfrm>
            <a:off x="5022308" y="1282496"/>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4"/>
          <p:cNvSpPr/>
          <p:nvPr/>
        </p:nvSpPr>
        <p:spPr>
          <a:xfrm>
            <a:off x="5022308" y="2432384"/>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80" name="Google Shape;2380;p34"/>
          <p:cNvGrpSpPr/>
          <p:nvPr/>
        </p:nvGrpSpPr>
        <p:grpSpPr>
          <a:xfrm>
            <a:off x="5276296" y="1558346"/>
            <a:ext cx="360825" cy="317100"/>
            <a:chOff x="4003575" y="1992975"/>
            <a:chExt cx="360825" cy="317100"/>
          </a:xfrm>
        </p:grpSpPr>
        <p:sp>
          <p:nvSpPr>
            <p:cNvPr id="2381" name="Google Shape;2381;p34"/>
            <p:cNvSpPr/>
            <p:nvPr/>
          </p:nvSpPr>
          <p:spPr>
            <a:xfrm>
              <a:off x="4152050" y="2119925"/>
              <a:ext cx="63850" cy="20850"/>
            </a:xfrm>
            <a:custGeom>
              <a:avLst/>
              <a:gdLst/>
              <a:ahLst/>
              <a:cxnLst/>
              <a:rect l="l" t="t" r="r" b="b"/>
              <a:pathLst>
                <a:path w="2554" h="834" extrusionOk="0">
                  <a:moveTo>
                    <a:pt x="0" y="1"/>
                  </a:moveTo>
                  <a:lnTo>
                    <a:pt x="0" y="834"/>
                  </a:lnTo>
                  <a:lnTo>
                    <a:pt x="2554" y="834"/>
                  </a:lnTo>
                  <a:lnTo>
                    <a:pt x="255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4"/>
            <p:cNvSpPr/>
            <p:nvPr/>
          </p:nvSpPr>
          <p:spPr>
            <a:xfrm>
              <a:off x="4003575" y="2056100"/>
              <a:ext cx="360825" cy="190125"/>
            </a:xfrm>
            <a:custGeom>
              <a:avLst/>
              <a:gdLst/>
              <a:ahLst/>
              <a:cxnLst/>
              <a:rect l="l" t="t" r="r" b="b"/>
              <a:pathLst>
                <a:path w="14433" h="7605" extrusionOk="0">
                  <a:moveTo>
                    <a:pt x="8992" y="1694"/>
                  </a:moveTo>
                  <a:lnTo>
                    <a:pt x="9076" y="1721"/>
                  </a:lnTo>
                  <a:lnTo>
                    <a:pt x="9214" y="1832"/>
                  </a:lnTo>
                  <a:lnTo>
                    <a:pt x="9298" y="1943"/>
                  </a:lnTo>
                  <a:lnTo>
                    <a:pt x="9325" y="2027"/>
                  </a:lnTo>
                  <a:lnTo>
                    <a:pt x="9325" y="2110"/>
                  </a:lnTo>
                  <a:lnTo>
                    <a:pt x="9325" y="3803"/>
                  </a:lnTo>
                  <a:lnTo>
                    <a:pt x="9325" y="3886"/>
                  </a:lnTo>
                  <a:lnTo>
                    <a:pt x="9298" y="3969"/>
                  </a:lnTo>
                  <a:lnTo>
                    <a:pt x="9214" y="4108"/>
                  </a:lnTo>
                  <a:lnTo>
                    <a:pt x="9076" y="4191"/>
                  </a:lnTo>
                  <a:lnTo>
                    <a:pt x="8992" y="4219"/>
                  </a:lnTo>
                  <a:lnTo>
                    <a:pt x="8909" y="4247"/>
                  </a:lnTo>
                  <a:lnTo>
                    <a:pt x="5523" y="4247"/>
                  </a:lnTo>
                  <a:lnTo>
                    <a:pt x="5440" y="4219"/>
                  </a:lnTo>
                  <a:lnTo>
                    <a:pt x="5357" y="4191"/>
                  </a:lnTo>
                  <a:lnTo>
                    <a:pt x="5218" y="4108"/>
                  </a:lnTo>
                  <a:lnTo>
                    <a:pt x="5135" y="3969"/>
                  </a:lnTo>
                  <a:lnTo>
                    <a:pt x="5107" y="3886"/>
                  </a:lnTo>
                  <a:lnTo>
                    <a:pt x="5107" y="3803"/>
                  </a:lnTo>
                  <a:lnTo>
                    <a:pt x="5107" y="2110"/>
                  </a:lnTo>
                  <a:lnTo>
                    <a:pt x="5107" y="2027"/>
                  </a:lnTo>
                  <a:lnTo>
                    <a:pt x="5135" y="1943"/>
                  </a:lnTo>
                  <a:lnTo>
                    <a:pt x="5218" y="1832"/>
                  </a:lnTo>
                  <a:lnTo>
                    <a:pt x="5357" y="1721"/>
                  </a:lnTo>
                  <a:lnTo>
                    <a:pt x="5440" y="1694"/>
                  </a:lnTo>
                  <a:close/>
                  <a:moveTo>
                    <a:pt x="1887" y="1"/>
                  </a:moveTo>
                  <a:lnTo>
                    <a:pt x="1693" y="56"/>
                  </a:lnTo>
                  <a:lnTo>
                    <a:pt x="1499" y="112"/>
                  </a:lnTo>
                  <a:lnTo>
                    <a:pt x="1305" y="167"/>
                  </a:lnTo>
                  <a:lnTo>
                    <a:pt x="1110" y="250"/>
                  </a:lnTo>
                  <a:lnTo>
                    <a:pt x="944" y="361"/>
                  </a:lnTo>
                  <a:lnTo>
                    <a:pt x="777" y="472"/>
                  </a:lnTo>
                  <a:lnTo>
                    <a:pt x="611" y="611"/>
                  </a:lnTo>
                  <a:lnTo>
                    <a:pt x="472" y="778"/>
                  </a:lnTo>
                  <a:lnTo>
                    <a:pt x="361" y="944"/>
                  </a:lnTo>
                  <a:lnTo>
                    <a:pt x="250" y="1111"/>
                  </a:lnTo>
                  <a:lnTo>
                    <a:pt x="167" y="1305"/>
                  </a:lnTo>
                  <a:lnTo>
                    <a:pt x="83" y="1499"/>
                  </a:lnTo>
                  <a:lnTo>
                    <a:pt x="56" y="1694"/>
                  </a:lnTo>
                  <a:lnTo>
                    <a:pt x="0" y="1916"/>
                  </a:lnTo>
                  <a:lnTo>
                    <a:pt x="0" y="2110"/>
                  </a:lnTo>
                  <a:lnTo>
                    <a:pt x="0" y="5912"/>
                  </a:lnTo>
                  <a:lnTo>
                    <a:pt x="6800" y="5912"/>
                  </a:lnTo>
                  <a:lnTo>
                    <a:pt x="6800" y="6772"/>
                  </a:lnTo>
                  <a:lnTo>
                    <a:pt x="6300" y="6772"/>
                  </a:lnTo>
                  <a:lnTo>
                    <a:pt x="6217" y="6800"/>
                  </a:lnTo>
                  <a:lnTo>
                    <a:pt x="6078" y="6883"/>
                  </a:lnTo>
                  <a:lnTo>
                    <a:pt x="5995" y="7022"/>
                  </a:lnTo>
                  <a:lnTo>
                    <a:pt x="5967" y="7105"/>
                  </a:lnTo>
                  <a:lnTo>
                    <a:pt x="5939" y="7189"/>
                  </a:lnTo>
                  <a:lnTo>
                    <a:pt x="5967" y="7272"/>
                  </a:lnTo>
                  <a:lnTo>
                    <a:pt x="5995" y="7355"/>
                  </a:lnTo>
                  <a:lnTo>
                    <a:pt x="6078" y="7494"/>
                  </a:lnTo>
                  <a:lnTo>
                    <a:pt x="6217" y="7577"/>
                  </a:lnTo>
                  <a:lnTo>
                    <a:pt x="6300" y="7605"/>
                  </a:lnTo>
                  <a:lnTo>
                    <a:pt x="8160" y="7605"/>
                  </a:lnTo>
                  <a:lnTo>
                    <a:pt x="8243" y="7577"/>
                  </a:lnTo>
                  <a:lnTo>
                    <a:pt x="8354" y="7494"/>
                  </a:lnTo>
                  <a:lnTo>
                    <a:pt x="8465" y="7355"/>
                  </a:lnTo>
                  <a:lnTo>
                    <a:pt x="8493" y="7272"/>
                  </a:lnTo>
                  <a:lnTo>
                    <a:pt x="8493" y="7189"/>
                  </a:lnTo>
                  <a:lnTo>
                    <a:pt x="8493" y="7105"/>
                  </a:lnTo>
                  <a:lnTo>
                    <a:pt x="8465" y="7022"/>
                  </a:lnTo>
                  <a:lnTo>
                    <a:pt x="8354" y="6883"/>
                  </a:lnTo>
                  <a:lnTo>
                    <a:pt x="8243" y="6800"/>
                  </a:lnTo>
                  <a:lnTo>
                    <a:pt x="8160" y="6772"/>
                  </a:lnTo>
                  <a:lnTo>
                    <a:pt x="7632" y="6772"/>
                  </a:lnTo>
                  <a:lnTo>
                    <a:pt x="7632" y="5912"/>
                  </a:lnTo>
                  <a:lnTo>
                    <a:pt x="14432" y="5912"/>
                  </a:lnTo>
                  <a:lnTo>
                    <a:pt x="14432" y="2110"/>
                  </a:lnTo>
                  <a:lnTo>
                    <a:pt x="14432" y="1916"/>
                  </a:lnTo>
                  <a:lnTo>
                    <a:pt x="14404" y="1694"/>
                  </a:lnTo>
                  <a:lnTo>
                    <a:pt x="14349" y="1499"/>
                  </a:lnTo>
                  <a:lnTo>
                    <a:pt x="14266" y="1305"/>
                  </a:lnTo>
                  <a:lnTo>
                    <a:pt x="14182" y="1111"/>
                  </a:lnTo>
                  <a:lnTo>
                    <a:pt x="14071" y="944"/>
                  </a:lnTo>
                  <a:lnTo>
                    <a:pt x="13960" y="778"/>
                  </a:lnTo>
                  <a:lnTo>
                    <a:pt x="13821" y="611"/>
                  </a:lnTo>
                  <a:lnTo>
                    <a:pt x="13683" y="472"/>
                  </a:lnTo>
                  <a:lnTo>
                    <a:pt x="13516" y="361"/>
                  </a:lnTo>
                  <a:lnTo>
                    <a:pt x="13322" y="250"/>
                  </a:lnTo>
                  <a:lnTo>
                    <a:pt x="13155" y="167"/>
                  </a:lnTo>
                  <a:lnTo>
                    <a:pt x="12961" y="112"/>
                  </a:lnTo>
                  <a:lnTo>
                    <a:pt x="12739" y="56"/>
                  </a:lnTo>
                  <a:lnTo>
                    <a:pt x="1254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4"/>
            <p:cNvSpPr/>
            <p:nvPr/>
          </p:nvSpPr>
          <p:spPr>
            <a:xfrm>
              <a:off x="4025075" y="1992975"/>
              <a:ext cx="127000" cy="43025"/>
            </a:xfrm>
            <a:custGeom>
              <a:avLst/>
              <a:gdLst/>
              <a:ahLst/>
              <a:cxnLst/>
              <a:rect l="l" t="t" r="r" b="b"/>
              <a:pathLst>
                <a:path w="5080" h="1721" extrusionOk="0">
                  <a:moveTo>
                    <a:pt x="334" y="0"/>
                  </a:moveTo>
                  <a:lnTo>
                    <a:pt x="250" y="28"/>
                  </a:lnTo>
                  <a:lnTo>
                    <a:pt x="112" y="111"/>
                  </a:lnTo>
                  <a:lnTo>
                    <a:pt x="28" y="250"/>
                  </a:lnTo>
                  <a:lnTo>
                    <a:pt x="1" y="333"/>
                  </a:lnTo>
                  <a:lnTo>
                    <a:pt x="1" y="416"/>
                  </a:lnTo>
                  <a:lnTo>
                    <a:pt x="1" y="500"/>
                  </a:lnTo>
                  <a:lnTo>
                    <a:pt x="28" y="583"/>
                  </a:lnTo>
                  <a:lnTo>
                    <a:pt x="112" y="722"/>
                  </a:lnTo>
                  <a:lnTo>
                    <a:pt x="250" y="805"/>
                  </a:lnTo>
                  <a:lnTo>
                    <a:pt x="334" y="833"/>
                  </a:lnTo>
                  <a:lnTo>
                    <a:pt x="833" y="833"/>
                  </a:lnTo>
                  <a:lnTo>
                    <a:pt x="833" y="1721"/>
                  </a:lnTo>
                  <a:lnTo>
                    <a:pt x="1055" y="1693"/>
                  </a:lnTo>
                  <a:lnTo>
                    <a:pt x="4247" y="1693"/>
                  </a:lnTo>
                  <a:lnTo>
                    <a:pt x="4247" y="833"/>
                  </a:lnTo>
                  <a:lnTo>
                    <a:pt x="4746" y="833"/>
                  </a:lnTo>
                  <a:lnTo>
                    <a:pt x="4830" y="805"/>
                  </a:lnTo>
                  <a:lnTo>
                    <a:pt x="4968" y="722"/>
                  </a:lnTo>
                  <a:lnTo>
                    <a:pt x="5052" y="583"/>
                  </a:lnTo>
                  <a:lnTo>
                    <a:pt x="5079" y="500"/>
                  </a:lnTo>
                  <a:lnTo>
                    <a:pt x="5079" y="416"/>
                  </a:lnTo>
                  <a:lnTo>
                    <a:pt x="5079" y="333"/>
                  </a:lnTo>
                  <a:lnTo>
                    <a:pt x="5052" y="250"/>
                  </a:lnTo>
                  <a:lnTo>
                    <a:pt x="4968" y="111"/>
                  </a:lnTo>
                  <a:lnTo>
                    <a:pt x="4830" y="28"/>
                  </a:lnTo>
                  <a:lnTo>
                    <a:pt x="474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4"/>
            <p:cNvSpPr/>
            <p:nvPr/>
          </p:nvSpPr>
          <p:spPr>
            <a:xfrm>
              <a:off x="4215875" y="1992975"/>
              <a:ext cx="127700" cy="43025"/>
            </a:xfrm>
            <a:custGeom>
              <a:avLst/>
              <a:gdLst/>
              <a:ahLst/>
              <a:cxnLst/>
              <a:rect l="l" t="t" r="r" b="b"/>
              <a:pathLst>
                <a:path w="5108" h="1721" extrusionOk="0">
                  <a:moveTo>
                    <a:pt x="334" y="0"/>
                  </a:moveTo>
                  <a:lnTo>
                    <a:pt x="251" y="28"/>
                  </a:lnTo>
                  <a:lnTo>
                    <a:pt x="112" y="111"/>
                  </a:lnTo>
                  <a:lnTo>
                    <a:pt x="29" y="250"/>
                  </a:lnTo>
                  <a:lnTo>
                    <a:pt x="1" y="333"/>
                  </a:lnTo>
                  <a:lnTo>
                    <a:pt x="1" y="416"/>
                  </a:lnTo>
                  <a:lnTo>
                    <a:pt x="1" y="500"/>
                  </a:lnTo>
                  <a:lnTo>
                    <a:pt x="29" y="583"/>
                  </a:lnTo>
                  <a:lnTo>
                    <a:pt x="112" y="722"/>
                  </a:lnTo>
                  <a:lnTo>
                    <a:pt x="251" y="805"/>
                  </a:lnTo>
                  <a:lnTo>
                    <a:pt x="334" y="833"/>
                  </a:lnTo>
                  <a:lnTo>
                    <a:pt x="833" y="833"/>
                  </a:lnTo>
                  <a:lnTo>
                    <a:pt x="833" y="1693"/>
                  </a:lnTo>
                  <a:lnTo>
                    <a:pt x="4053" y="1693"/>
                  </a:lnTo>
                  <a:lnTo>
                    <a:pt x="4247" y="1721"/>
                  </a:lnTo>
                  <a:lnTo>
                    <a:pt x="4247" y="833"/>
                  </a:lnTo>
                  <a:lnTo>
                    <a:pt x="4774" y="833"/>
                  </a:lnTo>
                  <a:lnTo>
                    <a:pt x="4858" y="805"/>
                  </a:lnTo>
                  <a:lnTo>
                    <a:pt x="4969" y="722"/>
                  </a:lnTo>
                  <a:lnTo>
                    <a:pt x="5080" y="583"/>
                  </a:lnTo>
                  <a:lnTo>
                    <a:pt x="5107" y="500"/>
                  </a:lnTo>
                  <a:lnTo>
                    <a:pt x="5107" y="416"/>
                  </a:lnTo>
                  <a:lnTo>
                    <a:pt x="5107" y="333"/>
                  </a:lnTo>
                  <a:lnTo>
                    <a:pt x="5080" y="250"/>
                  </a:lnTo>
                  <a:lnTo>
                    <a:pt x="4969" y="111"/>
                  </a:lnTo>
                  <a:lnTo>
                    <a:pt x="4858" y="28"/>
                  </a:lnTo>
                  <a:lnTo>
                    <a:pt x="47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4"/>
            <p:cNvSpPr/>
            <p:nvPr/>
          </p:nvSpPr>
          <p:spPr>
            <a:xfrm>
              <a:off x="4236700" y="2225400"/>
              <a:ext cx="127700" cy="84675"/>
            </a:xfrm>
            <a:custGeom>
              <a:avLst/>
              <a:gdLst/>
              <a:ahLst/>
              <a:cxnLst/>
              <a:rect l="l" t="t" r="r" b="b"/>
              <a:pathLst>
                <a:path w="5108" h="3387" extrusionOk="0">
                  <a:moveTo>
                    <a:pt x="0" y="0"/>
                  </a:moveTo>
                  <a:lnTo>
                    <a:pt x="0" y="2970"/>
                  </a:lnTo>
                  <a:lnTo>
                    <a:pt x="28" y="3053"/>
                  </a:lnTo>
                  <a:lnTo>
                    <a:pt x="56" y="3137"/>
                  </a:lnTo>
                  <a:lnTo>
                    <a:pt x="139" y="3248"/>
                  </a:lnTo>
                  <a:lnTo>
                    <a:pt x="278" y="3359"/>
                  </a:lnTo>
                  <a:lnTo>
                    <a:pt x="361" y="3386"/>
                  </a:lnTo>
                  <a:lnTo>
                    <a:pt x="4774" y="3386"/>
                  </a:lnTo>
                  <a:lnTo>
                    <a:pt x="4857" y="3359"/>
                  </a:lnTo>
                  <a:lnTo>
                    <a:pt x="4996"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34"/>
            <p:cNvSpPr/>
            <p:nvPr/>
          </p:nvSpPr>
          <p:spPr>
            <a:xfrm>
              <a:off x="4003575" y="2225400"/>
              <a:ext cx="127675" cy="84675"/>
            </a:xfrm>
            <a:custGeom>
              <a:avLst/>
              <a:gdLst/>
              <a:ahLst/>
              <a:cxnLst/>
              <a:rect l="l" t="t" r="r" b="b"/>
              <a:pathLst>
                <a:path w="5107" h="3387" extrusionOk="0">
                  <a:moveTo>
                    <a:pt x="0" y="0"/>
                  </a:moveTo>
                  <a:lnTo>
                    <a:pt x="0" y="2970"/>
                  </a:lnTo>
                  <a:lnTo>
                    <a:pt x="0" y="3053"/>
                  </a:lnTo>
                  <a:lnTo>
                    <a:pt x="28" y="3137"/>
                  </a:lnTo>
                  <a:lnTo>
                    <a:pt x="111" y="3248"/>
                  </a:lnTo>
                  <a:lnTo>
                    <a:pt x="250" y="3359"/>
                  </a:lnTo>
                  <a:lnTo>
                    <a:pt x="333" y="3386"/>
                  </a:lnTo>
                  <a:lnTo>
                    <a:pt x="4774" y="3386"/>
                  </a:lnTo>
                  <a:lnTo>
                    <a:pt x="4857" y="3359"/>
                  </a:lnTo>
                  <a:lnTo>
                    <a:pt x="4968"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7" name="Google Shape;2387;p34"/>
          <p:cNvSpPr/>
          <p:nvPr/>
        </p:nvSpPr>
        <p:spPr>
          <a:xfrm>
            <a:off x="1392571" y="2718646"/>
            <a:ext cx="360825" cy="296275"/>
          </a:xfrm>
          <a:custGeom>
            <a:avLst/>
            <a:gdLst/>
            <a:ahLst/>
            <a:cxnLst/>
            <a:rect l="l" t="t" r="r" b="b"/>
            <a:pathLst>
              <a:path w="14433" h="11851" extrusionOk="0">
                <a:moveTo>
                  <a:pt x="4247" y="5079"/>
                </a:moveTo>
                <a:lnTo>
                  <a:pt x="4247" y="6217"/>
                </a:lnTo>
                <a:lnTo>
                  <a:pt x="3969" y="6106"/>
                </a:lnTo>
                <a:lnTo>
                  <a:pt x="3636" y="5995"/>
                </a:lnTo>
                <a:lnTo>
                  <a:pt x="3331" y="5940"/>
                </a:lnTo>
                <a:lnTo>
                  <a:pt x="2998" y="5912"/>
                </a:lnTo>
                <a:lnTo>
                  <a:pt x="2776" y="5940"/>
                </a:lnTo>
                <a:lnTo>
                  <a:pt x="2554" y="5967"/>
                </a:lnTo>
                <a:lnTo>
                  <a:pt x="2554" y="5079"/>
                </a:lnTo>
                <a:close/>
                <a:moveTo>
                  <a:pt x="7494" y="5912"/>
                </a:moveTo>
                <a:lnTo>
                  <a:pt x="7327" y="6162"/>
                </a:lnTo>
                <a:lnTo>
                  <a:pt x="7189" y="6439"/>
                </a:lnTo>
                <a:lnTo>
                  <a:pt x="7078" y="6689"/>
                </a:lnTo>
                <a:lnTo>
                  <a:pt x="6967" y="6966"/>
                </a:lnTo>
                <a:lnTo>
                  <a:pt x="6911" y="7272"/>
                </a:lnTo>
                <a:lnTo>
                  <a:pt x="6828" y="7549"/>
                </a:lnTo>
                <a:lnTo>
                  <a:pt x="6800" y="7855"/>
                </a:lnTo>
                <a:lnTo>
                  <a:pt x="6800" y="8188"/>
                </a:lnTo>
                <a:lnTo>
                  <a:pt x="6800" y="8465"/>
                </a:lnTo>
                <a:lnTo>
                  <a:pt x="5912" y="8465"/>
                </a:lnTo>
                <a:lnTo>
                  <a:pt x="5856" y="8215"/>
                </a:lnTo>
                <a:lnTo>
                  <a:pt x="5801" y="7993"/>
                </a:lnTo>
                <a:lnTo>
                  <a:pt x="5718" y="7771"/>
                </a:lnTo>
                <a:lnTo>
                  <a:pt x="5634" y="7549"/>
                </a:lnTo>
                <a:lnTo>
                  <a:pt x="5523" y="7355"/>
                </a:lnTo>
                <a:lnTo>
                  <a:pt x="5385" y="7161"/>
                </a:lnTo>
                <a:lnTo>
                  <a:pt x="5246" y="6994"/>
                </a:lnTo>
                <a:lnTo>
                  <a:pt x="5107" y="6828"/>
                </a:lnTo>
                <a:lnTo>
                  <a:pt x="5107" y="5912"/>
                </a:lnTo>
                <a:close/>
                <a:moveTo>
                  <a:pt x="3164" y="6772"/>
                </a:moveTo>
                <a:lnTo>
                  <a:pt x="3359" y="6800"/>
                </a:lnTo>
                <a:lnTo>
                  <a:pt x="3719" y="6883"/>
                </a:lnTo>
                <a:lnTo>
                  <a:pt x="4052" y="7050"/>
                </a:lnTo>
                <a:lnTo>
                  <a:pt x="4330" y="7244"/>
                </a:lnTo>
                <a:lnTo>
                  <a:pt x="4580" y="7494"/>
                </a:lnTo>
                <a:lnTo>
                  <a:pt x="4802" y="7799"/>
                </a:lnTo>
                <a:lnTo>
                  <a:pt x="4968" y="8104"/>
                </a:lnTo>
                <a:lnTo>
                  <a:pt x="5052" y="8465"/>
                </a:lnTo>
                <a:lnTo>
                  <a:pt x="2887" y="8465"/>
                </a:lnTo>
                <a:lnTo>
                  <a:pt x="2831" y="8493"/>
                </a:lnTo>
                <a:lnTo>
                  <a:pt x="2693" y="8576"/>
                </a:lnTo>
                <a:lnTo>
                  <a:pt x="2609" y="8715"/>
                </a:lnTo>
                <a:lnTo>
                  <a:pt x="2582" y="8798"/>
                </a:lnTo>
                <a:lnTo>
                  <a:pt x="2554" y="8881"/>
                </a:lnTo>
                <a:lnTo>
                  <a:pt x="2582" y="8965"/>
                </a:lnTo>
                <a:lnTo>
                  <a:pt x="2609" y="9048"/>
                </a:lnTo>
                <a:lnTo>
                  <a:pt x="2693" y="9187"/>
                </a:lnTo>
                <a:lnTo>
                  <a:pt x="2831" y="9270"/>
                </a:lnTo>
                <a:lnTo>
                  <a:pt x="2887" y="9298"/>
                </a:lnTo>
                <a:lnTo>
                  <a:pt x="5052" y="9298"/>
                </a:lnTo>
                <a:lnTo>
                  <a:pt x="4968" y="9658"/>
                </a:lnTo>
                <a:lnTo>
                  <a:pt x="4802" y="9964"/>
                </a:lnTo>
                <a:lnTo>
                  <a:pt x="4580" y="10269"/>
                </a:lnTo>
                <a:lnTo>
                  <a:pt x="4330" y="10519"/>
                </a:lnTo>
                <a:lnTo>
                  <a:pt x="4052" y="10713"/>
                </a:lnTo>
                <a:lnTo>
                  <a:pt x="3719" y="10880"/>
                </a:lnTo>
                <a:lnTo>
                  <a:pt x="3359" y="10963"/>
                </a:lnTo>
                <a:lnTo>
                  <a:pt x="3164" y="10991"/>
                </a:lnTo>
                <a:lnTo>
                  <a:pt x="2776" y="10991"/>
                </a:lnTo>
                <a:lnTo>
                  <a:pt x="2554" y="10963"/>
                </a:lnTo>
                <a:lnTo>
                  <a:pt x="2360" y="10907"/>
                </a:lnTo>
                <a:lnTo>
                  <a:pt x="2165" y="10824"/>
                </a:lnTo>
                <a:lnTo>
                  <a:pt x="1971" y="10741"/>
                </a:lnTo>
                <a:lnTo>
                  <a:pt x="1804" y="10630"/>
                </a:lnTo>
                <a:lnTo>
                  <a:pt x="1638" y="10519"/>
                </a:lnTo>
                <a:lnTo>
                  <a:pt x="1471" y="10380"/>
                </a:lnTo>
                <a:lnTo>
                  <a:pt x="1333" y="10214"/>
                </a:lnTo>
                <a:lnTo>
                  <a:pt x="1222" y="10075"/>
                </a:lnTo>
                <a:lnTo>
                  <a:pt x="1111" y="9881"/>
                </a:lnTo>
                <a:lnTo>
                  <a:pt x="1000" y="9714"/>
                </a:lnTo>
                <a:lnTo>
                  <a:pt x="944" y="9520"/>
                </a:lnTo>
                <a:lnTo>
                  <a:pt x="889" y="9298"/>
                </a:lnTo>
                <a:lnTo>
                  <a:pt x="861" y="9103"/>
                </a:lnTo>
                <a:lnTo>
                  <a:pt x="833" y="8881"/>
                </a:lnTo>
                <a:lnTo>
                  <a:pt x="861" y="8659"/>
                </a:lnTo>
                <a:lnTo>
                  <a:pt x="889" y="8465"/>
                </a:lnTo>
                <a:lnTo>
                  <a:pt x="944" y="8243"/>
                </a:lnTo>
                <a:lnTo>
                  <a:pt x="1000" y="8049"/>
                </a:lnTo>
                <a:lnTo>
                  <a:pt x="1111" y="7882"/>
                </a:lnTo>
                <a:lnTo>
                  <a:pt x="1222" y="7688"/>
                </a:lnTo>
                <a:lnTo>
                  <a:pt x="1333" y="7549"/>
                </a:lnTo>
                <a:lnTo>
                  <a:pt x="1471" y="7383"/>
                </a:lnTo>
                <a:lnTo>
                  <a:pt x="1638" y="7244"/>
                </a:lnTo>
                <a:lnTo>
                  <a:pt x="1804" y="7133"/>
                </a:lnTo>
                <a:lnTo>
                  <a:pt x="1971" y="7022"/>
                </a:lnTo>
                <a:lnTo>
                  <a:pt x="2165" y="6939"/>
                </a:lnTo>
                <a:lnTo>
                  <a:pt x="2360" y="6855"/>
                </a:lnTo>
                <a:lnTo>
                  <a:pt x="2554" y="6800"/>
                </a:lnTo>
                <a:lnTo>
                  <a:pt x="2776" y="6772"/>
                </a:lnTo>
                <a:close/>
                <a:moveTo>
                  <a:pt x="11601" y="6772"/>
                </a:moveTo>
                <a:lnTo>
                  <a:pt x="11796" y="6800"/>
                </a:lnTo>
                <a:lnTo>
                  <a:pt x="11990" y="6855"/>
                </a:lnTo>
                <a:lnTo>
                  <a:pt x="12184" y="6911"/>
                </a:lnTo>
                <a:lnTo>
                  <a:pt x="12379" y="6994"/>
                </a:lnTo>
                <a:lnTo>
                  <a:pt x="12545" y="7077"/>
                </a:lnTo>
                <a:lnTo>
                  <a:pt x="12712" y="7188"/>
                </a:lnTo>
                <a:lnTo>
                  <a:pt x="12850" y="7299"/>
                </a:lnTo>
                <a:lnTo>
                  <a:pt x="13017" y="7438"/>
                </a:lnTo>
                <a:lnTo>
                  <a:pt x="13128" y="7577"/>
                </a:lnTo>
                <a:lnTo>
                  <a:pt x="13239" y="7744"/>
                </a:lnTo>
                <a:lnTo>
                  <a:pt x="13350" y="7910"/>
                </a:lnTo>
                <a:lnTo>
                  <a:pt x="13433" y="8104"/>
                </a:lnTo>
                <a:lnTo>
                  <a:pt x="13489" y="8271"/>
                </a:lnTo>
                <a:lnTo>
                  <a:pt x="13544" y="8465"/>
                </a:lnTo>
                <a:lnTo>
                  <a:pt x="13572" y="8687"/>
                </a:lnTo>
                <a:lnTo>
                  <a:pt x="13600" y="8881"/>
                </a:lnTo>
                <a:lnTo>
                  <a:pt x="13572" y="9103"/>
                </a:lnTo>
                <a:lnTo>
                  <a:pt x="13544" y="9298"/>
                </a:lnTo>
                <a:lnTo>
                  <a:pt x="13489" y="9520"/>
                </a:lnTo>
                <a:lnTo>
                  <a:pt x="13433" y="9714"/>
                </a:lnTo>
                <a:lnTo>
                  <a:pt x="13322" y="9881"/>
                </a:lnTo>
                <a:lnTo>
                  <a:pt x="13211" y="10075"/>
                </a:lnTo>
                <a:lnTo>
                  <a:pt x="13100" y="10214"/>
                </a:lnTo>
                <a:lnTo>
                  <a:pt x="12961" y="10380"/>
                </a:lnTo>
                <a:lnTo>
                  <a:pt x="12795" y="10519"/>
                </a:lnTo>
                <a:lnTo>
                  <a:pt x="12628" y="10630"/>
                </a:lnTo>
                <a:lnTo>
                  <a:pt x="12462" y="10741"/>
                </a:lnTo>
                <a:lnTo>
                  <a:pt x="12268" y="10824"/>
                </a:lnTo>
                <a:lnTo>
                  <a:pt x="12073" y="10907"/>
                </a:lnTo>
                <a:lnTo>
                  <a:pt x="11879" y="10963"/>
                </a:lnTo>
                <a:lnTo>
                  <a:pt x="11657" y="10991"/>
                </a:lnTo>
                <a:lnTo>
                  <a:pt x="11241" y="10991"/>
                </a:lnTo>
                <a:lnTo>
                  <a:pt x="11019" y="10963"/>
                </a:lnTo>
                <a:lnTo>
                  <a:pt x="10824" y="10907"/>
                </a:lnTo>
                <a:lnTo>
                  <a:pt x="10630" y="10824"/>
                </a:lnTo>
                <a:lnTo>
                  <a:pt x="10436" y="10741"/>
                </a:lnTo>
                <a:lnTo>
                  <a:pt x="10269" y="10630"/>
                </a:lnTo>
                <a:lnTo>
                  <a:pt x="10103" y="10519"/>
                </a:lnTo>
                <a:lnTo>
                  <a:pt x="9964" y="10380"/>
                </a:lnTo>
                <a:lnTo>
                  <a:pt x="9825" y="10214"/>
                </a:lnTo>
                <a:lnTo>
                  <a:pt x="9686" y="10075"/>
                </a:lnTo>
                <a:lnTo>
                  <a:pt x="9575" y="9881"/>
                </a:lnTo>
                <a:lnTo>
                  <a:pt x="9492" y="9714"/>
                </a:lnTo>
                <a:lnTo>
                  <a:pt x="9437" y="9520"/>
                </a:lnTo>
                <a:lnTo>
                  <a:pt x="9381" y="9298"/>
                </a:lnTo>
                <a:lnTo>
                  <a:pt x="9353" y="9103"/>
                </a:lnTo>
                <a:lnTo>
                  <a:pt x="9326" y="8881"/>
                </a:lnTo>
                <a:lnTo>
                  <a:pt x="9353" y="8548"/>
                </a:lnTo>
                <a:lnTo>
                  <a:pt x="9437" y="8215"/>
                </a:lnTo>
                <a:lnTo>
                  <a:pt x="9575" y="7910"/>
                </a:lnTo>
                <a:lnTo>
                  <a:pt x="9742" y="7633"/>
                </a:lnTo>
                <a:lnTo>
                  <a:pt x="9936" y="7410"/>
                </a:lnTo>
                <a:lnTo>
                  <a:pt x="10186" y="7188"/>
                </a:lnTo>
                <a:lnTo>
                  <a:pt x="10464" y="7022"/>
                </a:lnTo>
                <a:lnTo>
                  <a:pt x="10769" y="6883"/>
                </a:lnTo>
                <a:lnTo>
                  <a:pt x="10935" y="8909"/>
                </a:lnTo>
                <a:lnTo>
                  <a:pt x="10963" y="9020"/>
                </a:lnTo>
                <a:lnTo>
                  <a:pt x="10991" y="9076"/>
                </a:lnTo>
                <a:lnTo>
                  <a:pt x="11102" y="9214"/>
                </a:lnTo>
                <a:lnTo>
                  <a:pt x="11241" y="9298"/>
                </a:lnTo>
                <a:lnTo>
                  <a:pt x="11490" y="9298"/>
                </a:lnTo>
                <a:lnTo>
                  <a:pt x="11574" y="9270"/>
                </a:lnTo>
                <a:lnTo>
                  <a:pt x="11685" y="9159"/>
                </a:lnTo>
                <a:lnTo>
                  <a:pt x="11768" y="9020"/>
                </a:lnTo>
                <a:lnTo>
                  <a:pt x="11796" y="8937"/>
                </a:lnTo>
                <a:lnTo>
                  <a:pt x="11796" y="8854"/>
                </a:lnTo>
                <a:lnTo>
                  <a:pt x="11601" y="6772"/>
                </a:lnTo>
                <a:close/>
                <a:moveTo>
                  <a:pt x="7966" y="0"/>
                </a:moveTo>
                <a:lnTo>
                  <a:pt x="7910" y="28"/>
                </a:lnTo>
                <a:lnTo>
                  <a:pt x="7771" y="111"/>
                </a:lnTo>
                <a:lnTo>
                  <a:pt x="7660" y="250"/>
                </a:lnTo>
                <a:lnTo>
                  <a:pt x="7660" y="333"/>
                </a:lnTo>
                <a:lnTo>
                  <a:pt x="7633" y="417"/>
                </a:lnTo>
                <a:lnTo>
                  <a:pt x="7660" y="500"/>
                </a:lnTo>
                <a:lnTo>
                  <a:pt x="7660" y="583"/>
                </a:lnTo>
                <a:lnTo>
                  <a:pt x="7771" y="722"/>
                </a:lnTo>
                <a:lnTo>
                  <a:pt x="7910" y="805"/>
                </a:lnTo>
                <a:lnTo>
                  <a:pt x="7966" y="833"/>
                </a:lnTo>
                <a:lnTo>
                  <a:pt x="10214" y="833"/>
                </a:lnTo>
                <a:lnTo>
                  <a:pt x="10519" y="4219"/>
                </a:lnTo>
                <a:lnTo>
                  <a:pt x="10214" y="4247"/>
                </a:lnTo>
                <a:lnTo>
                  <a:pt x="9908" y="4302"/>
                </a:lnTo>
                <a:lnTo>
                  <a:pt x="9603" y="4385"/>
                </a:lnTo>
                <a:lnTo>
                  <a:pt x="9326" y="4469"/>
                </a:lnTo>
                <a:lnTo>
                  <a:pt x="9048" y="4580"/>
                </a:lnTo>
                <a:lnTo>
                  <a:pt x="8771" y="4718"/>
                </a:lnTo>
                <a:lnTo>
                  <a:pt x="8521" y="4885"/>
                </a:lnTo>
                <a:lnTo>
                  <a:pt x="8271" y="5079"/>
                </a:lnTo>
                <a:lnTo>
                  <a:pt x="5107" y="5079"/>
                </a:lnTo>
                <a:lnTo>
                  <a:pt x="5107" y="2526"/>
                </a:lnTo>
                <a:lnTo>
                  <a:pt x="6467" y="2526"/>
                </a:lnTo>
                <a:lnTo>
                  <a:pt x="6523" y="2498"/>
                </a:lnTo>
                <a:lnTo>
                  <a:pt x="6661" y="2415"/>
                </a:lnTo>
                <a:lnTo>
                  <a:pt x="6772" y="2276"/>
                </a:lnTo>
                <a:lnTo>
                  <a:pt x="6772" y="2193"/>
                </a:lnTo>
                <a:lnTo>
                  <a:pt x="6800" y="2110"/>
                </a:lnTo>
                <a:lnTo>
                  <a:pt x="6772" y="2026"/>
                </a:lnTo>
                <a:lnTo>
                  <a:pt x="6772" y="1943"/>
                </a:lnTo>
                <a:lnTo>
                  <a:pt x="6661" y="1804"/>
                </a:lnTo>
                <a:lnTo>
                  <a:pt x="6523" y="1721"/>
                </a:lnTo>
                <a:lnTo>
                  <a:pt x="6467" y="1693"/>
                </a:lnTo>
                <a:lnTo>
                  <a:pt x="3747" y="1693"/>
                </a:lnTo>
                <a:lnTo>
                  <a:pt x="3664" y="1721"/>
                </a:lnTo>
                <a:lnTo>
                  <a:pt x="3525" y="1804"/>
                </a:lnTo>
                <a:lnTo>
                  <a:pt x="3442" y="1943"/>
                </a:lnTo>
                <a:lnTo>
                  <a:pt x="3414" y="2026"/>
                </a:lnTo>
                <a:lnTo>
                  <a:pt x="3414" y="2110"/>
                </a:lnTo>
                <a:lnTo>
                  <a:pt x="3414" y="2193"/>
                </a:lnTo>
                <a:lnTo>
                  <a:pt x="3442" y="2276"/>
                </a:lnTo>
                <a:lnTo>
                  <a:pt x="3525" y="2415"/>
                </a:lnTo>
                <a:lnTo>
                  <a:pt x="3664" y="2498"/>
                </a:lnTo>
                <a:lnTo>
                  <a:pt x="3747" y="2526"/>
                </a:lnTo>
                <a:lnTo>
                  <a:pt x="4247" y="2526"/>
                </a:lnTo>
                <a:lnTo>
                  <a:pt x="4247" y="4219"/>
                </a:lnTo>
                <a:lnTo>
                  <a:pt x="417" y="4219"/>
                </a:lnTo>
                <a:lnTo>
                  <a:pt x="334" y="4247"/>
                </a:lnTo>
                <a:lnTo>
                  <a:pt x="250" y="4274"/>
                </a:lnTo>
                <a:lnTo>
                  <a:pt x="111" y="4358"/>
                </a:lnTo>
                <a:lnTo>
                  <a:pt x="28" y="4496"/>
                </a:lnTo>
                <a:lnTo>
                  <a:pt x="0" y="4552"/>
                </a:lnTo>
                <a:lnTo>
                  <a:pt x="0" y="4663"/>
                </a:lnTo>
                <a:lnTo>
                  <a:pt x="0" y="4746"/>
                </a:lnTo>
                <a:lnTo>
                  <a:pt x="28" y="4802"/>
                </a:lnTo>
                <a:lnTo>
                  <a:pt x="111" y="4940"/>
                </a:lnTo>
                <a:lnTo>
                  <a:pt x="250" y="5051"/>
                </a:lnTo>
                <a:lnTo>
                  <a:pt x="334" y="5051"/>
                </a:lnTo>
                <a:lnTo>
                  <a:pt x="417" y="5079"/>
                </a:lnTo>
                <a:lnTo>
                  <a:pt x="1721" y="5079"/>
                </a:lnTo>
                <a:lnTo>
                  <a:pt x="1721" y="6217"/>
                </a:lnTo>
                <a:lnTo>
                  <a:pt x="1360" y="6411"/>
                </a:lnTo>
                <a:lnTo>
                  <a:pt x="1027" y="6661"/>
                </a:lnTo>
                <a:lnTo>
                  <a:pt x="722" y="6966"/>
                </a:lnTo>
                <a:lnTo>
                  <a:pt x="472" y="7299"/>
                </a:lnTo>
                <a:lnTo>
                  <a:pt x="278" y="7660"/>
                </a:lnTo>
                <a:lnTo>
                  <a:pt x="111" y="8049"/>
                </a:lnTo>
                <a:lnTo>
                  <a:pt x="28" y="8437"/>
                </a:lnTo>
                <a:lnTo>
                  <a:pt x="0" y="8659"/>
                </a:lnTo>
                <a:lnTo>
                  <a:pt x="0" y="8881"/>
                </a:lnTo>
                <a:lnTo>
                  <a:pt x="0" y="9187"/>
                </a:lnTo>
                <a:lnTo>
                  <a:pt x="56" y="9464"/>
                </a:lnTo>
                <a:lnTo>
                  <a:pt x="139" y="9770"/>
                </a:lnTo>
                <a:lnTo>
                  <a:pt x="222" y="10019"/>
                </a:lnTo>
                <a:lnTo>
                  <a:pt x="361" y="10297"/>
                </a:lnTo>
                <a:lnTo>
                  <a:pt x="500" y="10547"/>
                </a:lnTo>
                <a:lnTo>
                  <a:pt x="694" y="10769"/>
                </a:lnTo>
                <a:lnTo>
                  <a:pt x="889" y="10963"/>
                </a:lnTo>
                <a:lnTo>
                  <a:pt x="1083" y="11157"/>
                </a:lnTo>
                <a:lnTo>
                  <a:pt x="1333" y="11324"/>
                </a:lnTo>
                <a:lnTo>
                  <a:pt x="1582" y="11490"/>
                </a:lnTo>
                <a:lnTo>
                  <a:pt x="1832" y="11601"/>
                </a:lnTo>
                <a:lnTo>
                  <a:pt x="2110" y="11712"/>
                </a:lnTo>
                <a:lnTo>
                  <a:pt x="2387" y="11795"/>
                </a:lnTo>
                <a:lnTo>
                  <a:pt x="2693" y="11823"/>
                </a:lnTo>
                <a:lnTo>
                  <a:pt x="2998" y="11851"/>
                </a:lnTo>
                <a:lnTo>
                  <a:pt x="3248" y="11823"/>
                </a:lnTo>
                <a:lnTo>
                  <a:pt x="3525" y="11795"/>
                </a:lnTo>
                <a:lnTo>
                  <a:pt x="3803" y="11740"/>
                </a:lnTo>
                <a:lnTo>
                  <a:pt x="4052" y="11657"/>
                </a:lnTo>
                <a:lnTo>
                  <a:pt x="4274" y="11546"/>
                </a:lnTo>
                <a:lnTo>
                  <a:pt x="4497" y="11407"/>
                </a:lnTo>
                <a:lnTo>
                  <a:pt x="4719" y="11268"/>
                </a:lnTo>
                <a:lnTo>
                  <a:pt x="4913" y="11102"/>
                </a:lnTo>
                <a:lnTo>
                  <a:pt x="5107" y="10935"/>
                </a:lnTo>
                <a:lnTo>
                  <a:pt x="5274" y="10741"/>
                </a:lnTo>
                <a:lnTo>
                  <a:pt x="5440" y="10519"/>
                </a:lnTo>
                <a:lnTo>
                  <a:pt x="5579" y="10297"/>
                </a:lnTo>
                <a:lnTo>
                  <a:pt x="5690" y="10075"/>
                </a:lnTo>
                <a:lnTo>
                  <a:pt x="5773" y="9825"/>
                </a:lnTo>
                <a:lnTo>
                  <a:pt x="5856" y="9575"/>
                </a:lnTo>
                <a:lnTo>
                  <a:pt x="5912" y="9298"/>
                </a:lnTo>
                <a:lnTo>
                  <a:pt x="7300" y="9298"/>
                </a:lnTo>
                <a:lnTo>
                  <a:pt x="7383" y="9270"/>
                </a:lnTo>
                <a:lnTo>
                  <a:pt x="7522" y="9187"/>
                </a:lnTo>
                <a:lnTo>
                  <a:pt x="7605" y="9048"/>
                </a:lnTo>
                <a:lnTo>
                  <a:pt x="7633" y="8965"/>
                </a:lnTo>
                <a:lnTo>
                  <a:pt x="7633" y="8881"/>
                </a:lnTo>
                <a:lnTo>
                  <a:pt x="7633" y="8188"/>
                </a:lnTo>
                <a:lnTo>
                  <a:pt x="7660" y="7855"/>
                </a:lnTo>
                <a:lnTo>
                  <a:pt x="7688" y="7549"/>
                </a:lnTo>
                <a:lnTo>
                  <a:pt x="7771" y="7272"/>
                </a:lnTo>
                <a:lnTo>
                  <a:pt x="7882" y="6966"/>
                </a:lnTo>
                <a:lnTo>
                  <a:pt x="7993" y="6717"/>
                </a:lnTo>
                <a:lnTo>
                  <a:pt x="8132" y="6467"/>
                </a:lnTo>
                <a:lnTo>
                  <a:pt x="8299" y="6217"/>
                </a:lnTo>
                <a:lnTo>
                  <a:pt x="8493" y="5995"/>
                </a:lnTo>
                <a:lnTo>
                  <a:pt x="8715" y="5801"/>
                </a:lnTo>
                <a:lnTo>
                  <a:pt x="8937" y="5607"/>
                </a:lnTo>
                <a:lnTo>
                  <a:pt x="9159" y="5468"/>
                </a:lnTo>
                <a:lnTo>
                  <a:pt x="9437" y="5329"/>
                </a:lnTo>
                <a:lnTo>
                  <a:pt x="9686" y="5218"/>
                </a:lnTo>
                <a:lnTo>
                  <a:pt x="9964" y="5135"/>
                </a:lnTo>
                <a:lnTo>
                  <a:pt x="10269" y="5079"/>
                </a:lnTo>
                <a:lnTo>
                  <a:pt x="10602" y="5079"/>
                </a:lnTo>
                <a:lnTo>
                  <a:pt x="10686" y="6023"/>
                </a:lnTo>
                <a:lnTo>
                  <a:pt x="10436" y="6106"/>
                </a:lnTo>
                <a:lnTo>
                  <a:pt x="10214" y="6189"/>
                </a:lnTo>
                <a:lnTo>
                  <a:pt x="10019" y="6300"/>
                </a:lnTo>
                <a:lnTo>
                  <a:pt x="9797" y="6439"/>
                </a:lnTo>
                <a:lnTo>
                  <a:pt x="9603" y="6578"/>
                </a:lnTo>
                <a:lnTo>
                  <a:pt x="9437" y="6717"/>
                </a:lnTo>
                <a:lnTo>
                  <a:pt x="9270" y="6883"/>
                </a:lnTo>
                <a:lnTo>
                  <a:pt x="9104" y="7077"/>
                </a:lnTo>
                <a:lnTo>
                  <a:pt x="8965" y="7272"/>
                </a:lnTo>
                <a:lnTo>
                  <a:pt x="8854" y="7466"/>
                </a:lnTo>
                <a:lnTo>
                  <a:pt x="8743" y="7688"/>
                </a:lnTo>
                <a:lnTo>
                  <a:pt x="8660" y="7910"/>
                </a:lnTo>
                <a:lnTo>
                  <a:pt x="8576" y="8132"/>
                </a:lnTo>
                <a:lnTo>
                  <a:pt x="8521" y="8382"/>
                </a:lnTo>
                <a:lnTo>
                  <a:pt x="8493" y="8632"/>
                </a:lnTo>
                <a:lnTo>
                  <a:pt x="8493" y="8881"/>
                </a:lnTo>
                <a:lnTo>
                  <a:pt x="8493" y="9187"/>
                </a:lnTo>
                <a:lnTo>
                  <a:pt x="8549" y="9464"/>
                </a:lnTo>
                <a:lnTo>
                  <a:pt x="8632" y="9770"/>
                </a:lnTo>
                <a:lnTo>
                  <a:pt x="8715" y="10019"/>
                </a:lnTo>
                <a:lnTo>
                  <a:pt x="8854" y="10297"/>
                </a:lnTo>
                <a:lnTo>
                  <a:pt x="8993" y="10547"/>
                </a:lnTo>
                <a:lnTo>
                  <a:pt x="9159" y="10769"/>
                </a:lnTo>
                <a:lnTo>
                  <a:pt x="9353" y="10963"/>
                </a:lnTo>
                <a:lnTo>
                  <a:pt x="9575" y="11157"/>
                </a:lnTo>
                <a:lnTo>
                  <a:pt x="9797" y="11324"/>
                </a:lnTo>
                <a:lnTo>
                  <a:pt x="10047" y="11490"/>
                </a:lnTo>
                <a:lnTo>
                  <a:pt x="10297" y="11601"/>
                </a:lnTo>
                <a:lnTo>
                  <a:pt x="10575" y="11712"/>
                </a:lnTo>
                <a:lnTo>
                  <a:pt x="10852" y="11795"/>
                </a:lnTo>
                <a:lnTo>
                  <a:pt x="11157" y="11823"/>
                </a:lnTo>
                <a:lnTo>
                  <a:pt x="11435" y="11851"/>
                </a:lnTo>
                <a:lnTo>
                  <a:pt x="11740" y="11823"/>
                </a:lnTo>
                <a:lnTo>
                  <a:pt x="12045" y="11795"/>
                </a:lnTo>
                <a:lnTo>
                  <a:pt x="12323" y="11712"/>
                </a:lnTo>
                <a:lnTo>
                  <a:pt x="12601" y="11601"/>
                </a:lnTo>
                <a:lnTo>
                  <a:pt x="12850" y="11490"/>
                </a:lnTo>
                <a:lnTo>
                  <a:pt x="13100" y="11324"/>
                </a:lnTo>
                <a:lnTo>
                  <a:pt x="13350" y="11157"/>
                </a:lnTo>
                <a:lnTo>
                  <a:pt x="13544" y="10963"/>
                </a:lnTo>
                <a:lnTo>
                  <a:pt x="13738" y="10769"/>
                </a:lnTo>
                <a:lnTo>
                  <a:pt x="13933" y="10547"/>
                </a:lnTo>
                <a:lnTo>
                  <a:pt x="14071" y="10297"/>
                </a:lnTo>
                <a:lnTo>
                  <a:pt x="14210" y="10019"/>
                </a:lnTo>
                <a:lnTo>
                  <a:pt x="14294" y="9770"/>
                </a:lnTo>
                <a:lnTo>
                  <a:pt x="14377" y="9464"/>
                </a:lnTo>
                <a:lnTo>
                  <a:pt x="14432" y="9187"/>
                </a:lnTo>
                <a:lnTo>
                  <a:pt x="14432" y="8881"/>
                </a:lnTo>
                <a:lnTo>
                  <a:pt x="14432" y="8576"/>
                </a:lnTo>
                <a:lnTo>
                  <a:pt x="14377" y="8299"/>
                </a:lnTo>
                <a:lnTo>
                  <a:pt x="14294" y="8021"/>
                </a:lnTo>
                <a:lnTo>
                  <a:pt x="14210" y="7744"/>
                </a:lnTo>
                <a:lnTo>
                  <a:pt x="14071" y="7494"/>
                </a:lnTo>
                <a:lnTo>
                  <a:pt x="13933" y="7244"/>
                </a:lnTo>
                <a:lnTo>
                  <a:pt x="13766" y="7022"/>
                </a:lnTo>
                <a:lnTo>
                  <a:pt x="13572" y="6828"/>
                </a:lnTo>
                <a:lnTo>
                  <a:pt x="13378" y="6633"/>
                </a:lnTo>
                <a:lnTo>
                  <a:pt x="13156" y="6467"/>
                </a:lnTo>
                <a:lnTo>
                  <a:pt x="12906" y="6300"/>
                </a:lnTo>
                <a:lnTo>
                  <a:pt x="12656" y="6189"/>
                </a:lnTo>
                <a:lnTo>
                  <a:pt x="12379" y="6078"/>
                </a:lnTo>
                <a:lnTo>
                  <a:pt x="12101" y="5995"/>
                </a:lnTo>
                <a:lnTo>
                  <a:pt x="11823" y="5940"/>
                </a:lnTo>
                <a:lnTo>
                  <a:pt x="11518" y="5940"/>
                </a:lnTo>
                <a:lnTo>
                  <a:pt x="11435" y="5079"/>
                </a:lnTo>
                <a:lnTo>
                  <a:pt x="12295" y="5079"/>
                </a:lnTo>
                <a:lnTo>
                  <a:pt x="12545" y="5051"/>
                </a:lnTo>
                <a:lnTo>
                  <a:pt x="12795" y="4968"/>
                </a:lnTo>
                <a:lnTo>
                  <a:pt x="12989" y="4857"/>
                </a:lnTo>
                <a:lnTo>
                  <a:pt x="13183" y="4691"/>
                </a:lnTo>
                <a:lnTo>
                  <a:pt x="13350" y="4524"/>
                </a:lnTo>
                <a:lnTo>
                  <a:pt x="13461" y="4302"/>
                </a:lnTo>
                <a:lnTo>
                  <a:pt x="13544" y="4052"/>
                </a:lnTo>
                <a:lnTo>
                  <a:pt x="13572" y="3803"/>
                </a:lnTo>
                <a:lnTo>
                  <a:pt x="13572" y="2110"/>
                </a:lnTo>
                <a:lnTo>
                  <a:pt x="13544" y="2026"/>
                </a:lnTo>
                <a:lnTo>
                  <a:pt x="13516" y="1943"/>
                </a:lnTo>
                <a:lnTo>
                  <a:pt x="13433" y="1804"/>
                </a:lnTo>
                <a:lnTo>
                  <a:pt x="13294" y="1721"/>
                </a:lnTo>
                <a:lnTo>
                  <a:pt x="13211" y="1693"/>
                </a:lnTo>
                <a:lnTo>
                  <a:pt x="11130" y="1693"/>
                </a:lnTo>
                <a:lnTo>
                  <a:pt x="11019" y="389"/>
                </a:lnTo>
                <a:lnTo>
                  <a:pt x="10991" y="222"/>
                </a:lnTo>
                <a:lnTo>
                  <a:pt x="10880" y="111"/>
                </a:lnTo>
                <a:lnTo>
                  <a:pt x="10769" y="28"/>
                </a:lnTo>
                <a:lnTo>
                  <a:pt x="1060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05" name="Google Shape;2405;p34"/>
          <p:cNvGrpSpPr/>
          <p:nvPr/>
        </p:nvGrpSpPr>
        <p:grpSpPr>
          <a:xfrm>
            <a:off x="1392571" y="1536134"/>
            <a:ext cx="360825" cy="361525"/>
            <a:chOff x="270025" y="2684700"/>
            <a:chExt cx="360825" cy="361525"/>
          </a:xfrm>
        </p:grpSpPr>
        <p:sp>
          <p:nvSpPr>
            <p:cNvPr id="2406" name="Google Shape;2406;p34"/>
            <p:cNvSpPr/>
            <p:nvPr/>
          </p:nvSpPr>
          <p:spPr>
            <a:xfrm>
              <a:off x="312350" y="2727025"/>
              <a:ext cx="63175" cy="63875"/>
            </a:xfrm>
            <a:custGeom>
              <a:avLst/>
              <a:gdLst/>
              <a:ahLst/>
              <a:cxnLst/>
              <a:rect l="l" t="t" r="r" b="b"/>
              <a:pathLst>
                <a:path w="2527" h="2555" extrusionOk="0">
                  <a:moveTo>
                    <a:pt x="1250" y="1"/>
                  </a:moveTo>
                  <a:lnTo>
                    <a:pt x="1000" y="29"/>
                  </a:lnTo>
                  <a:lnTo>
                    <a:pt x="778" y="112"/>
                  </a:lnTo>
                  <a:lnTo>
                    <a:pt x="556" y="223"/>
                  </a:lnTo>
                  <a:lnTo>
                    <a:pt x="361" y="389"/>
                  </a:lnTo>
                  <a:lnTo>
                    <a:pt x="195" y="556"/>
                  </a:lnTo>
                  <a:lnTo>
                    <a:pt x="84" y="778"/>
                  </a:lnTo>
                  <a:lnTo>
                    <a:pt x="28" y="1028"/>
                  </a:lnTo>
                  <a:lnTo>
                    <a:pt x="1" y="1278"/>
                  </a:lnTo>
                  <a:lnTo>
                    <a:pt x="28" y="1527"/>
                  </a:lnTo>
                  <a:lnTo>
                    <a:pt x="84" y="1777"/>
                  </a:lnTo>
                  <a:lnTo>
                    <a:pt x="195" y="1999"/>
                  </a:lnTo>
                  <a:lnTo>
                    <a:pt x="361" y="2166"/>
                  </a:lnTo>
                  <a:lnTo>
                    <a:pt x="556" y="2332"/>
                  </a:lnTo>
                  <a:lnTo>
                    <a:pt x="778" y="2443"/>
                  </a:lnTo>
                  <a:lnTo>
                    <a:pt x="1000" y="2526"/>
                  </a:lnTo>
                  <a:lnTo>
                    <a:pt x="1250" y="2554"/>
                  </a:lnTo>
                  <a:lnTo>
                    <a:pt x="1527" y="2526"/>
                  </a:lnTo>
                  <a:lnTo>
                    <a:pt x="1749" y="2443"/>
                  </a:lnTo>
                  <a:lnTo>
                    <a:pt x="1971" y="2332"/>
                  </a:lnTo>
                  <a:lnTo>
                    <a:pt x="2165" y="2166"/>
                  </a:lnTo>
                  <a:lnTo>
                    <a:pt x="2304" y="1999"/>
                  </a:lnTo>
                  <a:lnTo>
                    <a:pt x="2415" y="1777"/>
                  </a:lnTo>
                  <a:lnTo>
                    <a:pt x="2498" y="1527"/>
                  </a:lnTo>
                  <a:lnTo>
                    <a:pt x="2526" y="1278"/>
                  </a:lnTo>
                  <a:lnTo>
                    <a:pt x="2498" y="1028"/>
                  </a:lnTo>
                  <a:lnTo>
                    <a:pt x="2415" y="778"/>
                  </a:lnTo>
                  <a:lnTo>
                    <a:pt x="2304" y="556"/>
                  </a:lnTo>
                  <a:lnTo>
                    <a:pt x="2165" y="389"/>
                  </a:lnTo>
                  <a:lnTo>
                    <a:pt x="1971" y="223"/>
                  </a:lnTo>
                  <a:lnTo>
                    <a:pt x="1749" y="112"/>
                  </a:lnTo>
                  <a:lnTo>
                    <a:pt x="1527" y="29"/>
                  </a:lnTo>
                  <a:lnTo>
                    <a:pt x="125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4"/>
            <p:cNvSpPr/>
            <p:nvPr/>
          </p:nvSpPr>
          <p:spPr>
            <a:xfrm>
              <a:off x="370625" y="2786000"/>
              <a:ext cx="28475" cy="28475"/>
            </a:xfrm>
            <a:custGeom>
              <a:avLst/>
              <a:gdLst/>
              <a:ahLst/>
              <a:cxnLst/>
              <a:rect l="l" t="t" r="r" b="b"/>
              <a:pathLst>
                <a:path w="1139" h="1139" extrusionOk="0">
                  <a:moveTo>
                    <a:pt x="417" y="1"/>
                  </a:moveTo>
                  <a:lnTo>
                    <a:pt x="251" y="29"/>
                  </a:lnTo>
                  <a:lnTo>
                    <a:pt x="195" y="56"/>
                  </a:lnTo>
                  <a:lnTo>
                    <a:pt x="112" y="112"/>
                  </a:lnTo>
                  <a:lnTo>
                    <a:pt x="84" y="167"/>
                  </a:lnTo>
                  <a:lnTo>
                    <a:pt x="29" y="251"/>
                  </a:lnTo>
                  <a:lnTo>
                    <a:pt x="1" y="417"/>
                  </a:lnTo>
                  <a:lnTo>
                    <a:pt x="29" y="584"/>
                  </a:lnTo>
                  <a:lnTo>
                    <a:pt x="84" y="639"/>
                  </a:lnTo>
                  <a:lnTo>
                    <a:pt x="112" y="723"/>
                  </a:lnTo>
                  <a:lnTo>
                    <a:pt x="417" y="1000"/>
                  </a:lnTo>
                  <a:lnTo>
                    <a:pt x="500" y="1056"/>
                  </a:lnTo>
                  <a:lnTo>
                    <a:pt x="556" y="1111"/>
                  </a:lnTo>
                  <a:lnTo>
                    <a:pt x="723" y="1139"/>
                  </a:lnTo>
                  <a:lnTo>
                    <a:pt x="889" y="1111"/>
                  </a:lnTo>
                  <a:lnTo>
                    <a:pt x="945" y="1056"/>
                  </a:lnTo>
                  <a:lnTo>
                    <a:pt x="1028" y="1000"/>
                  </a:lnTo>
                  <a:lnTo>
                    <a:pt x="1083" y="945"/>
                  </a:lnTo>
                  <a:lnTo>
                    <a:pt x="1111" y="861"/>
                  </a:lnTo>
                  <a:lnTo>
                    <a:pt x="1139" y="723"/>
                  </a:lnTo>
                  <a:lnTo>
                    <a:pt x="1111" y="556"/>
                  </a:lnTo>
                  <a:lnTo>
                    <a:pt x="1083" y="473"/>
                  </a:lnTo>
                  <a:lnTo>
                    <a:pt x="1028" y="417"/>
                  </a:lnTo>
                  <a:lnTo>
                    <a:pt x="723" y="112"/>
                  </a:lnTo>
                  <a:lnTo>
                    <a:pt x="667" y="56"/>
                  </a:lnTo>
                  <a:lnTo>
                    <a:pt x="584"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4"/>
            <p:cNvSpPr/>
            <p:nvPr/>
          </p:nvSpPr>
          <p:spPr>
            <a:xfrm>
              <a:off x="288075" y="2703450"/>
              <a:ext cx="29150" cy="28475"/>
            </a:xfrm>
            <a:custGeom>
              <a:avLst/>
              <a:gdLst/>
              <a:ahLst/>
              <a:cxnLst/>
              <a:rect l="l" t="t" r="r" b="b"/>
              <a:pathLst>
                <a:path w="1166" h="1139" extrusionOk="0">
                  <a:moveTo>
                    <a:pt x="444" y="0"/>
                  </a:moveTo>
                  <a:lnTo>
                    <a:pt x="278" y="28"/>
                  </a:lnTo>
                  <a:lnTo>
                    <a:pt x="195" y="84"/>
                  </a:lnTo>
                  <a:lnTo>
                    <a:pt x="139" y="139"/>
                  </a:lnTo>
                  <a:lnTo>
                    <a:pt x="84" y="195"/>
                  </a:lnTo>
                  <a:lnTo>
                    <a:pt x="56" y="278"/>
                  </a:lnTo>
                  <a:lnTo>
                    <a:pt x="0" y="417"/>
                  </a:lnTo>
                  <a:lnTo>
                    <a:pt x="56" y="583"/>
                  </a:lnTo>
                  <a:lnTo>
                    <a:pt x="84" y="666"/>
                  </a:lnTo>
                  <a:lnTo>
                    <a:pt x="139" y="722"/>
                  </a:lnTo>
                  <a:lnTo>
                    <a:pt x="444" y="1027"/>
                  </a:lnTo>
                  <a:lnTo>
                    <a:pt x="500" y="1083"/>
                  </a:lnTo>
                  <a:lnTo>
                    <a:pt x="583" y="1110"/>
                  </a:lnTo>
                  <a:lnTo>
                    <a:pt x="722" y="1138"/>
                  </a:lnTo>
                  <a:lnTo>
                    <a:pt x="888" y="1110"/>
                  </a:lnTo>
                  <a:lnTo>
                    <a:pt x="972" y="1083"/>
                  </a:lnTo>
                  <a:lnTo>
                    <a:pt x="1027" y="1027"/>
                  </a:lnTo>
                  <a:lnTo>
                    <a:pt x="1083" y="944"/>
                  </a:lnTo>
                  <a:lnTo>
                    <a:pt x="1138" y="888"/>
                  </a:lnTo>
                  <a:lnTo>
                    <a:pt x="1166" y="722"/>
                  </a:lnTo>
                  <a:lnTo>
                    <a:pt x="1138" y="555"/>
                  </a:lnTo>
                  <a:lnTo>
                    <a:pt x="1083" y="500"/>
                  </a:lnTo>
                  <a:lnTo>
                    <a:pt x="1027" y="417"/>
                  </a:lnTo>
                  <a:lnTo>
                    <a:pt x="722" y="139"/>
                  </a:lnTo>
                  <a:lnTo>
                    <a:pt x="666" y="84"/>
                  </a:lnTo>
                  <a:lnTo>
                    <a:pt x="583" y="28"/>
                  </a:lnTo>
                  <a:lnTo>
                    <a:pt x="4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4"/>
            <p:cNvSpPr/>
            <p:nvPr/>
          </p:nvSpPr>
          <p:spPr>
            <a:xfrm>
              <a:off x="288075" y="2786000"/>
              <a:ext cx="29150" cy="28475"/>
            </a:xfrm>
            <a:custGeom>
              <a:avLst/>
              <a:gdLst/>
              <a:ahLst/>
              <a:cxnLst/>
              <a:rect l="l" t="t" r="r" b="b"/>
              <a:pathLst>
                <a:path w="1166" h="1139" extrusionOk="0">
                  <a:moveTo>
                    <a:pt x="722" y="1"/>
                  </a:moveTo>
                  <a:lnTo>
                    <a:pt x="583" y="29"/>
                  </a:lnTo>
                  <a:lnTo>
                    <a:pt x="500" y="56"/>
                  </a:lnTo>
                  <a:lnTo>
                    <a:pt x="444" y="112"/>
                  </a:lnTo>
                  <a:lnTo>
                    <a:pt x="139" y="417"/>
                  </a:lnTo>
                  <a:lnTo>
                    <a:pt x="84" y="473"/>
                  </a:lnTo>
                  <a:lnTo>
                    <a:pt x="56" y="556"/>
                  </a:lnTo>
                  <a:lnTo>
                    <a:pt x="0" y="723"/>
                  </a:lnTo>
                  <a:lnTo>
                    <a:pt x="56" y="861"/>
                  </a:lnTo>
                  <a:lnTo>
                    <a:pt x="84" y="945"/>
                  </a:lnTo>
                  <a:lnTo>
                    <a:pt x="139" y="1000"/>
                  </a:lnTo>
                  <a:lnTo>
                    <a:pt x="195" y="1056"/>
                  </a:lnTo>
                  <a:lnTo>
                    <a:pt x="278" y="1111"/>
                  </a:lnTo>
                  <a:lnTo>
                    <a:pt x="444" y="1139"/>
                  </a:lnTo>
                  <a:lnTo>
                    <a:pt x="583" y="1111"/>
                  </a:lnTo>
                  <a:lnTo>
                    <a:pt x="666" y="1056"/>
                  </a:lnTo>
                  <a:lnTo>
                    <a:pt x="722" y="1000"/>
                  </a:lnTo>
                  <a:lnTo>
                    <a:pt x="1027" y="723"/>
                  </a:lnTo>
                  <a:lnTo>
                    <a:pt x="1083" y="639"/>
                  </a:lnTo>
                  <a:lnTo>
                    <a:pt x="1138" y="584"/>
                  </a:lnTo>
                  <a:lnTo>
                    <a:pt x="1166" y="417"/>
                  </a:lnTo>
                  <a:lnTo>
                    <a:pt x="1138" y="251"/>
                  </a:lnTo>
                  <a:lnTo>
                    <a:pt x="1083" y="167"/>
                  </a:lnTo>
                  <a:lnTo>
                    <a:pt x="1027" y="112"/>
                  </a:lnTo>
                  <a:lnTo>
                    <a:pt x="972" y="56"/>
                  </a:lnTo>
                  <a:lnTo>
                    <a:pt x="888" y="29"/>
                  </a:lnTo>
                  <a:lnTo>
                    <a:pt x="7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4"/>
            <p:cNvSpPr/>
            <p:nvPr/>
          </p:nvSpPr>
          <p:spPr>
            <a:xfrm>
              <a:off x="370625" y="2703450"/>
              <a:ext cx="28475" cy="28475"/>
            </a:xfrm>
            <a:custGeom>
              <a:avLst/>
              <a:gdLst/>
              <a:ahLst/>
              <a:cxnLst/>
              <a:rect l="l" t="t" r="r" b="b"/>
              <a:pathLst>
                <a:path w="1139" h="1139" extrusionOk="0">
                  <a:moveTo>
                    <a:pt x="723" y="0"/>
                  </a:moveTo>
                  <a:lnTo>
                    <a:pt x="556" y="28"/>
                  </a:lnTo>
                  <a:lnTo>
                    <a:pt x="500" y="84"/>
                  </a:lnTo>
                  <a:lnTo>
                    <a:pt x="417" y="139"/>
                  </a:lnTo>
                  <a:lnTo>
                    <a:pt x="112" y="417"/>
                  </a:lnTo>
                  <a:lnTo>
                    <a:pt x="84" y="500"/>
                  </a:lnTo>
                  <a:lnTo>
                    <a:pt x="29" y="555"/>
                  </a:lnTo>
                  <a:lnTo>
                    <a:pt x="1" y="722"/>
                  </a:lnTo>
                  <a:lnTo>
                    <a:pt x="29" y="888"/>
                  </a:lnTo>
                  <a:lnTo>
                    <a:pt x="84" y="944"/>
                  </a:lnTo>
                  <a:lnTo>
                    <a:pt x="112" y="1027"/>
                  </a:lnTo>
                  <a:lnTo>
                    <a:pt x="195" y="1083"/>
                  </a:lnTo>
                  <a:lnTo>
                    <a:pt x="251" y="1110"/>
                  </a:lnTo>
                  <a:lnTo>
                    <a:pt x="417" y="1138"/>
                  </a:lnTo>
                  <a:lnTo>
                    <a:pt x="584" y="1110"/>
                  </a:lnTo>
                  <a:lnTo>
                    <a:pt x="667" y="1083"/>
                  </a:lnTo>
                  <a:lnTo>
                    <a:pt x="723" y="1027"/>
                  </a:lnTo>
                  <a:lnTo>
                    <a:pt x="1028" y="722"/>
                  </a:lnTo>
                  <a:lnTo>
                    <a:pt x="1083" y="666"/>
                  </a:lnTo>
                  <a:lnTo>
                    <a:pt x="1111" y="583"/>
                  </a:lnTo>
                  <a:lnTo>
                    <a:pt x="1139" y="417"/>
                  </a:lnTo>
                  <a:lnTo>
                    <a:pt x="1111" y="278"/>
                  </a:lnTo>
                  <a:lnTo>
                    <a:pt x="1083" y="195"/>
                  </a:lnTo>
                  <a:lnTo>
                    <a:pt x="1028" y="139"/>
                  </a:lnTo>
                  <a:lnTo>
                    <a:pt x="945" y="84"/>
                  </a:lnTo>
                  <a:lnTo>
                    <a:pt x="889" y="28"/>
                  </a:lnTo>
                  <a:lnTo>
                    <a:pt x="7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4"/>
            <p:cNvSpPr/>
            <p:nvPr/>
          </p:nvSpPr>
          <p:spPr>
            <a:xfrm>
              <a:off x="333175" y="2801275"/>
              <a:ext cx="21525" cy="31950"/>
            </a:xfrm>
            <a:custGeom>
              <a:avLst/>
              <a:gdLst/>
              <a:ahLst/>
              <a:cxnLst/>
              <a:rect l="l" t="t" r="r" b="b"/>
              <a:pathLst>
                <a:path w="861" h="1278" extrusionOk="0">
                  <a:moveTo>
                    <a:pt x="333" y="1"/>
                  </a:moveTo>
                  <a:lnTo>
                    <a:pt x="250" y="28"/>
                  </a:lnTo>
                  <a:lnTo>
                    <a:pt x="139" y="112"/>
                  </a:lnTo>
                  <a:lnTo>
                    <a:pt x="28" y="250"/>
                  </a:lnTo>
                  <a:lnTo>
                    <a:pt x="0" y="334"/>
                  </a:lnTo>
                  <a:lnTo>
                    <a:pt x="0" y="417"/>
                  </a:lnTo>
                  <a:lnTo>
                    <a:pt x="0" y="833"/>
                  </a:lnTo>
                  <a:lnTo>
                    <a:pt x="0" y="944"/>
                  </a:lnTo>
                  <a:lnTo>
                    <a:pt x="28" y="1000"/>
                  </a:lnTo>
                  <a:lnTo>
                    <a:pt x="139" y="1138"/>
                  </a:lnTo>
                  <a:lnTo>
                    <a:pt x="250" y="1222"/>
                  </a:lnTo>
                  <a:lnTo>
                    <a:pt x="333" y="1249"/>
                  </a:lnTo>
                  <a:lnTo>
                    <a:pt x="417" y="1277"/>
                  </a:lnTo>
                  <a:lnTo>
                    <a:pt x="500" y="1249"/>
                  </a:lnTo>
                  <a:lnTo>
                    <a:pt x="583" y="1222"/>
                  </a:lnTo>
                  <a:lnTo>
                    <a:pt x="722" y="1138"/>
                  </a:lnTo>
                  <a:lnTo>
                    <a:pt x="805" y="1000"/>
                  </a:lnTo>
                  <a:lnTo>
                    <a:pt x="833" y="944"/>
                  </a:lnTo>
                  <a:lnTo>
                    <a:pt x="861" y="833"/>
                  </a:lnTo>
                  <a:lnTo>
                    <a:pt x="861" y="417"/>
                  </a:lnTo>
                  <a:lnTo>
                    <a:pt x="833" y="334"/>
                  </a:lnTo>
                  <a:lnTo>
                    <a:pt x="805" y="250"/>
                  </a:lnTo>
                  <a:lnTo>
                    <a:pt x="722" y="112"/>
                  </a:lnTo>
                  <a:lnTo>
                    <a:pt x="583" y="28"/>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34"/>
            <p:cNvSpPr/>
            <p:nvPr/>
          </p:nvSpPr>
          <p:spPr>
            <a:xfrm>
              <a:off x="333175" y="2684700"/>
              <a:ext cx="21525" cy="31950"/>
            </a:xfrm>
            <a:custGeom>
              <a:avLst/>
              <a:gdLst/>
              <a:ahLst/>
              <a:cxnLst/>
              <a:rect l="l" t="t" r="r" b="b"/>
              <a:pathLst>
                <a:path w="861" h="1278" extrusionOk="0">
                  <a:moveTo>
                    <a:pt x="417" y="1"/>
                  </a:moveTo>
                  <a:lnTo>
                    <a:pt x="333" y="29"/>
                  </a:lnTo>
                  <a:lnTo>
                    <a:pt x="250" y="29"/>
                  </a:lnTo>
                  <a:lnTo>
                    <a:pt x="139" y="140"/>
                  </a:lnTo>
                  <a:lnTo>
                    <a:pt x="28" y="279"/>
                  </a:lnTo>
                  <a:lnTo>
                    <a:pt x="0" y="334"/>
                  </a:lnTo>
                  <a:lnTo>
                    <a:pt x="0" y="445"/>
                  </a:lnTo>
                  <a:lnTo>
                    <a:pt x="0" y="861"/>
                  </a:lnTo>
                  <a:lnTo>
                    <a:pt x="0" y="945"/>
                  </a:lnTo>
                  <a:lnTo>
                    <a:pt x="28" y="1028"/>
                  </a:lnTo>
                  <a:lnTo>
                    <a:pt x="139" y="1167"/>
                  </a:lnTo>
                  <a:lnTo>
                    <a:pt x="250" y="1250"/>
                  </a:lnTo>
                  <a:lnTo>
                    <a:pt x="333" y="1278"/>
                  </a:lnTo>
                  <a:lnTo>
                    <a:pt x="500" y="1278"/>
                  </a:lnTo>
                  <a:lnTo>
                    <a:pt x="583" y="1250"/>
                  </a:lnTo>
                  <a:lnTo>
                    <a:pt x="722" y="1167"/>
                  </a:lnTo>
                  <a:lnTo>
                    <a:pt x="805" y="1028"/>
                  </a:lnTo>
                  <a:lnTo>
                    <a:pt x="833" y="945"/>
                  </a:lnTo>
                  <a:lnTo>
                    <a:pt x="861" y="861"/>
                  </a:lnTo>
                  <a:lnTo>
                    <a:pt x="861" y="445"/>
                  </a:lnTo>
                  <a:lnTo>
                    <a:pt x="833" y="334"/>
                  </a:lnTo>
                  <a:lnTo>
                    <a:pt x="805" y="279"/>
                  </a:lnTo>
                  <a:lnTo>
                    <a:pt x="722" y="140"/>
                  </a:lnTo>
                  <a:lnTo>
                    <a:pt x="583" y="29"/>
                  </a:lnTo>
                  <a:lnTo>
                    <a:pt x="500"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34"/>
            <p:cNvSpPr/>
            <p:nvPr/>
          </p:nvSpPr>
          <p:spPr>
            <a:xfrm>
              <a:off x="270025" y="2748550"/>
              <a:ext cx="31250" cy="20825"/>
            </a:xfrm>
            <a:custGeom>
              <a:avLst/>
              <a:gdLst/>
              <a:ahLst/>
              <a:cxnLst/>
              <a:rect l="l" t="t" r="r" b="b"/>
              <a:pathLst>
                <a:path w="1250" h="833" extrusionOk="0">
                  <a:moveTo>
                    <a:pt x="334" y="0"/>
                  </a:moveTo>
                  <a:lnTo>
                    <a:pt x="250" y="28"/>
                  </a:lnTo>
                  <a:lnTo>
                    <a:pt x="112" y="111"/>
                  </a:lnTo>
                  <a:lnTo>
                    <a:pt x="28" y="250"/>
                  </a:lnTo>
                  <a:lnTo>
                    <a:pt x="1" y="333"/>
                  </a:lnTo>
                  <a:lnTo>
                    <a:pt x="1" y="417"/>
                  </a:lnTo>
                  <a:lnTo>
                    <a:pt x="1" y="500"/>
                  </a:lnTo>
                  <a:lnTo>
                    <a:pt x="28" y="583"/>
                  </a:lnTo>
                  <a:lnTo>
                    <a:pt x="112" y="722"/>
                  </a:lnTo>
                  <a:lnTo>
                    <a:pt x="250" y="805"/>
                  </a:lnTo>
                  <a:lnTo>
                    <a:pt x="334" y="833"/>
                  </a:lnTo>
                  <a:lnTo>
                    <a:pt x="917" y="833"/>
                  </a:lnTo>
                  <a:lnTo>
                    <a:pt x="1000" y="805"/>
                  </a:lnTo>
                  <a:lnTo>
                    <a:pt x="1139" y="722"/>
                  </a:lnTo>
                  <a:lnTo>
                    <a:pt x="1222" y="583"/>
                  </a:lnTo>
                  <a:lnTo>
                    <a:pt x="1250" y="500"/>
                  </a:lnTo>
                  <a:lnTo>
                    <a:pt x="1250" y="417"/>
                  </a:lnTo>
                  <a:lnTo>
                    <a:pt x="1250" y="333"/>
                  </a:lnTo>
                  <a:lnTo>
                    <a:pt x="1222" y="250"/>
                  </a:lnTo>
                  <a:lnTo>
                    <a:pt x="1139" y="111"/>
                  </a:lnTo>
                  <a:lnTo>
                    <a:pt x="1000" y="28"/>
                  </a:lnTo>
                  <a:lnTo>
                    <a:pt x="9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34"/>
            <p:cNvSpPr/>
            <p:nvPr/>
          </p:nvSpPr>
          <p:spPr>
            <a:xfrm>
              <a:off x="385900" y="2748550"/>
              <a:ext cx="31950" cy="20825"/>
            </a:xfrm>
            <a:custGeom>
              <a:avLst/>
              <a:gdLst/>
              <a:ahLst/>
              <a:cxnLst/>
              <a:rect l="l" t="t" r="r" b="b"/>
              <a:pathLst>
                <a:path w="1278" h="833" extrusionOk="0">
                  <a:moveTo>
                    <a:pt x="334" y="0"/>
                  </a:moveTo>
                  <a:lnTo>
                    <a:pt x="278" y="28"/>
                  </a:lnTo>
                  <a:lnTo>
                    <a:pt x="139" y="111"/>
                  </a:lnTo>
                  <a:lnTo>
                    <a:pt x="56" y="250"/>
                  </a:lnTo>
                  <a:lnTo>
                    <a:pt x="28" y="333"/>
                  </a:lnTo>
                  <a:lnTo>
                    <a:pt x="0" y="417"/>
                  </a:lnTo>
                  <a:lnTo>
                    <a:pt x="28" y="500"/>
                  </a:lnTo>
                  <a:lnTo>
                    <a:pt x="56" y="583"/>
                  </a:lnTo>
                  <a:lnTo>
                    <a:pt x="139" y="722"/>
                  </a:lnTo>
                  <a:lnTo>
                    <a:pt x="278" y="805"/>
                  </a:lnTo>
                  <a:lnTo>
                    <a:pt x="334" y="833"/>
                  </a:lnTo>
                  <a:lnTo>
                    <a:pt x="944" y="833"/>
                  </a:lnTo>
                  <a:lnTo>
                    <a:pt x="1027" y="805"/>
                  </a:lnTo>
                  <a:lnTo>
                    <a:pt x="1166" y="722"/>
                  </a:lnTo>
                  <a:lnTo>
                    <a:pt x="1249" y="583"/>
                  </a:lnTo>
                  <a:lnTo>
                    <a:pt x="1277" y="500"/>
                  </a:lnTo>
                  <a:lnTo>
                    <a:pt x="1277" y="417"/>
                  </a:lnTo>
                  <a:lnTo>
                    <a:pt x="1277" y="333"/>
                  </a:lnTo>
                  <a:lnTo>
                    <a:pt x="1249" y="250"/>
                  </a:lnTo>
                  <a:lnTo>
                    <a:pt x="1166" y="111"/>
                  </a:lnTo>
                  <a:lnTo>
                    <a:pt x="1027" y="28"/>
                  </a:lnTo>
                  <a:lnTo>
                    <a:pt x="9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34"/>
            <p:cNvSpPr/>
            <p:nvPr/>
          </p:nvSpPr>
          <p:spPr>
            <a:xfrm>
              <a:off x="458750" y="2790875"/>
              <a:ext cx="151975" cy="142950"/>
            </a:xfrm>
            <a:custGeom>
              <a:avLst/>
              <a:gdLst/>
              <a:ahLst/>
              <a:cxnLst/>
              <a:rect l="l" t="t" r="r" b="b"/>
              <a:pathLst>
                <a:path w="6079" h="5718" extrusionOk="0">
                  <a:moveTo>
                    <a:pt x="2110" y="0"/>
                  </a:moveTo>
                  <a:lnTo>
                    <a:pt x="1999" y="56"/>
                  </a:lnTo>
                  <a:lnTo>
                    <a:pt x="1916" y="83"/>
                  </a:lnTo>
                  <a:lnTo>
                    <a:pt x="1860" y="167"/>
                  </a:lnTo>
                  <a:lnTo>
                    <a:pt x="1" y="2776"/>
                  </a:lnTo>
                  <a:lnTo>
                    <a:pt x="2082" y="5717"/>
                  </a:lnTo>
                  <a:lnTo>
                    <a:pt x="2554" y="5579"/>
                  </a:lnTo>
                  <a:lnTo>
                    <a:pt x="3053" y="5468"/>
                  </a:lnTo>
                  <a:lnTo>
                    <a:pt x="4053" y="5301"/>
                  </a:lnTo>
                  <a:lnTo>
                    <a:pt x="5052" y="5162"/>
                  </a:lnTo>
                  <a:lnTo>
                    <a:pt x="6079" y="5107"/>
                  </a:lnTo>
                  <a:lnTo>
                    <a:pt x="2554" y="167"/>
                  </a:lnTo>
                  <a:lnTo>
                    <a:pt x="2471" y="83"/>
                  </a:lnTo>
                  <a:lnTo>
                    <a:pt x="2387" y="56"/>
                  </a:lnTo>
                  <a:lnTo>
                    <a:pt x="230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4"/>
            <p:cNvSpPr/>
            <p:nvPr/>
          </p:nvSpPr>
          <p:spPr>
            <a:xfrm>
              <a:off x="338725" y="2833200"/>
              <a:ext cx="151275" cy="123525"/>
            </a:xfrm>
            <a:custGeom>
              <a:avLst/>
              <a:gdLst/>
              <a:ahLst/>
              <a:cxnLst/>
              <a:rect l="l" t="t" r="r" b="b"/>
              <a:pathLst>
                <a:path w="6051" h="4941" extrusionOk="0">
                  <a:moveTo>
                    <a:pt x="2665" y="0"/>
                  </a:moveTo>
                  <a:lnTo>
                    <a:pt x="2581" y="56"/>
                  </a:lnTo>
                  <a:lnTo>
                    <a:pt x="2498" y="83"/>
                  </a:lnTo>
                  <a:lnTo>
                    <a:pt x="2415" y="167"/>
                  </a:lnTo>
                  <a:lnTo>
                    <a:pt x="0" y="3580"/>
                  </a:lnTo>
                  <a:lnTo>
                    <a:pt x="583" y="3691"/>
                  </a:lnTo>
                  <a:lnTo>
                    <a:pt x="1166" y="3802"/>
                  </a:lnTo>
                  <a:lnTo>
                    <a:pt x="1721" y="3941"/>
                  </a:lnTo>
                  <a:lnTo>
                    <a:pt x="2276" y="4108"/>
                  </a:lnTo>
                  <a:lnTo>
                    <a:pt x="2831" y="4274"/>
                  </a:lnTo>
                  <a:lnTo>
                    <a:pt x="3386" y="4496"/>
                  </a:lnTo>
                  <a:lnTo>
                    <a:pt x="3914" y="4718"/>
                  </a:lnTo>
                  <a:lnTo>
                    <a:pt x="4469" y="4940"/>
                  </a:lnTo>
                  <a:lnTo>
                    <a:pt x="5246" y="4607"/>
                  </a:lnTo>
                  <a:lnTo>
                    <a:pt x="6051" y="4302"/>
                  </a:lnTo>
                  <a:lnTo>
                    <a:pt x="3109" y="167"/>
                  </a:lnTo>
                  <a:lnTo>
                    <a:pt x="3053" y="83"/>
                  </a:lnTo>
                  <a:lnTo>
                    <a:pt x="2970" y="56"/>
                  </a:lnTo>
                  <a:lnTo>
                    <a:pt x="28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34"/>
            <p:cNvSpPr/>
            <p:nvPr/>
          </p:nvSpPr>
          <p:spPr>
            <a:xfrm>
              <a:off x="474025" y="2939350"/>
              <a:ext cx="156825" cy="106875"/>
            </a:xfrm>
            <a:custGeom>
              <a:avLst/>
              <a:gdLst/>
              <a:ahLst/>
              <a:cxnLst/>
              <a:rect l="l" t="t" r="r" b="b"/>
              <a:pathLst>
                <a:path w="6273" h="4275" extrusionOk="0">
                  <a:moveTo>
                    <a:pt x="5856" y="0"/>
                  </a:moveTo>
                  <a:lnTo>
                    <a:pt x="5079" y="28"/>
                  </a:lnTo>
                  <a:lnTo>
                    <a:pt x="4330" y="84"/>
                  </a:lnTo>
                  <a:lnTo>
                    <a:pt x="3580" y="167"/>
                  </a:lnTo>
                  <a:lnTo>
                    <a:pt x="2859" y="306"/>
                  </a:lnTo>
                  <a:lnTo>
                    <a:pt x="2109" y="472"/>
                  </a:lnTo>
                  <a:lnTo>
                    <a:pt x="1388" y="666"/>
                  </a:lnTo>
                  <a:lnTo>
                    <a:pt x="694" y="916"/>
                  </a:lnTo>
                  <a:lnTo>
                    <a:pt x="0" y="1194"/>
                  </a:lnTo>
                  <a:lnTo>
                    <a:pt x="555" y="1499"/>
                  </a:lnTo>
                  <a:lnTo>
                    <a:pt x="1083" y="1860"/>
                  </a:lnTo>
                  <a:lnTo>
                    <a:pt x="1610" y="2221"/>
                  </a:lnTo>
                  <a:lnTo>
                    <a:pt x="2109" y="2609"/>
                  </a:lnTo>
                  <a:lnTo>
                    <a:pt x="4163" y="4274"/>
                  </a:lnTo>
                  <a:lnTo>
                    <a:pt x="5856" y="4274"/>
                  </a:lnTo>
                  <a:lnTo>
                    <a:pt x="5939" y="4247"/>
                  </a:lnTo>
                  <a:lnTo>
                    <a:pt x="6023" y="4219"/>
                  </a:lnTo>
                  <a:lnTo>
                    <a:pt x="6134" y="4136"/>
                  </a:lnTo>
                  <a:lnTo>
                    <a:pt x="6245" y="3997"/>
                  </a:lnTo>
                  <a:lnTo>
                    <a:pt x="6272" y="3914"/>
                  </a:lnTo>
                  <a:lnTo>
                    <a:pt x="6272" y="3830"/>
                  </a:lnTo>
                  <a:lnTo>
                    <a:pt x="6272" y="417"/>
                  </a:lnTo>
                  <a:lnTo>
                    <a:pt x="6272" y="333"/>
                  </a:lnTo>
                  <a:lnTo>
                    <a:pt x="6245" y="250"/>
                  </a:lnTo>
                  <a:lnTo>
                    <a:pt x="6134" y="139"/>
                  </a:lnTo>
                  <a:lnTo>
                    <a:pt x="6023" y="28"/>
                  </a:lnTo>
                  <a:lnTo>
                    <a:pt x="593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34"/>
            <p:cNvSpPr/>
            <p:nvPr/>
          </p:nvSpPr>
          <p:spPr>
            <a:xfrm>
              <a:off x="270025" y="2939350"/>
              <a:ext cx="274100" cy="106875"/>
            </a:xfrm>
            <a:custGeom>
              <a:avLst/>
              <a:gdLst/>
              <a:ahLst/>
              <a:cxnLst/>
              <a:rect l="l" t="t" r="r" b="b"/>
              <a:pathLst>
                <a:path w="10964" h="4275" extrusionOk="0">
                  <a:moveTo>
                    <a:pt x="334" y="0"/>
                  </a:moveTo>
                  <a:lnTo>
                    <a:pt x="250" y="28"/>
                  </a:lnTo>
                  <a:lnTo>
                    <a:pt x="112" y="139"/>
                  </a:lnTo>
                  <a:lnTo>
                    <a:pt x="28" y="250"/>
                  </a:lnTo>
                  <a:lnTo>
                    <a:pt x="1" y="333"/>
                  </a:lnTo>
                  <a:lnTo>
                    <a:pt x="1" y="417"/>
                  </a:lnTo>
                  <a:lnTo>
                    <a:pt x="1" y="3830"/>
                  </a:lnTo>
                  <a:lnTo>
                    <a:pt x="1" y="3914"/>
                  </a:lnTo>
                  <a:lnTo>
                    <a:pt x="28" y="3997"/>
                  </a:lnTo>
                  <a:lnTo>
                    <a:pt x="112" y="4136"/>
                  </a:lnTo>
                  <a:lnTo>
                    <a:pt x="250" y="4219"/>
                  </a:lnTo>
                  <a:lnTo>
                    <a:pt x="334" y="4247"/>
                  </a:lnTo>
                  <a:lnTo>
                    <a:pt x="417" y="4274"/>
                  </a:lnTo>
                  <a:lnTo>
                    <a:pt x="10963" y="4274"/>
                  </a:lnTo>
                  <a:lnTo>
                    <a:pt x="9742" y="3303"/>
                  </a:lnTo>
                  <a:lnTo>
                    <a:pt x="9243" y="2914"/>
                  </a:lnTo>
                  <a:lnTo>
                    <a:pt x="8715" y="2554"/>
                  </a:lnTo>
                  <a:lnTo>
                    <a:pt x="8188" y="2221"/>
                  </a:lnTo>
                  <a:lnTo>
                    <a:pt x="7661" y="1888"/>
                  </a:lnTo>
                  <a:lnTo>
                    <a:pt x="7106" y="1610"/>
                  </a:lnTo>
                  <a:lnTo>
                    <a:pt x="6523" y="1333"/>
                  </a:lnTo>
                  <a:lnTo>
                    <a:pt x="5940" y="1083"/>
                  </a:lnTo>
                  <a:lnTo>
                    <a:pt x="5357" y="861"/>
                  </a:lnTo>
                  <a:lnTo>
                    <a:pt x="4747" y="666"/>
                  </a:lnTo>
                  <a:lnTo>
                    <a:pt x="4164" y="500"/>
                  </a:lnTo>
                  <a:lnTo>
                    <a:pt x="3553" y="333"/>
                  </a:lnTo>
                  <a:lnTo>
                    <a:pt x="2915" y="222"/>
                  </a:lnTo>
                  <a:lnTo>
                    <a:pt x="2304" y="139"/>
                  </a:lnTo>
                  <a:lnTo>
                    <a:pt x="1666" y="56"/>
                  </a:lnTo>
                  <a:lnTo>
                    <a:pt x="1055" y="28"/>
                  </a:lnTo>
                  <a:lnTo>
                    <a:pt x="4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2391;p34">
            <a:extLst>
              <a:ext uri="{FF2B5EF4-FFF2-40B4-BE49-F238E27FC236}">
                <a16:creationId xmlns:a16="http://schemas.microsoft.com/office/drawing/2014/main" id="{643A9F1C-D6C5-C49D-96A5-4A9D19B02134}"/>
              </a:ext>
            </a:extLst>
          </p:cNvPr>
          <p:cNvGrpSpPr/>
          <p:nvPr/>
        </p:nvGrpSpPr>
        <p:grpSpPr>
          <a:xfrm>
            <a:off x="5275958" y="2729395"/>
            <a:ext cx="361500" cy="274775"/>
            <a:chOff x="6221775" y="2013775"/>
            <a:chExt cx="361500" cy="274775"/>
          </a:xfrm>
        </p:grpSpPr>
        <p:sp>
          <p:nvSpPr>
            <p:cNvPr id="3" name="Google Shape;2392;p34">
              <a:extLst>
                <a:ext uri="{FF2B5EF4-FFF2-40B4-BE49-F238E27FC236}">
                  <a16:creationId xmlns:a16="http://schemas.microsoft.com/office/drawing/2014/main" id="{7133858E-7C9E-A49C-CE72-5304335C21F8}"/>
                </a:ext>
              </a:extLst>
            </p:cNvPr>
            <p:cNvSpPr/>
            <p:nvPr/>
          </p:nvSpPr>
          <p:spPr>
            <a:xfrm>
              <a:off x="6455600" y="2162250"/>
              <a:ext cx="20825" cy="20850"/>
            </a:xfrm>
            <a:custGeom>
              <a:avLst/>
              <a:gdLst/>
              <a:ahLst/>
              <a:cxnLst/>
              <a:rect l="l" t="t" r="r" b="b"/>
              <a:pathLst>
                <a:path w="833" h="834" extrusionOk="0">
                  <a:moveTo>
                    <a:pt x="333" y="1"/>
                  </a:moveTo>
                  <a:lnTo>
                    <a:pt x="250" y="29"/>
                  </a:lnTo>
                  <a:lnTo>
                    <a:pt x="111" y="112"/>
                  </a:lnTo>
                  <a:lnTo>
                    <a:pt x="28" y="251"/>
                  </a:lnTo>
                  <a:lnTo>
                    <a:pt x="0" y="334"/>
                  </a:lnTo>
                  <a:lnTo>
                    <a:pt x="0" y="417"/>
                  </a:lnTo>
                  <a:lnTo>
                    <a:pt x="0" y="500"/>
                  </a:lnTo>
                  <a:lnTo>
                    <a:pt x="28" y="584"/>
                  </a:lnTo>
                  <a:lnTo>
                    <a:pt x="111" y="722"/>
                  </a:lnTo>
                  <a:lnTo>
                    <a:pt x="250" y="806"/>
                  </a:lnTo>
                  <a:lnTo>
                    <a:pt x="333" y="833"/>
                  </a:lnTo>
                  <a:lnTo>
                    <a:pt x="500" y="833"/>
                  </a:lnTo>
                  <a:lnTo>
                    <a:pt x="583" y="806"/>
                  </a:lnTo>
                  <a:lnTo>
                    <a:pt x="722" y="722"/>
                  </a:lnTo>
                  <a:lnTo>
                    <a:pt x="805" y="584"/>
                  </a:lnTo>
                  <a:lnTo>
                    <a:pt x="833" y="500"/>
                  </a:lnTo>
                  <a:lnTo>
                    <a:pt x="833" y="417"/>
                  </a:lnTo>
                  <a:lnTo>
                    <a:pt x="833" y="334"/>
                  </a:lnTo>
                  <a:lnTo>
                    <a:pt x="805" y="251"/>
                  </a:lnTo>
                  <a:lnTo>
                    <a:pt x="722" y="112"/>
                  </a:lnTo>
                  <a:lnTo>
                    <a:pt x="583" y="29"/>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393;p34">
              <a:extLst>
                <a:ext uri="{FF2B5EF4-FFF2-40B4-BE49-F238E27FC236}">
                  <a16:creationId xmlns:a16="http://schemas.microsoft.com/office/drawing/2014/main" id="{7D1E064D-2284-5BD7-6E23-81E9F1BCEF21}"/>
                </a:ext>
              </a:extLst>
            </p:cNvPr>
            <p:cNvSpPr/>
            <p:nvPr/>
          </p:nvSpPr>
          <p:spPr>
            <a:xfrm>
              <a:off x="6221775" y="2056100"/>
              <a:ext cx="361500" cy="127000"/>
            </a:xfrm>
            <a:custGeom>
              <a:avLst/>
              <a:gdLst/>
              <a:ahLst/>
              <a:cxnLst/>
              <a:rect l="l" t="t" r="r" b="b"/>
              <a:pathLst>
                <a:path w="14460" h="5080" extrusionOk="0">
                  <a:moveTo>
                    <a:pt x="4774" y="1694"/>
                  </a:moveTo>
                  <a:lnTo>
                    <a:pt x="4857" y="1721"/>
                  </a:lnTo>
                  <a:lnTo>
                    <a:pt x="4996" y="1832"/>
                  </a:lnTo>
                  <a:lnTo>
                    <a:pt x="5079" y="1943"/>
                  </a:lnTo>
                  <a:lnTo>
                    <a:pt x="5107" y="2027"/>
                  </a:lnTo>
                  <a:lnTo>
                    <a:pt x="5107" y="2110"/>
                  </a:lnTo>
                  <a:lnTo>
                    <a:pt x="5107" y="3803"/>
                  </a:lnTo>
                  <a:lnTo>
                    <a:pt x="5107" y="3886"/>
                  </a:lnTo>
                  <a:lnTo>
                    <a:pt x="5079" y="3969"/>
                  </a:lnTo>
                  <a:lnTo>
                    <a:pt x="4996" y="4108"/>
                  </a:lnTo>
                  <a:lnTo>
                    <a:pt x="4857" y="4191"/>
                  </a:lnTo>
                  <a:lnTo>
                    <a:pt x="4774" y="4219"/>
                  </a:lnTo>
                  <a:lnTo>
                    <a:pt x="4691" y="4247"/>
                  </a:lnTo>
                  <a:lnTo>
                    <a:pt x="2165" y="4247"/>
                  </a:lnTo>
                  <a:lnTo>
                    <a:pt x="2082" y="4219"/>
                  </a:lnTo>
                  <a:lnTo>
                    <a:pt x="1998" y="4191"/>
                  </a:lnTo>
                  <a:lnTo>
                    <a:pt x="1860" y="4108"/>
                  </a:lnTo>
                  <a:lnTo>
                    <a:pt x="1776" y="3969"/>
                  </a:lnTo>
                  <a:lnTo>
                    <a:pt x="1749" y="3886"/>
                  </a:lnTo>
                  <a:lnTo>
                    <a:pt x="1721" y="3803"/>
                  </a:lnTo>
                  <a:lnTo>
                    <a:pt x="1721" y="2110"/>
                  </a:lnTo>
                  <a:lnTo>
                    <a:pt x="1749" y="2027"/>
                  </a:lnTo>
                  <a:lnTo>
                    <a:pt x="1776" y="1943"/>
                  </a:lnTo>
                  <a:lnTo>
                    <a:pt x="1860" y="1832"/>
                  </a:lnTo>
                  <a:lnTo>
                    <a:pt x="1998" y="1721"/>
                  </a:lnTo>
                  <a:lnTo>
                    <a:pt x="2082" y="1694"/>
                  </a:lnTo>
                  <a:close/>
                  <a:moveTo>
                    <a:pt x="361" y="1"/>
                  </a:moveTo>
                  <a:lnTo>
                    <a:pt x="278" y="28"/>
                  </a:lnTo>
                  <a:lnTo>
                    <a:pt x="139" y="139"/>
                  </a:lnTo>
                  <a:lnTo>
                    <a:pt x="56" y="250"/>
                  </a:lnTo>
                  <a:lnTo>
                    <a:pt x="28" y="334"/>
                  </a:lnTo>
                  <a:lnTo>
                    <a:pt x="0" y="417"/>
                  </a:lnTo>
                  <a:lnTo>
                    <a:pt x="0" y="5079"/>
                  </a:lnTo>
                  <a:lnTo>
                    <a:pt x="6855" y="5079"/>
                  </a:lnTo>
                  <a:lnTo>
                    <a:pt x="6828" y="4857"/>
                  </a:lnTo>
                  <a:lnTo>
                    <a:pt x="6800" y="4663"/>
                  </a:lnTo>
                  <a:lnTo>
                    <a:pt x="6828" y="4358"/>
                  </a:lnTo>
                  <a:lnTo>
                    <a:pt x="6883" y="4053"/>
                  </a:lnTo>
                  <a:lnTo>
                    <a:pt x="6939" y="3775"/>
                  </a:lnTo>
                  <a:lnTo>
                    <a:pt x="7050" y="3498"/>
                  </a:lnTo>
                  <a:lnTo>
                    <a:pt x="7161" y="3248"/>
                  </a:lnTo>
                  <a:lnTo>
                    <a:pt x="7327" y="2998"/>
                  </a:lnTo>
                  <a:lnTo>
                    <a:pt x="7494" y="2776"/>
                  </a:lnTo>
                  <a:lnTo>
                    <a:pt x="7688" y="2554"/>
                  </a:lnTo>
                  <a:lnTo>
                    <a:pt x="7882" y="2360"/>
                  </a:lnTo>
                  <a:lnTo>
                    <a:pt x="8104" y="2193"/>
                  </a:lnTo>
                  <a:lnTo>
                    <a:pt x="8354" y="2054"/>
                  </a:lnTo>
                  <a:lnTo>
                    <a:pt x="8631" y="1916"/>
                  </a:lnTo>
                  <a:lnTo>
                    <a:pt x="8881" y="1832"/>
                  </a:lnTo>
                  <a:lnTo>
                    <a:pt x="9187" y="1749"/>
                  </a:lnTo>
                  <a:lnTo>
                    <a:pt x="9464" y="1721"/>
                  </a:lnTo>
                  <a:lnTo>
                    <a:pt x="9769" y="1694"/>
                  </a:lnTo>
                  <a:lnTo>
                    <a:pt x="10075" y="1721"/>
                  </a:lnTo>
                  <a:lnTo>
                    <a:pt x="10380" y="1749"/>
                  </a:lnTo>
                  <a:lnTo>
                    <a:pt x="10658" y="1832"/>
                  </a:lnTo>
                  <a:lnTo>
                    <a:pt x="10935" y="1916"/>
                  </a:lnTo>
                  <a:lnTo>
                    <a:pt x="11185" y="2054"/>
                  </a:lnTo>
                  <a:lnTo>
                    <a:pt x="11435" y="2193"/>
                  </a:lnTo>
                  <a:lnTo>
                    <a:pt x="11657" y="2360"/>
                  </a:lnTo>
                  <a:lnTo>
                    <a:pt x="11879" y="2554"/>
                  </a:lnTo>
                  <a:lnTo>
                    <a:pt x="12045" y="2776"/>
                  </a:lnTo>
                  <a:lnTo>
                    <a:pt x="12239" y="2998"/>
                  </a:lnTo>
                  <a:lnTo>
                    <a:pt x="12378" y="3248"/>
                  </a:lnTo>
                  <a:lnTo>
                    <a:pt x="12489" y="3498"/>
                  </a:lnTo>
                  <a:lnTo>
                    <a:pt x="12600" y="3775"/>
                  </a:lnTo>
                  <a:lnTo>
                    <a:pt x="12684" y="4053"/>
                  </a:lnTo>
                  <a:lnTo>
                    <a:pt x="12711" y="4358"/>
                  </a:lnTo>
                  <a:lnTo>
                    <a:pt x="12739" y="4663"/>
                  </a:lnTo>
                  <a:lnTo>
                    <a:pt x="12711" y="4857"/>
                  </a:lnTo>
                  <a:lnTo>
                    <a:pt x="12684" y="5079"/>
                  </a:lnTo>
                  <a:lnTo>
                    <a:pt x="14460" y="5079"/>
                  </a:lnTo>
                  <a:lnTo>
                    <a:pt x="14460" y="417"/>
                  </a:lnTo>
                  <a:lnTo>
                    <a:pt x="14432" y="334"/>
                  </a:lnTo>
                  <a:lnTo>
                    <a:pt x="14432" y="250"/>
                  </a:lnTo>
                  <a:lnTo>
                    <a:pt x="14321" y="139"/>
                  </a:lnTo>
                  <a:lnTo>
                    <a:pt x="14182" y="28"/>
                  </a:lnTo>
                  <a:lnTo>
                    <a:pt x="141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94;p34">
              <a:extLst>
                <a:ext uri="{FF2B5EF4-FFF2-40B4-BE49-F238E27FC236}">
                  <a16:creationId xmlns:a16="http://schemas.microsoft.com/office/drawing/2014/main" id="{A39DBC65-0DE3-169F-921C-B5B80FBD4651}"/>
                </a:ext>
              </a:extLst>
            </p:cNvPr>
            <p:cNvSpPr/>
            <p:nvPr/>
          </p:nvSpPr>
          <p:spPr>
            <a:xfrm>
              <a:off x="6221775" y="2203900"/>
              <a:ext cx="361500" cy="84650"/>
            </a:xfrm>
            <a:custGeom>
              <a:avLst/>
              <a:gdLst/>
              <a:ahLst/>
              <a:cxnLst/>
              <a:rect l="l" t="t" r="r" b="b"/>
              <a:pathLst>
                <a:path w="14460" h="3386" extrusionOk="0">
                  <a:moveTo>
                    <a:pt x="4774" y="860"/>
                  </a:moveTo>
                  <a:lnTo>
                    <a:pt x="4857" y="888"/>
                  </a:lnTo>
                  <a:lnTo>
                    <a:pt x="4996" y="971"/>
                  </a:lnTo>
                  <a:lnTo>
                    <a:pt x="5079" y="1110"/>
                  </a:lnTo>
                  <a:lnTo>
                    <a:pt x="5107" y="1193"/>
                  </a:lnTo>
                  <a:lnTo>
                    <a:pt x="5107" y="1277"/>
                  </a:lnTo>
                  <a:lnTo>
                    <a:pt x="5107" y="1360"/>
                  </a:lnTo>
                  <a:lnTo>
                    <a:pt x="5079" y="1443"/>
                  </a:lnTo>
                  <a:lnTo>
                    <a:pt x="4996" y="1582"/>
                  </a:lnTo>
                  <a:lnTo>
                    <a:pt x="4857" y="1665"/>
                  </a:lnTo>
                  <a:lnTo>
                    <a:pt x="4774" y="1693"/>
                  </a:lnTo>
                  <a:lnTo>
                    <a:pt x="2082" y="1693"/>
                  </a:lnTo>
                  <a:lnTo>
                    <a:pt x="1998" y="1665"/>
                  </a:lnTo>
                  <a:lnTo>
                    <a:pt x="1860" y="1582"/>
                  </a:lnTo>
                  <a:lnTo>
                    <a:pt x="1776" y="1443"/>
                  </a:lnTo>
                  <a:lnTo>
                    <a:pt x="1749" y="1360"/>
                  </a:lnTo>
                  <a:lnTo>
                    <a:pt x="1721" y="1277"/>
                  </a:lnTo>
                  <a:lnTo>
                    <a:pt x="1749" y="1193"/>
                  </a:lnTo>
                  <a:lnTo>
                    <a:pt x="1776" y="1110"/>
                  </a:lnTo>
                  <a:lnTo>
                    <a:pt x="1860" y="971"/>
                  </a:lnTo>
                  <a:lnTo>
                    <a:pt x="1998" y="888"/>
                  </a:lnTo>
                  <a:lnTo>
                    <a:pt x="2082" y="860"/>
                  </a:lnTo>
                  <a:close/>
                  <a:moveTo>
                    <a:pt x="0" y="0"/>
                  </a:moveTo>
                  <a:lnTo>
                    <a:pt x="0" y="2970"/>
                  </a:lnTo>
                  <a:lnTo>
                    <a:pt x="28" y="3053"/>
                  </a:lnTo>
                  <a:lnTo>
                    <a:pt x="56" y="3136"/>
                  </a:lnTo>
                  <a:lnTo>
                    <a:pt x="139" y="3275"/>
                  </a:lnTo>
                  <a:lnTo>
                    <a:pt x="278" y="3358"/>
                  </a:lnTo>
                  <a:lnTo>
                    <a:pt x="361" y="3386"/>
                  </a:lnTo>
                  <a:lnTo>
                    <a:pt x="14127" y="3386"/>
                  </a:lnTo>
                  <a:lnTo>
                    <a:pt x="14182" y="3358"/>
                  </a:lnTo>
                  <a:lnTo>
                    <a:pt x="14321" y="3275"/>
                  </a:lnTo>
                  <a:lnTo>
                    <a:pt x="14432" y="3136"/>
                  </a:lnTo>
                  <a:lnTo>
                    <a:pt x="14432" y="3053"/>
                  </a:lnTo>
                  <a:lnTo>
                    <a:pt x="14460" y="2970"/>
                  </a:lnTo>
                  <a:lnTo>
                    <a:pt x="14460" y="0"/>
                  </a:lnTo>
                  <a:lnTo>
                    <a:pt x="12434" y="0"/>
                  </a:lnTo>
                  <a:lnTo>
                    <a:pt x="12239" y="361"/>
                  </a:lnTo>
                  <a:lnTo>
                    <a:pt x="11990" y="694"/>
                  </a:lnTo>
                  <a:lnTo>
                    <a:pt x="11684" y="999"/>
                  </a:lnTo>
                  <a:lnTo>
                    <a:pt x="11379" y="1221"/>
                  </a:lnTo>
                  <a:lnTo>
                    <a:pt x="11018" y="1443"/>
                  </a:lnTo>
                  <a:lnTo>
                    <a:pt x="10630" y="1582"/>
                  </a:lnTo>
                  <a:lnTo>
                    <a:pt x="10213" y="1665"/>
                  </a:lnTo>
                  <a:lnTo>
                    <a:pt x="9769" y="1693"/>
                  </a:lnTo>
                  <a:lnTo>
                    <a:pt x="9353" y="1665"/>
                  </a:lnTo>
                  <a:lnTo>
                    <a:pt x="8937" y="1582"/>
                  </a:lnTo>
                  <a:lnTo>
                    <a:pt x="8548" y="1443"/>
                  </a:lnTo>
                  <a:lnTo>
                    <a:pt x="8187" y="1221"/>
                  </a:lnTo>
                  <a:lnTo>
                    <a:pt x="7854" y="999"/>
                  </a:lnTo>
                  <a:lnTo>
                    <a:pt x="7549" y="694"/>
                  </a:lnTo>
                  <a:lnTo>
                    <a:pt x="7299" y="361"/>
                  </a:lnTo>
                  <a:lnTo>
                    <a:pt x="71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95;p34">
              <a:extLst>
                <a:ext uri="{FF2B5EF4-FFF2-40B4-BE49-F238E27FC236}">
                  <a16:creationId xmlns:a16="http://schemas.microsoft.com/office/drawing/2014/main" id="{77837DC2-161E-2695-C401-F74260F5ACD4}"/>
                </a:ext>
              </a:extLst>
            </p:cNvPr>
            <p:cNvSpPr/>
            <p:nvPr/>
          </p:nvSpPr>
          <p:spPr>
            <a:xfrm>
              <a:off x="6286300" y="2119925"/>
              <a:ext cx="42350" cy="20850"/>
            </a:xfrm>
            <a:custGeom>
              <a:avLst/>
              <a:gdLst/>
              <a:ahLst/>
              <a:cxnLst/>
              <a:rect l="l" t="t" r="r" b="b"/>
              <a:pathLst>
                <a:path w="1694" h="834" extrusionOk="0">
                  <a:moveTo>
                    <a:pt x="0" y="1"/>
                  </a:moveTo>
                  <a:lnTo>
                    <a:pt x="0" y="834"/>
                  </a:lnTo>
                  <a:lnTo>
                    <a:pt x="1693" y="834"/>
                  </a:lnTo>
                  <a:lnTo>
                    <a:pt x="16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96;p34">
              <a:extLst>
                <a:ext uri="{FF2B5EF4-FFF2-40B4-BE49-F238E27FC236}">
                  <a16:creationId xmlns:a16="http://schemas.microsoft.com/office/drawing/2014/main" id="{A62DA049-E608-1353-0C64-3CE3EF5234F0}"/>
                </a:ext>
              </a:extLst>
            </p:cNvPr>
            <p:cNvSpPr/>
            <p:nvPr/>
          </p:nvSpPr>
          <p:spPr>
            <a:xfrm>
              <a:off x="6413275" y="2119925"/>
              <a:ext cx="105475" cy="105500"/>
            </a:xfrm>
            <a:custGeom>
              <a:avLst/>
              <a:gdLst/>
              <a:ahLst/>
              <a:cxnLst/>
              <a:rect l="l" t="t" r="r" b="b"/>
              <a:pathLst>
                <a:path w="4219" h="4220" extrusionOk="0">
                  <a:moveTo>
                    <a:pt x="2109" y="834"/>
                  </a:moveTo>
                  <a:lnTo>
                    <a:pt x="2359" y="861"/>
                  </a:lnTo>
                  <a:lnTo>
                    <a:pt x="2609" y="945"/>
                  </a:lnTo>
                  <a:lnTo>
                    <a:pt x="2831" y="1056"/>
                  </a:lnTo>
                  <a:lnTo>
                    <a:pt x="2998" y="1194"/>
                  </a:lnTo>
                  <a:lnTo>
                    <a:pt x="3164" y="1389"/>
                  </a:lnTo>
                  <a:lnTo>
                    <a:pt x="3275" y="1611"/>
                  </a:lnTo>
                  <a:lnTo>
                    <a:pt x="3358" y="1860"/>
                  </a:lnTo>
                  <a:lnTo>
                    <a:pt x="3386" y="2110"/>
                  </a:lnTo>
                  <a:lnTo>
                    <a:pt x="3358" y="2360"/>
                  </a:lnTo>
                  <a:lnTo>
                    <a:pt x="3275" y="2610"/>
                  </a:lnTo>
                  <a:lnTo>
                    <a:pt x="3164" y="2804"/>
                  </a:lnTo>
                  <a:lnTo>
                    <a:pt x="2998" y="2998"/>
                  </a:lnTo>
                  <a:lnTo>
                    <a:pt x="2831" y="3165"/>
                  </a:lnTo>
                  <a:lnTo>
                    <a:pt x="2609" y="3276"/>
                  </a:lnTo>
                  <a:lnTo>
                    <a:pt x="2359" y="3359"/>
                  </a:lnTo>
                  <a:lnTo>
                    <a:pt x="1860" y="3359"/>
                  </a:lnTo>
                  <a:lnTo>
                    <a:pt x="1610" y="3276"/>
                  </a:lnTo>
                  <a:lnTo>
                    <a:pt x="1416" y="3165"/>
                  </a:lnTo>
                  <a:lnTo>
                    <a:pt x="1221" y="2998"/>
                  </a:lnTo>
                  <a:lnTo>
                    <a:pt x="1055" y="2804"/>
                  </a:lnTo>
                  <a:lnTo>
                    <a:pt x="944" y="2610"/>
                  </a:lnTo>
                  <a:lnTo>
                    <a:pt x="860" y="2360"/>
                  </a:lnTo>
                  <a:lnTo>
                    <a:pt x="833" y="2110"/>
                  </a:lnTo>
                  <a:lnTo>
                    <a:pt x="860" y="1860"/>
                  </a:lnTo>
                  <a:lnTo>
                    <a:pt x="944" y="1611"/>
                  </a:lnTo>
                  <a:lnTo>
                    <a:pt x="1055" y="1389"/>
                  </a:lnTo>
                  <a:lnTo>
                    <a:pt x="1221" y="1194"/>
                  </a:lnTo>
                  <a:lnTo>
                    <a:pt x="1416" y="1056"/>
                  </a:lnTo>
                  <a:lnTo>
                    <a:pt x="1610" y="945"/>
                  </a:lnTo>
                  <a:lnTo>
                    <a:pt x="1860" y="861"/>
                  </a:lnTo>
                  <a:lnTo>
                    <a:pt x="2109" y="834"/>
                  </a:lnTo>
                  <a:close/>
                  <a:moveTo>
                    <a:pt x="1887" y="1"/>
                  </a:moveTo>
                  <a:lnTo>
                    <a:pt x="1693" y="29"/>
                  </a:lnTo>
                  <a:lnTo>
                    <a:pt x="1471" y="84"/>
                  </a:lnTo>
                  <a:lnTo>
                    <a:pt x="1277" y="167"/>
                  </a:lnTo>
                  <a:lnTo>
                    <a:pt x="1110" y="251"/>
                  </a:lnTo>
                  <a:lnTo>
                    <a:pt x="944" y="362"/>
                  </a:lnTo>
                  <a:lnTo>
                    <a:pt x="777" y="473"/>
                  </a:lnTo>
                  <a:lnTo>
                    <a:pt x="611" y="611"/>
                  </a:lnTo>
                  <a:lnTo>
                    <a:pt x="472" y="750"/>
                  </a:lnTo>
                  <a:lnTo>
                    <a:pt x="361" y="917"/>
                  </a:lnTo>
                  <a:lnTo>
                    <a:pt x="250" y="1083"/>
                  </a:lnTo>
                  <a:lnTo>
                    <a:pt x="167" y="1278"/>
                  </a:lnTo>
                  <a:lnTo>
                    <a:pt x="83" y="1472"/>
                  </a:lnTo>
                  <a:lnTo>
                    <a:pt x="28" y="1666"/>
                  </a:lnTo>
                  <a:lnTo>
                    <a:pt x="0" y="1888"/>
                  </a:lnTo>
                  <a:lnTo>
                    <a:pt x="0" y="2110"/>
                  </a:lnTo>
                  <a:lnTo>
                    <a:pt x="0" y="2332"/>
                  </a:lnTo>
                  <a:lnTo>
                    <a:pt x="28" y="2526"/>
                  </a:lnTo>
                  <a:lnTo>
                    <a:pt x="83" y="2721"/>
                  </a:lnTo>
                  <a:lnTo>
                    <a:pt x="167" y="2915"/>
                  </a:lnTo>
                  <a:lnTo>
                    <a:pt x="250" y="3109"/>
                  </a:lnTo>
                  <a:lnTo>
                    <a:pt x="361" y="3276"/>
                  </a:lnTo>
                  <a:lnTo>
                    <a:pt x="472" y="3442"/>
                  </a:lnTo>
                  <a:lnTo>
                    <a:pt x="611" y="3609"/>
                  </a:lnTo>
                  <a:lnTo>
                    <a:pt x="777" y="3748"/>
                  </a:lnTo>
                  <a:lnTo>
                    <a:pt x="944" y="3859"/>
                  </a:lnTo>
                  <a:lnTo>
                    <a:pt x="1110" y="3970"/>
                  </a:lnTo>
                  <a:lnTo>
                    <a:pt x="1277" y="4053"/>
                  </a:lnTo>
                  <a:lnTo>
                    <a:pt x="1471" y="4136"/>
                  </a:lnTo>
                  <a:lnTo>
                    <a:pt x="1693" y="4164"/>
                  </a:lnTo>
                  <a:lnTo>
                    <a:pt x="1887" y="4219"/>
                  </a:lnTo>
                  <a:lnTo>
                    <a:pt x="2331" y="4219"/>
                  </a:lnTo>
                  <a:lnTo>
                    <a:pt x="2526" y="4164"/>
                  </a:lnTo>
                  <a:lnTo>
                    <a:pt x="2748" y="4136"/>
                  </a:lnTo>
                  <a:lnTo>
                    <a:pt x="2942" y="4053"/>
                  </a:lnTo>
                  <a:lnTo>
                    <a:pt x="3109" y="3970"/>
                  </a:lnTo>
                  <a:lnTo>
                    <a:pt x="3303" y="3859"/>
                  </a:lnTo>
                  <a:lnTo>
                    <a:pt x="3469" y="3748"/>
                  </a:lnTo>
                  <a:lnTo>
                    <a:pt x="3608" y="3609"/>
                  </a:lnTo>
                  <a:lnTo>
                    <a:pt x="3747" y="3442"/>
                  </a:lnTo>
                  <a:lnTo>
                    <a:pt x="3858" y="3276"/>
                  </a:lnTo>
                  <a:lnTo>
                    <a:pt x="3969" y="3109"/>
                  </a:lnTo>
                  <a:lnTo>
                    <a:pt x="4052" y="2915"/>
                  </a:lnTo>
                  <a:lnTo>
                    <a:pt x="4135" y="2721"/>
                  </a:lnTo>
                  <a:lnTo>
                    <a:pt x="4191" y="2526"/>
                  </a:lnTo>
                  <a:lnTo>
                    <a:pt x="4219" y="2332"/>
                  </a:lnTo>
                  <a:lnTo>
                    <a:pt x="4219" y="2110"/>
                  </a:lnTo>
                  <a:lnTo>
                    <a:pt x="4219" y="1888"/>
                  </a:lnTo>
                  <a:lnTo>
                    <a:pt x="4191" y="1666"/>
                  </a:lnTo>
                  <a:lnTo>
                    <a:pt x="4135" y="1472"/>
                  </a:lnTo>
                  <a:lnTo>
                    <a:pt x="4052" y="1278"/>
                  </a:lnTo>
                  <a:lnTo>
                    <a:pt x="3969" y="1083"/>
                  </a:lnTo>
                  <a:lnTo>
                    <a:pt x="3858" y="917"/>
                  </a:lnTo>
                  <a:lnTo>
                    <a:pt x="3747" y="750"/>
                  </a:lnTo>
                  <a:lnTo>
                    <a:pt x="3608" y="611"/>
                  </a:lnTo>
                  <a:lnTo>
                    <a:pt x="3469" y="473"/>
                  </a:lnTo>
                  <a:lnTo>
                    <a:pt x="3303" y="362"/>
                  </a:lnTo>
                  <a:lnTo>
                    <a:pt x="3109" y="251"/>
                  </a:lnTo>
                  <a:lnTo>
                    <a:pt x="2942" y="167"/>
                  </a:lnTo>
                  <a:lnTo>
                    <a:pt x="2748" y="84"/>
                  </a:lnTo>
                  <a:lnTo>
                    <a:pt x="2526" y="29"/>
                  </a:lnTo>
                  <a:lnTo>
                    <a:pt x="23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97;p34">
              <a:extLst>
                <a:ext uri="{FF2B5EF4-FFF2-40B4-BE49-F238E27FC236}">
                  <a16:creationId xmlns:a16="http://schemas.microsoft.com/office/drawing/2014/main" id="{DD7F71CD-0DF4-C5DD-67D2-E387A23D10BA}"/>
                </a:ext>
              </a:extLst>
            </p:cNvPr>
            <p:cNvSpPr/>
            <p:nvPr/>
          </p:nvSpPr>
          <p:spPr>
            <a:xfrm>
              <a:off x="6264775" y="2013775"/>
              <a:ext cx="63875" cy="21550"/>
            </a:xfrm>
            <a:custGeom>
              <a:avLst/>
              <a:gdLst/>
              <a:ahLst/>
              <a:cxnLst/>
              <a:rect l="l" t="t" r="r" b="b"/>
              <a:pathLst>
                <a:path w="2555" h="862" extrusionOk="0">
                  <a:moveTo>
                    <a:pt x="362" y="1"/>
                  </a:moveTo>
                  <a:lnTo>
                    <a:pt x="278" y="28"/>
                  </a:lnTo>
                  <a:lnTo>
                    <a:pt x="140" y="139"/>
                  </a:lnTo>
                  <a:lnTo>
                    <a:pt x="56" y="250"/>
                  </a:lnTo>
                  <a:lnTo>
                    <a:pt x="29" y="334"/>
                  </a:lnTo>
                  <a:lnTo>
                    <a:pt x="1" y="417"/>
                  </a:lnTo>
                  <a:lnTo>
                    <a:pt x="1" y="861"/>
                  </a:lnTo>
                  <a:lnTo>
                    <a:pt x="2554" y="861"/>
                  </a:lnTo>
                  <a:lnTo>
                    <a:pt x="2554" y="417"/>
                  </a:lnTo>
                  <a:lnTo>
                    <a:pt x="2554" y="334"/>
                  </a:lnTo>
                  <a:lnTo>
                    <a:pt x="2526" y="250"/>
                  </a:lnTo>
                  <a:lnTo>
                    <a:pt x="2415" y="139"/>
                  </a:lnTo>
                  <a:lnTo>
                    <a:pt x="2304" y="28"/>
                  </a:lnTo>
                  <a:lnTo>
                    <a:pt x="222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TextBox 9">
            <a:extLst>
              <a:ext uri="{FF2B5EF4-FFF2-40B4-BE49-F238E27FC236}">
                <a16:creationId xmlns:a16="http://schemas.microsoft.com/office/drawing/2014/main" id="{573094F3-1D46-C2E9-ED0E-8E26C791F3D5}"/>
              </a:ext>
            </a:extLst>
          </p:cNvPr>
          <p:cNvSpPr txBox="1"/>
          <p:nvPr/>
        </p:nvSpPr>
        <p:spPr>
          <a:xfrm>
            <a:off x="3906933" y="4687393"/>
            <a:ext cx="3401308"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FFFFFF"/>
                </a:solidFill>
                <a:latin typeface="Roboto Medium"/>
                <a:ea typeface="Roboto Medium"/>
                <a:cs typeface="Roboto Medium"/>
              </a:rPr>
              <a:t>The Wolfe Island Ferry is a very nice ferry!</a:t>
            </a:r>
          </a:p>
          <a:p>
            <a:r>
              <a:rPr lang="en-US" sz="1100" dirty="0">
                <a:solidFill>
                  <a:srgbClr val="FFFFFF"/>
                </a:solidFill>
                <a:latin typeface="Roboto Medium"/>
                <a:ea typeface="Roboto Medium"/>
                <a:cs typeface="Roboto Medium"/>
              </a:rPr>
              <a:t>--The Arrogant Worms, "Wolfe Island Ferry"</a:t>
            </a:r>
            <a:endParaRPr lang="en-US" dirty="0"/>
          </a:p>
        </p:txBody>
      </p:sp>
      <p:sp>
        <p:nvSpPr>
          <p:cNvPr id="9" name="Rectangle: Rounded Corners 8" descr="The Wolfe Islander III ferry">
            <a:extLst>
              <a:ext uri="{FF2B5EF4-FFF2-40B4-BE49-F238E27FC236}">
                <a16:creationId xmlns:a16="http://schemas.microsoft.com/office/drawing/2014/main" id="{906A0F5F-704D-67BE-8F15-E9C908A0D75D}"/>
              </a:ext>
            </a:extLst>
          </p:cNvPr>
          <p:cNvSpPr/>
          <p:nvPr/>
        </p:nvSpPr>
        <p:spPr>
          <a:xfrm>
            <a:off x="1666671" y="3333156"/>
            <a:ext cx="3401308" cy="1245311"/>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54138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0"/>
        <p:cNvGrpSpPr/>
        <p:nvPr/>
      </p:nvGrpSpPr>
      <p:grpSpPr>
        <a:xfrm>
          <a:off x="0" y="0"/>
          <a:ext cx="0" cy="0"/>
          <a:chOff x="0" y="0"/>
          <a:chExt cx="0" cy="0"/>
        </a:xfrm>
      </p:grpSpPr>
      <p:sp>
        <p:nvSpPr>
          <p:cNvPr id="2361" name="Google Shape;2361;p34"/>
          <p:cNvSpPr txBox="1">
            <a:spLocks noGrp="1"/>
          </p:cNvSpPr>
          <p:nvPr>
            <p:ph type="title" idx="2"/>
          </p:nvPr>
        </p:nvSpPr>
        <p:spPr>
          <a:xfrm>
            <a:off x="6020038" y="1374359"/>
            <a:ext cx="2403962" cy="357170"/>
          </a:xfrm>
          <a:prstGeom prst="rect">
            <a:avLst/>
          </a:prstGeom>
        </p:spPr>
        <p:txBody>
          <a:bodyPr spcFirstLastPara="1" wrap="square" lIns="91425" tIns="91425" rIns="91425" bIns="91425" anchor="b" anchorCtr="0">
            <a:noAutofit/>
          </a:bodyPr>
          <a:lstStyle/>
          <a:p>
            <a:r>
              <a:rPr lang="en"/>
              <a:t>Minimal Config</a:t>
            </a:r>
            <a:endParaRPr lang="en-US"/>
          </a:p>
        </p:txBody>
      </p:sp>
      <p:sp>
        <p:nvSpPr>
          <p:cNvPr id="2362" name="Google Shape;2362;p34"/>
          <p:cNvSpPr txBox="1">
            <a:spLocks noGrp="1"/>
          </p:cNvSpPr>
          <p:nvPr>
            <p:ph type="subTitle" idx="3"/>
          </p:nvPr>
        </p:nvSpPr>
        <p:spPr>
          <a:xfrm>
            <a:off x="6020038" y="1597938"/>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Config is a bit more involved, but still not horrible and minimal</a:t>
            </a:r>
          </a:p>
        </p:txBody>
      </p:sp>
      <p:sp>
        <p:nvSpPr>
          <p:cNvPr id="2364" name="Google Shape;2364;p34"/>
          <p:cNvSpPr txBox="1">
            <a:spLocks noGrp="1"/>
          </p:cNvSpPr>
          <p:nvPr>
            <p:ph type="title" idx="15"/>
          </p:nvPr>
        </p:nvSpPr>
        <p:spPr>
          <a:xfrm>
            <a:off x="720000" y="365760"/>
            <a:ext cx="77040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ISO Resource Sharing</a:t>
            </a:r>
            <a:endParaRPr/>
          </a:p>
        </p:txBody>
      </p:sp>
      <p:sp>
        <p:nvSpPr>
          <p:cNvPr id="2365" name="Google Shape;2365;p34"/>
          <p:cNvSpPr txBox="1">
            <a:spLocks noGrp="1"/>
          </p:cNvSpPr>
          <p:nvPr>
            <p:ph type="title" idx="4"/>
          </p:nvPr>
        </p:nvSpPr>
        <p:spPr>
          <a:xfrm>
            <a:off x="2133573" y="2500038"/>
            <a:ext cx="2293074" cy="408348"/>
          </a:xfrm>
          <a:prstGeom prst="rect">
            <a:avLst/>
          </a:prstGeom>
        </p:spPr>
        <p:txBody>
          <a:bodyPr spcFirstLastPara="1" wrap="square" lIns="91425" tIns="91425" rIns="91425" bIns="91425" anchor="b" anchorCtr="0">
            <a:noAutofit/>
          </a:bodyPr>
          <a:lstStyle/>
          <a:p>
            <a:r>
              <a:rPr lang="en"/>
              <a:t>Locate Profiles</a:t>
            </a:r>
            <a:endParaRPr lang="en-US"/>
          </a:p>
        </p:txBody>
      </p:sp>
      <p:sp>
        <p:nvSpPr>
          <p:cNvPr id="2366" name="Google Shape;2366;p34"/>
          <p:cNvSpPr txBox="1">
            <a:spLocks noGrp="1"/>
          </p:cNvSpPr>
          <p:nvPr>
            <p:ph type="subTitle" idx="1"/>
          </p:nvPr>
        </p:nvSpPr>
        <p:spPr>
          <a:xfrm>
            <a:off x="2133573" y="1597938"/>
            <a:ext cx="1986000" cy="548700"/>
          </a:xfrm>
          <a:prstGeom prst="rect">
            <a:avLst/>
          </a:prstGeom>
        </p:spPr>
        <p:txBody>
          <a:bodyPr spcFirstLastPara="1" wrap="square" lIns="91425" tIns="91425" rIns="91425" bIns="91425" anchor="t" anchorCtr="0">
            <a:noAutofit/>
          </a:bodyPr>
          <a:lstStyle/>
          <a:p>
            <a:pPr marL="0" indent="0"/>
            <a:r>
              <a:rPr lang="en"/>
              <a:t>It's not perfect, but it works</a:t>
            </a:r>
            <a:endParaRPr lang="en-US"/>
          </a:p>
        </p:txBody>
      </p:sp>
      <p:sp>
        <p:nvSpPr>
          <p:cNvPr id="2367" name="Google Shape;2367;p34"/>
          <p:cNvSpPr txBox="1">
            <a:spLocks noGrp="1"/>
          </p:cNvSpPr>
          <p:nvPr>
            <p:ph type="subTitle" idx="5"/>
          </p:nvPr>
        </p:nvSpPr>
        <p:spPr>
          <a:xfrm>
            <a:off x="2133573" y="2749207"/>
            <a:ext cx="1986000" cy="548700"/>
          </a:xfrm>
          <a:prstGeom prst="rect">
            <a:avLst/>
          </a:prstGeom>
        </p:spPr>
        <p:txBody>
          <a:bodyPr spcFirstLastPara="1" wrap="square" lIns="91425" tIns="91425" rIns="91425" bIns="91425" anchor="t" anchorCtr="0">
            <a:noAutofit/>
          </a:bodyPr>
          <a:lstStyle/>
          <a:p>
            <a:pPr marL="0" indent="0"/>
            <a:r>
              <a:rPr lang="en"/>
              <a:t>Ex Libris has to create these for you, we can't create our own</a:t>
            </a:r>
            <a:endParaRPr lang="en-US"/>
          </a:p>
        </p:txBody>
      </p:sp>
      <p:sp>
        <p:nvSpPr>
          <p:cNvPr id="2368" name="Google Shape;2368;p34"/>
          <p:cNvSpPr txBox="1">
            <a:spLocks noGrp="1"/>
          </p:cNvSpPr>
          <p:nvPr>
            <p:ph type="title" idx="6"/>
          </p:nvPr>
        </p:nvSpPr>
        <p:spPr>
          <a:xfrm>
            <a:off x="6020038" y="2534157"/>
            <a:ext cx="1986000" cy="3657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a:t>Formats</a:t>
            </a:r>
            <a:endParaRPr lang="en-US"/>
          </a:p>
        </p:txBody>
      </p:sp>
      <p:sp>
        <p:nvSpPr>
          <p:cNvPr id="2369" name="Google Shape;2369;p34"/>
          <p:cNvSpPr txBox="1">
            <a:spLocks noGrp="1"/>
          </p:cNvSpPr>
          <p:nvPr>
            <p:ph type="subTitle" idx="7"/>
          </p:nvPr>
        </p:nvSpPr>
        <p:spPr>
          <a:xfrm>
            <a:off x="6020038" y="2749207"/>
            <a:ext cx="1986000" cy="548700"/>
          </a:xfrm>
          <a:prstGeom prst="rect">
            <a:avLst/>
          </a:prstGeom>
        </p:spPr>
        <p:txBody>
          <a:bodyPr spcFirstLastPara="1" wrap="square" lIns="91425" tIns="91425" rIns="91425" bIns="91425" anchor="t" anchorCtr="0">
            <a:noAutofit/>
          </a:bodyPr>
          <a:lstStyle/>
          <a:p>
            <a:pPr marL="0" indent="0"/>
            <a:r>
              <a:rPr lang="en"/>
              <a:t>Physical AND Digital</a:t>
            </a:r>
            <a:endParaRPr lang="en-US"/>
          </a:p>
        </p:txBody>
      </p:sp>
      <p:sp>
        <p:nvSpPr>
          <p:cNvPr id="2371" name="Google Shape;2371;p34"/>
          <p:cNvSpPr txBox="1">
            <a:spLocks noGrp="1"/>
          </p:cNvSpPr>
          <p:nvPr>
            <p:ph type="title"/>
          </p:nvPr>
        </p:nvSpPr>
        <p:spPr>
          <a:xfrm>
            <a:off x="2133573" y="1374359"/>
            <a:ext cx="2293074" cy="399818"/>
          </a:xfrm>
          <a:prstGeom prst="rect">
            <a:avLst/>
          </a:prstGeom>
        </p:spPr>
        <p:txBody>
          <a:bodyPr spcFirstLastPara="1" wrap="square" lIns="91425" tIns="91425" rIns="91425" bIns="91425" anchor="b" anchorCtr="0">
            <a:noAutofit/>
          </a:bodyPr>
          <a:lstStyle/>
          <a:p>
            <a:r>
              <a:rPr lang="en"/>
              <a:t>It Mostly Works</a:t>
            </a:r>
            <a:endParaRPr lang="en-US"/>
          </a:p>
        </p:txBody>
      </p:sp>
      <p:sp>
        <p:nvSpPr>
          <p:cNvPr id="2374" name="Google Shape;2374;p34"/>
          <p:cNvSpPr/>
          <p:nvPr/>
        </p:nvSpPr>
        <p:spPr>
          <a:xfrm>
            <a:off x="1121786" y="1328507"/>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4"/>
          <p:cNvSpPr/>
          <p:nvPr/>
        </p:nvSpPr>
        <p:spPr>
          <a:xfrm>
            <a:off x="1121786" y="2478395"/>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4"/>
          <p:cNvSpPr/>
          <p:nvPr/>
        </p:nvSpPr>
        <p:spPr>
          <a:xfrm>
            <a:off x="5005511" y="1328507"/>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4"/>
          <p:cNvSpPr/>
          <p:nvPr/>
        </p:nvSpPr>
        <p:spPr>
          <a:xfrm>
            <a:off x="5005511" y="2478395"/>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80" name="Google Shape;2380;p34"/>
          <p:cNvGrpSpPr/>
          <p:nvPr/>
        </p:nvGrpSpPr>
        <p:grpSpPr>
          <a:xfrm>
            <a:off x="5259499" y="1604357"/>
            <a:ext cx="360825" cy="317100"/>
            <a:chOff x="4003575" y="1992975"/>
            <a:chExt cx="360825" cy="317100"/>
          </a:xfrm>
        </p:grpSpPr>
        <p:sp>
          <p:nvSpPr>
            <p:cNvPr id="2381" name="Google Shape;2381;p34"/>
            <p:cNvSpPr/>
            <p:nvPr/>
          </p:nvSpPr>
          <p:spPr>
            <a:xfrm>
              <a:off x="4152050" y="2119925"/>
              <a:ext cx="63850" cy="20850"/>
            </a:xfrm>
            <a:custGeom>
              <a:avLst/>
              <a:gdLst/>
              <a:ahLst/>
              <a:cxnLst/>
              <a:rect l="l" t="t" r="r" b="b"/>
              <a:pathLst>
                <a:path w="2554" h="834" extrusionOk="0">
                  <a:moveTo>
                    <a:pt x="0" y="1"/>
                  </a:moveTo>
                  <a:lnTo>
                    <a:pt x="0" y="834"/>
                  </a:lnTo>
                  <a:lnTo>
                    <a:pt x="2554" y="834"/>
                  </a:lnTo>
                  <a:lnTo>
                    <a:pt x="255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4"/>
            <p:cNvSpPr/>
            <p:nvPr/>
          </p:nvSpPr>
          <p:spPr>
            <a:xfrm>
              <a:off x="4003575" y="2056100"/>
              <a:ext cx="360825" cy="190125"/>
            </a:xfrm>
            <a:custGeom>
              <a:avLst/>
              <a:gdLst/>
              <a:ahLst/>
              <a:cxnLst/>
              <a:rect l="l" t="t" r="r" b="b"/>
              <a:pathLst>
                <a:path w="14433" h="7605" extrusionOk="0">
                  <a:moveTo>
                    <a:pt x="8992" y="1694"/>
                  </a:moveTo>
                  <a:lnTo>
                    <a:pt x="9076" y="1721"/>
                  </a:lnTo>
                  <a:lnTo>
                    <a:pt x="9214" y="1832"/>
                  </a:lnTo>
                  <a:lnTo>
                    <a:pt x="9298" y="1943"/>
                  </a:lnTo>
                  <a:lnTo>
                    <a:pt x="9325" y="2027"/>
                  </a:lnTo>
                  <a:lnTo>
                    <a:pt x="9325" y="2110"/>
                  </a:lnTo>
                  <a:lnTo>
                    <a:pt x="9325" y="3803"/>
                  </a:lnTo>
                  <a:lnTo>
                    <a:pt x="9325" y="3886"/>
                  </a:lnTo>
                  <a:lnTo>
                    <a:pt x="9298" y="3969"/>
                  </a:lnTo>
                  <a:lnTo>
                    <a:pt x="9214" y="4108"/>
                  </a:lnTo>
                  <a:lnTo>
                    <a:pt x="9076" y="4191"/>
                  </a:lnTo>
                  <a:lnTo>
                    <a:pt x="8992" y="4219"/>
                  </a:lnTo>
                  <a:lnTo>
                    <a:pt x="8909" y="4247"/>
                  </a:lnTo>
                  <a:lnTo>
                    <a:pt x="5523" y="4247"/>
                  </a:lnTo>
                  <a:lnTo>
                    <a:pt x="5440" y="4219"/>
                  </a:lnTo>
                  <a:lnTo>
                    <a:pt x="5357" y="4191"/>
                  </a:lnTo>
                  <a:lnTo>
                    <a:pt x="5218" y="4108"/>
                  </a:lnTo>
                  <a:lnTo>
                    <a:pt x="5135" y="3969"/>
                  </a:lnTo>
                  <a:lnTo>
                    <a:pt x="5107" y="3886"/>
                  </a:lnTo>
                  <a:lnTo>
                    <a:pt x="5107" y="3803"/>
                  </a:lnTo>
                  <a:lnTo>
                    <a:pt x="5107" y="2110"/>
                  </a:lnTo>
                  <a:lnTo>
                    <a:pt x="5107" y="2027"/>
                  </a:lnTo>
                  <a:lnTo>
                    <a:pt x="5135" y="1943"/>
                  </a:lnTo>
                  <a:lnTo>
                    <a:pt x="5218" y="1832"/>
                  </a:lnTo>
                  <a:lnTo>
                    <a:pt x="5357" y="1721"/>
                  </a:lnTo>
                  <a:lnTo>
                    <a:pt x="5440" y="1694"/>
                  </a:lnTo>
                  <a:close/>
                  <a:moveTo>
                    <a:pt x="1887" y="1"/>
                  </a:moveTo>
                  <a:lnTo>
                    <a:pt x="1693" y="56"/>
                  </a:lnTo>
                  <a:lnTo>
                    <a:pt x="1499" y="112"/>
                  </a:lnTo>
                  <a:lnTo>
                    <a:pt x="1305" y="167"/>
                  </a:lnTo>
                  <a:lnTo>
                    <a:pt x="1110" y="250"/>
                  </a:lnTo>
                  <a:lnTo>
                    <a:pt x="944" y="361"/>
                  </a:lnTo>
                  <a:lnTo>
                    <a:pt x="777" y="472"/>
                  </a:lnTo>
                  <a:lnTo>
                    <a:pt x="611" y="611"/>
                  </a:lnTo>
                  <a:lnTo>
                    <a:pt x="472" y="778"/>
                  </a:lnTo>
                  <a:lnTo>
                    <a:pt x="361" y="944"/>
                  </a:lnTo>
                  <a:lnTo>
                    <a:pt x="250" y="1111"/>
                  </a:lnTo>
                  <a:lnTo>
                    <a:pt x="167" y="1305"/>
                  </a:lnTo>
                  <a:lnTo>
                    <a:pt x="83" y="1499"/>
                  </a:lnTo>
                  <a:lnTo>
                    <a:pt x="56" y="1694"/>
                  </a:lnTo>
                  <a:lnTo>
                    <a:pt x="0" y="1916"/>
                  </a:lnTo>
                  <a:lnTo>
                    <a:pt x="0" y="2110"/>
                  </a:lnTo>
                  <a:lnTo>
                    <a:pt x="0" y="5912"/>
                  </a:lnTo>
                  <a:lnTo>
                    <a:pt x="6800" y="5912"/>
                  </a:lnTo>
                  <a:lnTo>
                    <a:pt x="6800" y="6772"/>
                  </a:lnTo>
                  <a:lnTo>
                    <a:pt x="6300" y="6772"/>
                  </a:lnTo>
                  <a:lnTo>
                    <a:pt x="6217" y="6800"/>
                  </a:lnTo>
                  <a:lnTo>
                    <a:pt x="6078" y="6883"/>
                  </a:lnTo>
                  <a:lnTo>
                    <a:pt x="5995" y="7022"/>
                  </a:lnTo>
                  <a:lnTo>
                    <a:pt x="5967" y="7105"/>
                  </a:lnTo>
                  <a:lnTo>
                    <a:pt x="5939" y="7189"/>
                  </a:lnTo>
                  <a:lnTo>
                    <a:pt x="5967" y="7272"/>
                  </a:lnTo>
                  <a:lnTo>
                    <a:pt x="5995" y="7355"/>
                  </a:lnTo>
                  <a:lnTo>
                    <a:pt x="6078" y="7494"/>
                  </a:lnTo>
                  <a:lnTo>
                    <a:pt x="6217" y="7577"/>
                  </a:lnTo>
                  <a:lnTo>
                    <a:pt x="6300" y="7605"/>
                  </a:lnTo>
                  <a:lnTo>
                    <a:pt x="8160" y="7605"/>
                  </a:lnTo>
                  <a:lnTo>
                    <a:pt x="8243" y="7577"/>
                  </a:lnTo>
                  <a:lnTo>
                    <a:pt x="8354" y="7494"/>
                  </a:lnTo>
                  <a:lnTo>
                    <a:pt x="8465" y="7355"/>
                  </a:lnTo>
                  <a:lnTo>
                    <a:pt x="8493" y="7272"/>
                  </a:lnTo>
                  <a:lnTo>
                    <a:pt x="8493" y="7189"/>
                  </a:lnTo>
                  <a:lnTo>
                    <a:pt x="8493" y="7105"/>
                  </a:lnTo>
                  <a:lnTo>
                    <a:pt x="8465" y="7022"/>
                  </a:lnTo>
                  <a:lnTo>
                    <a:pt x="8354" y="6883"/>
                  </a:lnTo>
                  <a:lnTo>
                    <a:pt x="8243" y="6800"/>
                  </a:lnTo>
                  <a:lnTo>
                    <a:pt x="8160" y="6772"/>
                  </a:lnTo>
                  <a:lnTo>
                    <a:pt x="7632" y="6772"/>
                  </a:lnTo>
                  <a:lnTo>
                    <a:pt x="7632" y="5912"/>
                  </a:lnTo>
                  <a:lnTo>
                    <a:pt x="14432" y="5912"/>
                  </a:lnTo>
                  <a:lnTo>
                    <a:pt x="14432" y="2110"/>
                  </a:lnTo>
                  <a:lnTo>
                    <a:pt x="14432" y="1916"/>
                  </a:lnTo>
                  <a:lnTo>
                    <a:pt x="14404" y="1694"/>
                  </a:lnTo>
                  <a:lnTo>
                    <a:pt x="14349" y="1499"/>
                  </a:lnTo>
                  <a:lnTo>
                    <a:pt x="14266" y="1305"/>
                  </a:lnTo>
                  <a:lnTo>
                    <a:pt x="14182" y="1111"/>
                  </a:lnTo>
                  <a:lnTo>
                    <a:pt x="14071" y="944"/>
                  </a:lnTo>
                  <a:lnTo>
                    <a:pt x="13960" y="778"/>
                  </a:lnTo>
                  <a:lnTo>
                    <a:pt x="13821" y="611"/>
                  </a:lnTo>
                  <a:lnTo>
                    <a:pt x="13683" y="472"/>
                  </a:lnTo>
                  <a:lnTo>
                    <a:pt x="13516" y="361"/>
                  </a:lnTo>
                  <a:lnTo>
                    <a:pt x="13322" y="250"/>
                  </a:lnTo>
                  <a:lnTo>
                    <a:pt x="13155" y="167"/>
                  </a:lnTo>
                  <a:lnTo>
                    <a:pt x="12961" y="112"/>
                  </a:lnTo>
                  <a:lnTo>
                    <a:pt x="12739" y="56"/>
                  </a:lnTo>
                  <a:lnTo>
                    <a:pt x="1254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4"/>
            <p:cNvSpPr/>
            <p:nvPr/>
          </p:nvSpPr>
          <p:spPr>
            <a:xfrm>
              <a:off x="4025075" y="1992975"/>
              <a:ext cx="127000" cy="43025"/>
            </a:xfrm>
            <a:custGeom>
              <a:avLst/>
              <a:gdLst/>
              <a:ahLst/>
              <a:cxnLst/>
              <a:rect l="l" t="t" r="r" b="b"/>
              <a:pathLst>
                <a:path w="5080" h="1721" extrusionOk="0">
                  <a:moveTo>
                    <a:pt x="334" y="0"/>
                  </a:moveTo>
                  <a:lnTo>
                    <a:pt x="250" y="28"/>
                  </a:lnTo>
                  <a:lnTo>
                    <a:pt x="112" y="111"/>
                  </a:lnTo>
                  <a:lnTo>
                    <a:pt x="28" y="250"/>
                  </a:lnTo>
                  <a:lnTo>
                    <a:pt x="1" y="333"/>
                  </a:lnTo>
                  <a:lnTo>
                    <a:pt x="1" y="416"/>
                  </a:lnTo>
                  <a:lnTo>
                    <a:pt x="1" y="500"/>
                  </a:lnTo>
                  <a:lnTo>
                    <a:pt x="28" y="583"/>
                  </a:lnTo>
                  <a:lnTo>
                    <a:pt x="112" y="722"/>
                  </a:lnTo>
                  <a:lnTo>
                    <a:pt x="250" y="805"/>
                  </a:lnTo>
                  <a:lnTo>
                    <a:pt x="334" y="833"/>
                  </a:lnTo>
                  <a:lnTo>
                    <a:pt x="833" y="833"/>
                  </a:lnTo>
                  <a:lnTo>
                    <a:pt x="833" y="1721"/>
                  </a:lnTo>
                  <a:lnTo>
                    <a:pt x="1055" y="1693"/>
                  </a:lnTo>
                  <a:lnTo>
                    <a:pt x="4247" y="1693"/>
                  </a:lnTo>
                  <a:lnTo>
                    <a:pt x="4247" y="833"/>
                  </a:lnTo>
                  <a:lnTo>
                    <a:pt x="4746" y="833"/>
                  </a:lnTo>
                  <a:lnTo>
                    <a:pt x="4830" y="805"/>
                  </a:lnTo>
                  <a:lnTo>
                    <a:pt x="4968" y="722"/>
                  </a:lnTo>
                  <a:lnTo>
                    <a:pt x="5052" y="583"/>
                  </a:lnTo>
                  <a:lnTo>
                    <a:pt x="5079" y="500"/>
                  </a:lnTo>
                  <a:lnTo>
                    <a:pt x="5079" y="416"/>
                  </a:lnTo>
                  <a:lnTo>
                    <a:pt x="5079" y="333"/>
                  </a:lnTo>
                  <a:lnTo>
                    <a:pt x="5052" y="250"/>
                  </a:lnTo>
                  <a:lnTo>
                    <a:pt x="4968" y="111"/>
                  </a:lnTo>
                  <a:lnTo>
                    <a:pt x="4830" y="28"/>
                  </a:lnTo>
                  <a:lnTo>
                    <a:pt x="474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4"/>
            <p:cNvSpPr/>
            <p:nvPr/>
          </p:nvSpPr>
          <p:spPr>
            <a:xfrm>
              <a:off x="4215875" y="1992975"/>
              <a:ext cx="127700" cy="43025"/>
            </a:xfrm>
            <a:custGeom>
              <a:avLst/>
              <a:gdLst/>
              <a:ahLst/>
              <a:cxnLst/>
              <a:rect l="l" t="t" r="r" b="b"/>
              <a:pathLst>
                <a:path w="5108" h="1721" extrusionOk="0">
                  <a:moveTo>
                    <a:pt x="334" y="0"/>
                  </a:moveTo>
                  <a:lnTo>
                    <a:pt x="251" y="28"/>
                  </a:lnTo>
                  <a:lnTo>
                    <a:pt x="112" y="111"/>
                  </a:lnTo>
                  <a:lnTo>
                    <a:pt x="29" y="250"/>
                  </a:lnTo>
                  <a:lnTo>
                    <a:pt x="1" y="333"/>
                  </a:lnTo>
                  <a:lnTo>
                    <a:pt x="1" y="416"/>
                  </a:lnTo>
                  <a:lnTo>
                    <a:pt x="1" y="500"/>
                  </a:lnTo>
                  <a:lnTo>
                    <a:pt x="29" y="583"/>
                  </a:lnTo>
                  <a:lnTo>
                    <a:pt x="112" y="722"/>
                  </a:lnTo>
                  <a:lnTo>
                    <a:pt x="251" y="805"/>
                  </a:lnTo>
                  <a:lnTo>
                    <a:pt x="334" y="833"/>
                  </a:lnTo>
                  <a:lnTo>
                    <a:pt x="833" y="833"/>
                  </a:lnTo>
                  <a:lnTo>
                    <a:pt x="833" y="1693"/>
                  </a:lnTo>
                  <a:lnTo>
                    <a:pt x="4053" y="1693"/>
                  </a:lnTo>
                  <a:lnTo>
                    <a:pt x="4247" y="1721"/>
                  </a:lnTo>
                  <a:lnTo>
                    <a:pt x="4247" y="833"/>
                  </a:lnTo>
                  <a:lnTo>
                    <a:pt x="4774" y="833"/>
                  </a:lnTo>
                  <a:lnTo>
                    <a:pt x="4858" y="805"/>
                  </a:lnTo>
                  <a:lnTo>
                    <a:pt x="4969" y="722"/>
                  </a:lnTo>
                  <a:lnTo>
                    <a:pt x="5080" y="583"/>
                  </a:lnTo>
                  <a:lnTo>
                    <a:pt x="5107" y="500"/>
                  </a:lnTo>
                  <a:lnTo>
                    <a:pt x="5107" y="416"/>
                  </a:lnTo>
                  <a:lnTo>
                    <a:pt x="5107" y="333"/>
                  </a:lnTo>
                  <a:lnTo>
                    <a:pt x="5080" y="250"/>
                  </a:lnTo>
                  <a:lnTo>
                    <a:pt x="4969" y="111"/>
                  </a:lnTo>
                  <a:lnTo>
                    <a:pt x="4858" y="28"/>
                  </a:lnTo>
                  <a:lnTo>
                    <a:pt x="47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4"/>
            <p:cNvSpPr/>
            <p:nvPr/>
          </p:nvSpPr>
          <p:spPr>
            <a:xfrm>
              <a:off x="4236700" y="2225400"/>
              <a:ext cx="127700" cy="84675"/>
            </a:xfrm>
            <a:custGeom>
              <a:avLst/>
              <a:gdLst/>
              <a:ahLst/>
              <a:cxnLst/>
              <a:rect l="l" t="t" r="r" b="b"/>
              <a:pathLst>
                <a:path w="5108" h="3387" extrusionOk="0">
                  <a:moveTo>
                    <a:pt x="0" y="0"/>
                  </a:moveTo>
                  <a:lnTo>
                    <a:pt x="0" y="2970"/>
                  </a:lnTo>
                  <a:lnTo>
                    <a:pt x="28" y="3053"/>
                  </a:lnTo>
                  <a:lnTo>
                    <a:pt x="56" y="3137"/>
                  </a:lnTo>
                  <a:lnTo>
                    <a:pt x="139" y="3248"/>
                  </a:lnTo>
                  <a:lnTo>
                    <a:pt x="278" y="3359"/>
                  </a:lnTo>
                  <a:lnTo>
                    <a:pt x="361" y="3386"/>
                  </a:lnTo>
                  <a:lnTo>
                    <a:pt x="4774" y="3386"/>
                  </a:lnTo>
                  <a:lnTo>
                    <a:pt x="4857" y="3359"/>
                  </a:lnTo>
                  <a:lnTo>
                    <a:pt x="4996"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34"/>
            <p:cNvSpPr/>
            <p:nvPr/>
          </p:nvSpPr>
          <p:spPr>
            <a:xfrm>
              <a:off x="4003575" y="2225400"/>
              <a:ext cx="127675" cy="84675"/>
            </a:xfrm>
            <a:custGeom>
              <a:avLst/>
              <a:gdLst/>
              <a:ahLst/>
              <a:cxnLst/>
              <a:rect l="l" t="t" r="r" b="b"/>
              <a:pathLst>
                <a:path w="5107" h="3387" extrusionOk="0">
                  <a:moveTo>
                    <a:pt x="0" y="0"/>
                  </a:moveTo>
                  <a:lnTo>
                    <a:pt x="0" y="2970"/>
                  </a:lnTo>
                  <a:lnTo>
                    <a:pt x="0" y="3053"/>
                  </a:lnTo>
                  <a:lnTo>
                    <a:pt x="28" y="3137"/>
                  </a:lnTo>
                  <a:lnTo>
                    <a:pt x="111" y="3248"/>
                  </a:lnTo>
                  <a:lnTo>
                    <a:pt x="250" y="3359"/>
                  </a:lnTo>
                  <a:lnTo>
                    <a:pt x="333" y="3386"/>
                  </a:lnTo>
                  <a:lnTo>
                    <a:pt x="4774" y="3386"/>
                  </a:lnTo>
                  <a:lnTo>
                    <a:pt x="4857" y="3359"/>
                  </a:lnTo>
                  <a:lnTo>
                    <a:pt x="4968"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7" name="Google Shape;2387;p34"/>
          <p:cNvSpPr/>
          <p:nvPr/>
        </p:nvSpPr>
        <p:spPr>
          <a:xfrm>
            <a:off x="1375774" y="2764657"/>
            <a:ext cx="360825" cy="296275"/>
          </a:xfrm>
          <a:custGeom>
            <a:avLst/>
            <a:gdLst/>
            <a:ahLst/>
            <a:cxnLst/>
            <a:rect l="l" t="t" r="r" b="b"/>
            <a:pathLst>
              <a:path w="14433" h="11851" extrusionOk="0">
                <a:moveTo>
                  <a:pt x="4247" y="5079"/>
                </a:moveTo>
                <a:lnTo>
                  <a:pt x="4247" y="6217"/>
                </a:lnTo>
                <a:lnTo>
                  <a:pt x="3969" y="6106"/>
                </a:lnTo>
                <a:lnTo>
                  <a:pt x="3636" y="5995"/>
                </a:lnTo>
                <a:lnTo>
                  <a:pt x="3331" y="5940"/>
                </a:lnTo>
                <a:lnTo>
                  <a:pt x="2998" y="5912"/>
                </a:lnTo>
                <a:lnTo>
                  <a:pt x="2776" y="5940"/>
                </a:lnTo>
                <a:lnTo>
                  <a:pt x="2554" y="5967"/>
                </a:lnTo>
                <a:lnTo>
                  <a:pt x="2554" y="5079"/>
                </a:lnTo>
                <a:close/>
                <a:moveTo>
                  <a:pt x="7494" y="5912"/>
                </a:moveTo>
                <a:lnTo>
                  <a:pt x="7327" y="6162"/>
                </a:lnTo>
                <a:lnTo>
                  <a:pt x="7189" y="6439"/>
                </a:lnTo>
                <a:lnTo>
                  <a:pt x="7078" y="6689"/>
                </a:lnTo>
                <a:lnTo>
                  <a:pt x="6967" y="6966"/>
                </a:lnTo>
                <a:lnTo>
                  <a:pt x="6911" y="7272"/>
                </a:lnTo>
                <a:lnTo>
                  <a:pt x="6828" y="7549"/>
                </a:lnTo>
                <a:lnTo>
                  <a:pt x="6800" y="7855"/>
                </a:lnTo>
                <a:lnTo>
                  <a:pt x="6800" y="8188"/>
                </a:lnTo>
                <a:lnTo>
                  <a:pt x="6800" y="8465"/>
                </a:lnTo>
                <a:lnTo>
                  <a:pt x="5912" y="8465"/>
                </a:lnTo>
                <a:lnTo>
                  <a:pt x="5856" y="8215"/>
                </a:lnTo>
                <a:lnTo>
                  <a:pt x="5801" y="7993"/>
                </a:lnTo>
                <a:lnTo>
                  <a:pt x="5718" y="7771"/>
                </a:lnTo>
                <a:lnTo>
                  <a:pt x="5634" y="7549"/>
                </a:lnTo>
                <a:lnTo>
                  <a:pt x="5523" y="7355"/>
                </a:lnTo>
                <a:lnTo>
                  <a:pt x="5385" y="7161"/>
                </a:lnTo>
                <a:lnTo>
                  <a:pt x="5246" y="6994"/>
                </a:lnTo>
                <a:lnTo>
                  <a:pt x="5107" y="6828"/>
                </a:lnTo>
                <a:lnTo>
                  <a:pt x="5107" y="5912"/>
                </a:lnTo>
                <a:close/>
                <a:moveTo>
                  <a:pt x="3164" y="6772"/>
                </a:moveTo>
                <a:lnTo>
                  <a:pt x="3359" y="6800"/>
                </a:lnTo>
                <a:lnTo>
                  <a:pt x="3719" y="6883"/>
                </a:lnTo>
                <a:lnTo>
                  <a:pt x="4052" y="7050"/>
                </a:lnTo>
                <a:lnTo>
                  <a:pt x="4330" y="7244"/>
                </a:lnTo>
                <a:lnTo>
                  <a:pt x="4580" y="7494"/>
                </a:lnTo>
                <a:lnTo>
                  <a:pt x="4802" y="7799"/>
                </a:lnTo>
                <a:lnTo>
                  <a:pt x="4968" y="8104"/>
                </a:lnTo>
                <a:lnTo>
                  <a:pt x="5052" y="8465"/>
                </a:lnTo>
                <a:lnTo>
                  <a:pt x="2887" y="8465"/>
                </a:lnTo>
                <a:lnTo>
                  <a:pt x="2831" y="8493"/>
                </a:lnTo>
                <a:lnTo>
                  <a:pt x="2693" y="8576"/>
                </a:lnTo>
                <a:lnTo>
                  <a:pt x="2609" y="8715"/>
                </a:lnTo>
                <a:lnTo>
                  <a:pt x="2582" y="8798"/>
                </a:lnTo>
                <a:lnTo>
                  <a:pt x="2554" y="8881"/>
                </a:lnTo>
                <a:lnTo>
                  <a:pt x="2582" y="8965"/>
                </a:lnTo>
                <a:lnTo>
                  <a:pt x="2609" y="9048"/>
                </a:lnTo>
                <a:lnTo>
                  <a:pt x="2693" y="9187"/>
                </a:lnTo>
                <a:lnTo>
                  <a:pt x="2831" y="9270"/>
                </a:lnTo>
                <a:lnTo>
                  <a:pt x="2887" y="9298"/>
                </a:lnTo>
                <a:lnTo>
                  <a:pt x="5052" y="9298"/>
                </a:lnTo>
                <a:lnTo>
                  <a:pt x="4968" y="9658"/>
                </a:lnTo>
                <a:lnTo>
                  <a:pt x="4802" y="9964"/>
                </a:lnTo>
                <a:lnTo>
                  <a:pt x="4580" y="10269"/>
                </a:lnTo>
                <a:lnTo>
                  <a:pt x="4330" y="10519"/>
                </a:lnTo>
                <a:lnTo>
                  <a:pt x="4052" y="10713"/>
                </a:lnTo>
                <a:lnTo>
                  <a:pt x="3719" y="10880"/>
                </a:lnTo>
                <a:lnTo>
                  <a:pt x="3359" y="10963"/>
                </a:lnTo>
                <a:lnTo>
                  <a:pt x="3164" y="10991"/>
                </a:lnTo>
                <a:lnTo>
                  <a:pt x="2776" y="10991"/>
                </a:lnTo>
                <a:lnTo>
                  <a:pt x="2554" y="10963"/>
                </a:lnTo>
                <a:lnTo>
                  <a:pt x="2360" y="10907"/>
                </a:lnTo>
                <a:lnTo>
                  <a:pt x="2165" y="10824"/>
                </a:lnTo>
                <a:lnTo>
                  <a:pt x="1971" y="10741"/>
                </a:lnTo>
                <a:lnTo>
                  <a:pt x="1804" y="10630"/>
                </a:lnTo>
                <a:lnTo>
                  <a:pt x="1638" y="10519"/>
                </a:lnTo>
                <a:lnTo>
                  <a:pt x="1471" y="10380"/>
                </a:lnTo>
                <a:lnTo>
                  <a:pt x="1333" y="10214"/>
                </a:lnTo>
                <a:lnTo>
                  <a:pt x="1222" y="10075"/>
                </a:lnTo>
                <a:lnTo>
                  <a:pt x="1111" y="9881"/>
                </a:lnTo>
                <a:lnTo>
                  <a:pt x="1000" y="9714"/>
                </a:lnTo>
                <a:lnTo>
                  <a:pt x="944" y="9520"/>
                </a:lnTo>
                <a:lnTo>
                  <a:pt x="889" y="9298"/>
                </a:lnTo>
                <a:lnTo>
                  <a:pt x="861" y="9103"/>
                </a:lnTo>
                <a:lnTo>
                  <a:pt x="833" y="8881"/>
                </a:lnTo>
                <a:lnTo>
                  <a:pt x="861" y="8659"/>
                </a:lnTo>
                <a:lnTo>
                  <a:pt x="889" y="8465"/>
                </a:lnTo>
                <a:lnTo>
                  <a:pt x="944" y="8243"/>
                </a:lnTo>
                <a:lnTo>
                  <a:pt x="1000" y="8049"/>
                </a:lnTo>
                <a:lnTo>
                  <a:pt x="1111" y="7882"/>
                </a:lnTo>
                <a:lnTo>
                  <a:pt x="1222" y="7688"/>
                </a:lnTo>
                <a:lnTo>
                  <a:pt x="1333" y="7549"/>
                </a:lnTo>
                <a:lnTo>
                  <a:pt x="1471" y="7383"/>
                </a:lnTo>
                <a:lnTo>
                  <a:pt x="1638" y="7244"/>
                </a:lnTo>
                <a:lnTo>
                  <a:pt x="1804" y="7133"/>
                </a:lnTo>
                <a:lnTo>
                  <a:pt x="1971" y="7022"/>
                </a:lnTo>
                <a:lnTo>
                  <a:pt x="2165" y="6939"/>
                </a:lnTo>
                <a:lnTo>
                  <a:pt x="2360" y="6855"/>
                </a:lnTo>
                <a:lnTo>
                  <a:pt x="2554" y="6800"/>
                </a:lnTo>
                <a:lnTo>
                  <a:pt x="2776" y="6772"/>
                </a:lnTo>
                <a:close/>
                <a:moveTo>
                  <a:pt x="11601" y="6772"/>
                </a:moveTo>
                <a:lnTo>
                  <a:pt x="11796" y="6800"/>
                </a:lnTo>
                <a:lnTo>
                  <a:pt x="11990" y="6855"/>
                </a:lnTo>
                <a:lnTo>
                  <a:pt x="12184" y="6911"/>
                </a:lnTo>
                <a:lnTo>
                  <a:pt x="12379" y="6994"/>
                </a:lnTo>
                <a:lnTo>
                  <a:pt x="12545" y="7077"/>
                </a:lnTo>
                <a:lnTo>
                  <a:pt x="12712" y="7188"/>
                </a:lnTo>
                <a:lnTo>
                  <a:pt x="12850" y="7299"/>
                </a:lnTo>
                <a:lnTo>
                  <a:pt x="13017" y="7438"/>
                </a:lnTo>
                <a:lnTo>
                  <a:pt x="13128" y="7577"/>
                </a:lnTo>
                <a:lnTo>
                  <a:pt x="13239" y="7744"/>
                </a:lnTo>
                <a:lnTo>
                  <a:pt x="13350" y="7910"/>
                </a:lnTo>
                <a:lnTo>
                  <a:pt x="13433" y="8104"/>
                </a:lnTo>
                <a:lnTo>
                  <a:pt x="13489" y="8271"/>
                </a:lnTo>
                <a:lnTo>
                  <a:pt x="13544" y="8465"/>
                </a:lnTo>
                <a:lnTo>
                  <a:pt x="13572" y="8687"/>
                </a:lnTo>
                <a:lnTo>
                  <a:pt x="13600" y="8881"/>
                </a:lnTo>
                <a:lnTo>
                  <a:pt x="13572" y="9103"/>
                </a:lnTo>
                <a:lnTo>
                  <a:pt x="13544" y="9298"/>
                </a:lnTo>
                <a:lnTo>
                  <a:pt x="13489" y="9520"/>
                </a:lnTo>
                <a:lnTo>
                  <a:pt x="13433" y="9714"/>
                </a:lnTo>
                <a:lnTo>
                  <a:pt x="13322" y="9881"/>
                </a:lnTo>
                <a:lnTo>
                  <a:pt x="13211" y="10075"/>
                </a:lnTo>
                <a:lnTo>
                  <a:pt x="13100" y="10214"/>
                </a:lnTo>
                <a:lnTo>
                  <a:pt x="12961" y="10380"/>
                </a:lnTo>
                <a:lnTo>
                  <a:pt x="12795" y="10519"/>
                </a:lnTo>
                <a:lnTo>
                  <a:pt x="12628" y="10630"/>
                </a:lnTo>
                <a:lnTo>
                  <a:pt x="12462" y="10741"/>
                </a:lnTo>
                <a:lnTo>
                  <a:pt x="12268" y="10824"/>
                </a:lnTo>
                <a:lnTo>
                  <a:pt x="12073" y="10907"/>
                </a:lnTo>
                <a:lnTo>
                  <a:pt x="11879" y="10963"/>
                </a:lnTo>
                <a:lnTo>
                  <a:pt x="11657" y="10991"/>
                </a:lnTo>
                <a:lnTo>
                  <a:pt x="11241" y="10991"/>
                </a:lnTo>
                <a:lnTo>
                  <a:pt x="11019" y="10963"/>
                </a:lnTo>
                <a:lnTo>
                  <a:pt x="10824" y="10907"/>
                </a:lnTo>
                <a:lnTo>
                  <a:pt x="10630" y="10824"/>
                </a:lnTo>
                <a:lnTo>
                  <a:pt x="10436" y="10741"/>
                </a:lnTo>
                <a:lnTo>
                  <a:pt x="10269" y="10630"/>
                </a:lnTo>
                <a:lnTo>
                  <a:pt x="10103" y="10519"/>
                </a:lnTo>
                <a:lnTo>
                  <a:pt x="9964" y="10380"/>
                </a:lnTo>
                <a:lnTo>
                  <a:pt x="9825" y="10214"/>
                </a:lnTo>
                <a:lnTo>
                  <a:pt x="9686" y="10075"/>
                </a:lnTo>
                <a:lnTo>
                  <a:pt x="9575" y="9881"/>
                </a:lnTo>
                <a:lnTo>
                  <a:pt x="9492" y="9714"/>
                </a:lnTo>
                <a:lnTo>
                  <a:pt x="9437" y="9520"/>
                </a:lnTo>
                <a:lnTo>
                  <a:pt x="9381" y="9298"/>
                </a:lnTo>
                <a:lnTo>
                  <a:pt x="9353" y="9103"/>
                </a:lnTo>
                <a:lnTo>
                  <a:pt x="9326" y="8881"/>
                </a:lnTo>
                <a:lnTo>
                  <a:pt x="9353" y="8548"/>
                </a:lnTo>
                <a:lnTo>
                  <a:pt x="9437" y="8215"/>
                </a:lnTo>
                <a:lnTo>
                  <a:pt x="9575" y="7910"/>
                </a:lnTo>
                <a:lnTo>
                  <a:pt x="9742" y="7633"/>
                </a:lnTo>
                <a:lnTo>
                  <a:pt x="9936" y="7410"/>
                </a:lnTo>
                <a:lnTo>
                  <a:pt x="10186" y="7188"/>
                </a:lnTo>
                <a:lnTo>
                  <a:pt x="10464" y="7022"/>
                </a:lnTo>
                <a:lnTo>
                  <a:pt x="10769" y="6883"/>
                </a:lnTo>
                <a:lnTo>
                  <a:pt x="10935" y="8909"/>
                </a:lnTo>
                <a:lnTo>
                  <a:pt x="10963" y="9020"/>
                </a:lnTo>
                <a:lnTo>
                  <a:pt x="10991" y="9076"/>
                </a:lnTo>
                <a:lnTo>
                  <a:pt x="11102" y="9214"/>
                </a:lnTo>
                <a:lnTo>
                  <a:pt x="11241" y="9298"/>
                </a:lnTo>
                <a:lnTo>
                  <a:pt x="11490" y="9298"/>
                </a:lnTo>
                <a:lnTo>
                  <a:pt x="11574" y="9270"/>
                </a:lnTo>
                <a:lnTo>
                  <a:pt x="11685" y="9159"/>
                </a:lnTo>
                <a:lnTo>
                  <a:pt x="11768" y="9020"/>
                </a:lnTo>
                <a:lnTo>
                  <a:pt x="11796" y="8937"/>
                </a:lnTo>
                <a:lnTo>
                  <a:pt x="11796" y="8854"/>
                </a:lnTo>
                <a:lnTo>
                  <a:pt x="11601" y="6772"/>
                </a:lnTo>
                <a:close/>
                <a:moveTo>
                  <a:pt x="7966" y="0"/>
                </a:moveTo>
                <a:lnTo>
                  <a:pt x="7910" y="28"/>
                </a:lnTo>
                <a:lnTo>
                  <a:pt x="7771" y="111"/>
                </a:lnTo>
                <a:lnTo>
                  <a:pt x="7660" y="250"/>
                </a:lnTo>
                <a:lnTo>
                  <a:pt x="7660" y="333"/>
                </a:lnTo>
                <a:lnTo>
                  <a:pt x="7633" y="417"/>
                </a:lnTo>
                <a:lnTo>
                  <a:pt x="7660" y="500"/>
                </a:lnTo>
                <a:lnTo>
                  <a:pt x="7660" y="583"/>
                </a:lnTo>
                <a:lnTo>
                  <a:pt x="7771" y="722"/>
                </a:lnTo>
                <a:lnTo>
                  <a:pt x="7910" y="805"/>
                </a:lnTo>
                <a:lnTo>
                  <a:pt x="7966" y="833"/>
                </a:lnTo>
                <a:lnTo>
                  <a:pt x="10214" y="833"/>
                </a:lnTo>
                <a:lnTo>
                  <a:pt x="10519" y="4219"/>
                </a:lnTo>
                <a:lnTo>
                  <a:pt x="10214" y="4247"/>
                </a:lnTo>
                <a:lnTo>
                  <a:pt x="9908" y="4302"/>
                </a:lnTo>
                <a:lnTo>
                  <a:pt x="9603" y="4385"/>
                </a:lnTo>
                <a:lnTo>
                  <a:pt x="9326" y="4469"/>
                </a:lnTo>
                <a:lnTo>
                  <a:pt x="9048" y="4580"/>
                </a:lnTo>
                <a:lnTo>
                  <a:pt x="8771" y="4718"/>
                </a:lnTo>
                <a:lnTo>
                  <a:pt x="8521" y="4885"/>
                </a:lnTo>
                <a:lnTo>
                  <a:pt x="8271" y="5079"/>
                </a:lnTo>
                <a:lnTo>
                  <a:pt x="5107" y="5079"/>
                </a:lnTo>
                <a:lnTo>
                  <a:pt x="5107" y="2526"/>
                </a:lnTo>
                <a:lnTo>
                  <a:pt x="6467" y="2526"/>
                </a:lnTo>
                <a:lnTo>
                  <a:pt x="6523" y="2498"/>
                </a:lnTo>
                <a:lnTo>
                  <a:pt x="6661" y="2415"/>
                </a:lnTo>
                <a:lnTo>
                  <a:pt x="6772" y="2276"/>
                </a:lnTo>
                <a:lnTo>
                  <a:pt x="6772" y="2193"/>
                </a:lnTo>
                <a:lnTo>
                  <a:pt x="6800" y="2110"/>
                </a:lnTo>
                <a:lnTo>
                  <a:pt x="6772" y="2026"/>
                </a:lnTo>
                <a:lnTo>
                  <a:pt x="6772" y="1943"/>
                </a:lnTo>
                <a:lnTo>
                  <a:pt x="6661" y="1804"/>
                </a:lnTo>
                <a:lnTo>
                  <a:pt x="6523" y="1721"/>
                </a:lnTo>
                <a:lnTo>
                  <a:pt x="6467" y="1693"/>
                </a:lnTo>
                <a:lnTo>
                  <a:pt x="3747" y="1693"/>
                </a:lnTo>
                <a:lnTo>
                  <a:pt x="3664" y="1721"/>
                </a:lnTo>
                <a:lnTo>
                  <a:pt x="3525" y="1804"/>
                </a:lnTo>
                <a:lnTo>
                  <a:pt x="3442" y="1943"/>
                </a:lnTo>
                <a:lnTo>
                  <a:pt x="3414" y="2026"/>
                </a:lnTo>
                <a:lnTo>
                  <a:pt x="3414" y="2110"/>
                </a:lnTo>
                <a:lnTo>
                  <a:pt x="3414" y="2193"/>
                </a:lnTo>
                <a:lnTo>
                  <a:pt x="3442" y="2276"/>
                </a:lnTo>
                <a:lnTo>
                  <a:pt x="3525" y="2415"/>
                </a:lnTo>
                <a:lnTo>
                  <a:pt x="3664" y="2498"/>
                </a:lnTo>
                <a:lnTo>
                  <a:pt x="3747" y="2526"/>
                </a:lnTo>
                <a:lnTo>
                  <a:pt x="4247" y="2526"/>
                </a:lnTo>
                <a:lnTo>
                  <a:pt x="4247" y="4219"/>
                </a:lnTo>
                <a:lnTo>
                  <a:pt x="417" y="4219"/>
                </a:lnTo>
                <a:lnTo>
                  <a:pt x="334" y="4247"/>
                </a:lnTo>
                <a:lnTo>
                  <a:pt x="250" y="4274"/>
                </a:lnTo>
                <a:lnTo>
                  <a:pt x="111" y="4358"/>
                </a:lnTo>
                <a:lnTo>
                  <a:pt x="28" y="4496"/>
                </a:lnTo>
                <a:lnTo>
                  <a:pt x="0" y="4552"/>
                </a:lnTo>
                <a:lnTo>
                  <a:pt x="0" y="4663"/>
                </a:lnTo>
                <a:lnTo>
                  <a:pt x="0" y="4746"/>
                </a:lnTo>
                <a:lnTo>
                  <a:pt x="28" y="4802"/>
                </a:lnTo>
                <a:lnTo>
                  <a:pt x="111" y="4940"/>
                </a:lnTo>
                <a:lnTo>
                  <a:pt x="250" y="5051"/>
                </a:lnTo>
                <a:lnTo>
                  <a:pt x="334" y="5051"/>
                </a:lnTo>
                <a:lnTo>
                  <a:pt x="417" y="5079"/>
                </a:lnTo>
                <a:lnTo>
                  <a:pt x="1721" y="5079"/>
                </a:lnTo>
                <a:lnTo>
                  <a:pt x="1721" y="6217"/>
                </a:lnTo>
                <a:lnTo>
                  <a:pt x="1360" y="6411"/>
                </a:lnTo>
                <a:lnTo>
                  <a:pt x="1027" y="6661"/>
                </a:lnTo>
                <a:lnTo>
                  <a:pt x="722" y="6966"/>
                </a:lnTo>
                <a:lnTo>
                  <a:pt x="472" y="7299"/>
                </a:lnTo>
                <a:lnTo>
                  <a:pt x="278" y="7660"/>
                </a:lnTo>
                <a:lnTo>
                  <a:pt x="111" y="8049"/>
                </a:lnTo>
                <a:lnTo>
                  <a:pt x="28" y="8437"/>
                </a:lnTo>
                <a:lnTo>
                  <a:pt x="0" y="8659"/>
                </a:lnTo>
                <a:lnTo>
                  <a:pt x="0" y="8881"/>
                </a:lnTo>
                <a:lnTo>
                  <a:pt x="0" y="9187"/>
                </a:lnTo>
                <a:lnTo>
                  <a:pt x="56" y="9464"/>
                </a:lnTo>
                <a:lnTo>
                  <a:pt x="139" y="9770"/>
                </a:lnTo>
                <a:lnTo>
                  <a:pt x="222" y="10019"/>
                </a:lnTo>
                <a:lnTo>
                  <a:pt x="361" y="10297"/>
                </a:lnTo>
                <a:lnTo>
                  <a:pt x="500" y="10547"/>
                </a:lnTo>
                <a:lnTo>
                  <a:pt x="694" y="10769"/>
                </a:lnTo>
                <a:lnTo>
                  <a:pt x="889" y="10963"/>
                </a:lnTo>
                <a:lnTo>
                  <a:pt x="1083" y="11157"/>
                </a:lnTo>
                <a:lnTo>
                  <a:pt x="1333" y="11324"/>
                </a:lnTo>
                <a:lnTo>
                  <a:pt x="1582" y="11490"/>
                </a:lnTo>
                <a:lnTo>
                  <a:pt x="1832" y="11601"/>
                </a:lnTo>
                <a:lnTo>
                  <a:pt x="2110" y="11712"/>
                </a:lnTo>
                <a:lnTo>
                  <a:pt x="2387" y="11795"/>
                </a:lnTo>
                <a:lnTo>
                  <a:pt x="2693" y="11823"/>
                </a:lnTo>
                <a:lnTo>
                  <a:pt x="2998" y="11851"/>
                </a:lnTo>
                <a:lnTo>
                  <a:pt x="3248" y="11823"/>
                </a:lnTo>
                <a:lnTo>
                  <a:pt x="3525" y="11795"/>
                </a:lnTo>
                <a:lnTo>
                  <a:pt x="3803" y="11740"/>
                </a:lnTo>
                <a:lnTo>
                  <a:pt x="4052" y="11657"/>
                </a:lnTo>
                <a:lnTo>
                  <a:pt x="4274" y="11546"/>
                </a:lnTo>
                <a:lnTo>
                  <a:pt x="4497" y="11407"/>
                </a:lnTo>
                <a:lnTo>
                  <a:pt x="4719" y="11268"/>
                </a:lnTo>
                <a:lnTo>
                  <a:pt x="4913" y="11102"/>
                </a:lnTo>
                <a:lnTo>
                  <a:pt x="5107" y="10935"/>
                </a:lnTo>
                <a:lnTo>
                  <a:pt x="5274" y="10741"/>
                </a:lnTo>
                <a:lnTo>
                  <a:pt x="5440" y="10519"/>
                </a:lnTo>
                <a:lnTo>
                  <a:pt x="5579" y="10297"/>
                </a:lnTo>
                <a:lnTo>
                  <a:pt x="5690" y="10075"/>
                </a:lnTo>
                <a:lnTo>
                  <a:pt x="5773" y="9825"/>
                </a:lnTo>
                <a:lnTo>
                  <a:pt x="5856" y="9575"/>
                </a:lnTo>
                <a:lnTo>
                  <a:pt x="5912" y="9298"/>
                </a:lnTo>
                <a:lnTo>
                  <a:pt x="7300" y="9298"/>
                </a:lnTo>
                <a:lnTo>
                  <a:pt x="7383" y="9270"/>
                </a:lnTo>
                <a:lnTo>
                  <a:pt x="7522" y="9187"/>
                </a:lnTo>
                <a:lnTo>
                  <a:pt x="7605" y="9048"/>
                </a:lnTo>
                <a:lnTo>
                  <a:pt x="7633" y="8965"/>
                </a:lnTo>
                <a:lnTo>
                  <a:pt x="7633" y="8881"/>
                </a:lnTo>
                <a:lnTo>
                  <a:pt x="7633" y="8188"/>
                </a:lnTo>
                <a:lnTo>
                  <a:pt x="7660" y="7855"/>
                </a:lnTo>
                <a:lnTo>
                  <a:pt x="7688" y="7549"/>
                </a:lnTo>
                <a:lnTo>
                  <a:pt x="7771" y="7272"/>
                </a:lnTo>
                <a:lnTo>
                  <a:pt x="7882" y="6966"/>
                </a:lnTo>
                <a:lnTo>
                  <a:pt x="7993" y="6717"/>
                </a:lnTo>
                <a:lnTo>
                  <a:pt x="8132" y="6467"/>
                </a:lnTo>
                <a:lnTo>
                  <a:pt x="8299" y="6217"/>
                </a:lnTo>
                <a:lnTo>
                  <a:pt x="8493" y="5995"/>
                </a:lnTo>
                <a:lnTo>
                  <a:pt x="8715" y="5801"/>
                </a:lnTo>
                <a:lnTo>
                  <a:pt x="8937" y="5607"/>
                </a:lnTo>
                <a:lnTo>
                  <a:pt x="9159" y="5468"/>
                </a:lnTo>
                <a:lnTo>
                  <a:pt x="9437" y="5329"/>
                </a:lnTo>
                <a:lnTo>
                  <a:pt x="9686" y="5218"/>
                </a:lnTo>
                <a:lnTo>
                  <a:pt x="9964" y="5135"/>
                </a:lnTo>
                <a:lnTo>
                  <a:pt x="10269" y="5079"/>
                </a:lnTo>
                <a:lnTo>
                  <a:pt x="10602" y="5079"/>
                </a:lnTo>
                <a:lnTo>
                  <a:pt x="10686" y="6023"/>
                </a:lnTo>
                <a:lnTo>
                  <a:pt x="10436" y="6106"/>
                </a:lnTo>
                <a:lnTo>
                  <a:pt x="10214" y="6189"/>
                </a:lnTo>
                <a:lnTo>
                  <a:pt x="10019" y="6300"/>
                </a:lnTo>
                <a:lnTo>
                  <a:pt x="9797" y="6439"/>
                </a:lnTo>
                <a:lnTo>
                  <a:pt x="9603" y="6578"/>
                </a:lnTo>
                <a:lnTo>
                  <a:pt x="9437" y="6717"/>
                </a:lnTo>
                <a:lnTo>
                  <a:pt x="9270" y="6883"/>
                </a:lnTo>
                <a:lnTo>
                  <a:pt x="9104" y="7077"/>
                </a:lnTo>
                <a:lnTo>
                  <a:pt x="8965" y="7272"/>
                </a:lnTo>
                <a:lnTo>
                  <a:pt x="8854" y="7466"/>
                </a:lnTo>
                <a:lnTo>
                  <a:pt x="8743" y="7688"/>
                </a:lnTo>
                <a:lnTo>
                  <a:pt x="8660" y="7910"/>
                </a:lnTo>
                <a:lnTo>
                  <a:pt x="8576" y="8132"/>
                </a:lnTo>
                <a:lnTo>
                  <a:pt x="8521" y="8382"/>
                </a:lnTo>
                <a:lnTo>
                  <a:pt x="8493" y="8632"/>
                </a:lnTo>
                <a:lnTo>
                  <a:pt x="8493" y="8881"/>
                </a:lnTo>
                <a:lnTo>
                  <a:pt x="8493" y="9187"/>
                </a:lnTo>
                <a:lnTo>
                  <a:pt x="8549" y="9464"/>
                </a:lnTo>
                <a:lnTo>
                  <a:pt x="8632" y="9770"/>
                </a:lnTo>
                <a:lnTo>
                  <a:pt x="8715" y="10019"/>
                </a:lnTo>
                <a:lnTo>
                  <a:pt x="8854" y="10297"/>
                </a:lnTo>
                <a:lnTo>
                  <a:pt x="8993" y="10547"/>
                </a:lnTo>
                <a:lnTo>
                  <a:pt x="9159" y="10769"/>
                </a:lnTo>
                <a:lnTo>
                  <a:pt x="9353" y="10963"/>
                </a:lnTo>
                <a:lnTo>
                  <a:pt x="9575" y="11157"/>
                </a:lnTo>
                <a:lnTo>
                  <a:pt x="9797" y="11324"/>
                </a:lnTo>
                <a:lnTo>
                  <a:pt x="10047" y="11490"/>
                </a:lnTo>
                <a:lnTo>
                  <a:pt x="10297" y="11601"/>
                </a:lnTo>
                <a:lnTo>
                  <a:pt x="10575" y="11712"/>
                </a:lnTo>
                <a:lnTo>
                  <a:pt x="10852" y="11795"/>
                </a:lnTo>
                <a:lnTo>
                  <a:pt x="11157" y="11823"/>
                </a:lnTo>
                <a:lnTo>
                  <a:pt x="11435" y="11851"/>
                </a:lnTo>
                <a:lnTo>
                  <a:pt x="11740" y="11823"/>
                </a:lnTo>
                <a:lnTo>
                  <a:pt x="12045" y="11795"/>
                </a:lnTo>
                <a:lnTo>
                  <a:pt x="12323" y="11712"/>
                </a:lnTo>
                <a:lnTo>
                  <a:pt x="12601" y="11601"/>
                </a:lnTo>
                <a:lnTo>
                  <a:pt x="12850" y="11490"/>
                </a:lnTo>
                <a:lnTo>
                  <a:pt x="13100" y="11324"/>
                </a:lnTo>
                <a:lnTo>
                  <a:pt x="13350" y="11157"/>
                </a:lnTo>
                <a:lnTo>
                  <a:pt x="13544" y="10963"/>
                </a:lnTo>
                <a:lnTo>
                  <a:pt x="13738" y="10769"/>
                </a:lnTo>
                <a:lnTo>
                  <a:pt x="13933" y="10547"/>
                </a:lnTo>
                <a:lnTo>
                  <a:pt x="14071" y="10297"/>
                </a:lnTo>
                <a:lnTo>
                  <a:pt x="14210" y="10019"/>
                </a:lnTo>
                <a:lnTo>
                  <a:pt x="14294" y="9770"/>
                </a:lnTo>
                <a:lnTo>
                  <a:pt x="14377" y="9464"/>
                </a:lnTo>
                <a:lnTo>
                  <a:pt x="14432" y="9187"/>
                </a:lnTo>
                <a:lnTo>
                  <a:pt x="14432" y="8881"/>
                </a:lnTo>
                <a:lnTo>
                  <a:pt x="14432" y="8576"/>
                </a:lnTo>
                <a:lnTo>
                  <a:pt x="14377" y="8299"/>
                </a:lnTo>
                <a:lnTo>
                  <a:pt x="14294" y="8021"/>
                </a:lnTo>
                <a:lnTo>
                  <a:pt x="14210" y="7744"/>
                </a:lnTo>
                <a:lnTo>
                  <a:pt x="14071" y="7494"/>
                </a:lnTo>
                <a:lnTo>
                  <a:pt x="13933" y="7244"/>
                </a:lnTo>
                <a:lnTo>
                  <a:pt x="13766" y="7022"/>
                </a:lnTo>
                <a:lnTo>
                  <a:pt x="13572" y="6828"/>
                </a:lnTo>
                <a:lnTo>
                  <a:pt x="13378" y="6633"/>
                </a:lnTo>
                <a:lnTo>
                  <a:pt x="13156" y="6467"/>
                </a:lnTo>
                <a:lnTo>
                  <a:pt x="12906" y="6300"/>
                </a:lnTo>
                <a:lnTo>
                  <a:pt x="12656" y="6189"/>
                </a:lnTo>
                <a:lnTo>
                  <a:pt x="12379" y="6078"/>
                </a:lnTo>
                <a:lnTo>
                  <a:pt x="12101" y="5995"/>
                </a:lnTo>
                <a:lnTo>
                  <a:pt x="11823" y="5940"/>
                </a:lnTo>
                <a:lnTo>
                  <a:pt x="11518" y="5940"/>
                </a:lnTo>
                <a:lnTo>
                  <a:pt x="11435" y="5079"/>
                </a:lnTo>
                <a:lnTo>
                  <a:pt x="12295" y="5079"/>
                </a:lnTo>
                <a:lnTo>
                  <a:pt x="12545" y="5051"/>
                </a:lnTo>
                <a:lnTo>
                  <a:pt x="12795" y="4968"/>
                </a:lnTo>
                <a:lnTo>
                  <a:pt x="12989" y="4857"/>
                </a:lnTo>
                <a:lnTo>
                  <a:pt x="13183" y="4691"/>
                </a:lnTo>
                <a:lnTo>
                  <a:pt x="13350" y="4524"/>
                </a:lnTo>
                <a:lnTo>
                  <a:pt x="13461" y="4302"/>
                </a:lnTo>
                <a:lnTo>
                  <a:pt x="13544" y="4052"/>
                </a:lnTo>
                <a:lnTo>
                  <a:pt x="13572" y="3803"/>
                </a:lnTo>
                <a:lnTo>
                  <a:pt x="13572" y="2110"/>
                </a:lnTo>
                <a:lnTo>
                  <a:pt x="13544" y="2026"/>
                </a:lnTo>
                <a:lnTo>
                  <a:pt x="13516" y="1943"/>
                </a:lnTo>
                <a:lnTo>
                  <a:pt x="13433" y="1804"/>
                </a:lnTo>
                <a:lnTo>
                  <a:pt x="13294" y="1721"/>
                </a:lnTo>
                <a:lnTo>
                  <a:pt x="13211" y="1693"/>
                </a:lnTo>
                <a:lnTo>
                  <a:pt x="11130" y="1693"/>
                </a:lnTo>
                <a:lnTo>
                  <a:pt x="11019" y="389"/>
                </a:lnTo>
                <a:lnTo>
                  <a:pt x="10991" y="222"/>
                </a:lnTo>
                <a:lnTo>
                  <a:pt x="10880" y="111"/>
                </a:lnTo>
                <a:lnTo>
                  <a:pt x="10769" y="28"/>
                </a:lnTo>
                <a:lnTo>
                  <a:pt x="1060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05" name="Google Shape;2405;p34"/>
          <p:cNvGrpSpPr/>
          <p:nvPr/>
        </p:nvGrpSpPr>
        <p:grpSpPr>
          <a:xfrm>
            <a:off x="1375774" y="1582145"/>
            <a:ext cx="360825" cy="361525"/>
            <a:chOff x="270025" y="2684700"/>
            <a:chExt cx="360825" cy="361525"/>
          </a:xfrm>
        </p:grpSpPr>
        <p:sp>
          <p:nvSpPr>
            <p:cNvPr id="2406" name="Google Shape;2406;p34"/>
            <p:cNvSpPr/>
            <p:nvPr/>
          </p:nvSpPr>
          <p:spPr>
            <a:xfrm>
              <a:off x="312350" y="2727025"/>
              <a:ext cx="63175" cy="63875"/>
            </a:xfrm>
            <a:custGeom>
              <a:avLst/>
              <a:gdLst/>
              <a:ahLst/>
              <a:cxnLst/>
              <a:rect l="l" t="t" r="r" b="b"/>
              <a:pathLst>
                <a:path w="2527" h="2555" extrusionOk="0">
                  <a:moveTo>
                    <a:pt x="1250" y="1"/>
                  </a:moveTo>
                  <a:lnTo>
                    <a:pt x="1000" y="29"/>
                  </a:lnTo>
                  <a:lnTo>
                    <a:pt x="778" y="112"/>
                  </a:lnTo>
                  <a:lnTo>
                    <a:pt x="556" y="223"/>
                  </a:lnTo>
                  <a:lnTo>
                    <a:pt x="361" y="389"/>
                  </a:lnTo>
                  <a:lnTo>
                    <a:pt x="195" y="556"/>
                  </a:lnTo>
                  <a:lnTo>
                    <a:pt x="84" y="778"/>
                  </a:lnTo>
                  <a:lnTo>
                    <a:pt x="28" y="1028"/>
                  </a:lnTo>
                  <a:lnTo>
                    <a:pt x="1" y="1278"/>
                  </a:lnTo>
                  <a:lnTo>
                    <a:pt x="28" y="1527"/>
                  </a:lnTo>
                  <a:lnTo>
                    <a:pt x="84" y="1777"/>
                  </a:lnTo>
                  <a:lnTo>
                    <a:pt x="195" y="1999"/>
                  </a:lnTo>
                  <a:lnTo>
                    <a:pt x="361" y="2166"/>
                  </a:lnTo>
                  <a:lnTo>
                    <a:pt x="556" y="2332"/>
                  </a:lnTo>
                  <a:lnTo>
                    <a:pt x="778" y="2443"/>
                  </a:lnTo>
                  <a:lnTo>
                    <a:pt x="1000" y="2526"/>
                  </a:lnTo>
                  <a:lnTo>
                    <a:pt x="1250" y="2554"/>
                  </a:lnTo>
                  <a:lnTo>
                    <a:pt x="1527" y="2526"/>
                  </a:lnTo>
                  <a:lnTo>
                    <a:pt x="1749" y="2443"/>
                  </a:lnTo>
                  <a:lnTo>
                    <a:pt x="1971" y="2332"/>
                  </a:lnTo>
                  <a:lnTo>
                    <a:pt x="2165" y="2166"/>
                  </a:lnTo>
                  <a:lnTo>
                    <a:pt x="2304" y="1999"/>
                  </a:lnTo>
                  <a:lnTo>
                    <a:pt x="2415" y="1777"/>
                  </a:lnTo>
                  <a:lnTo>
                    <a:pt x="2498" y="1527"/>
                  </a:lnTo>
                  <a:lnTo>
                    <a:pt x="2526" y="1278"/>
                  </a:lnTo>
                  <a:lnTo>
                    <a:pt x="2498" y="1028"/>
                  </a:lnTo>
                  <a:lnTo>
                    <a:pt x="2415" y="778"/>
                  </a:lnTo>
                  <a:lnTo>
                    <a:pt x="2304" y="556"/>
                  </a:lnTo>
                  <a:lnTo>
                    <a:pt x="2165" y="389"/>
                  </a:lnTo>
                  <a:lnTo>
                    <a:pt x="1971" y="223"/>
                  </a:lnTo>
                  <a:lnTo>
                    <a:pt x="1749" y="112"/>
                  </a:lnTo>
                  <a:lnTo>
                    <a:pt x="1527" y="29"/>
                  </a:lnTo>
                  <a:lnTo>
                    <a:pt x="125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4"/>
            <p:cNvSpPr/>
            <p:nvPr/>
          </p:nvSpPr>
          <p:spPr>
            <a:xfrm>
              <a:off x="370625" y="2786000"/>
              <a:ext cx="28475" cy="28475"/>
            </a:xfrm>
            <a:custGeom>
              <a:avLst/>
              <a:gdLst/>
              <a:ahLst/>
              <a:cxnLst/>
              <a:rect l="l" t="t" r="r" b="b"/>
              <a:pathLst>
                <a:path w="1139" h="1139" extrusionOk="0">
                  <a:moveTo>
                    <a:pt x="417" y="1"/>
                  </a:moveTo>
                  <a:lnTo>
                    <a:pt x="251" y="29"/>
                  </a:lnTo>
                  <a:lnTo>
                    <a:pt x="195" y="56"/>
                  </a:lnTo>
                  <a:lnTo>
                    <a:pt x="112" y="112"/>
                  </a:lnTo>
                  <a:lnTo>
                    <a:pt x="84" y="167"/>
                  </a:lnTo>
                  <a:lnTo>
                    <a:pt x="29" y="251"/>
                  </a:lnTo>
                  <a:lnTo>
                    <a:pt x="1" y="417"/>
                  </a:lnTo>
                  <a:lnTo>
                    <a:pt x="29" y="584"/>
                  </a:lnTo>
                  <a:lnTo>
                    <a:pt x="84" y="639"/>
                  </a:lnTo>
                  <a:lnTo>
                    <a:pt x="112" y="723"/>
                  </a:lnTo>
                  <a:lnTo>
                    <a:pt x="417" y="1000"/>
                  </a:lnTo>
                  <a:lnTo>
                    <a:pt x="500" y="1056"/>
                  </a:lnTo>
                  <a:lnTo>
                    <a:pt x="556" y="1111"/>
                  </a:lnTo>
                  <a:lnTo>
                    <a:pt x="723" y="1139"/>
                  </a:lnTo>
                  <a:lnTo>
                    <a:pt x="889" y="1111"/>
                  </a:lnTo>
                  <a:lnTo>
                    <a:pt x="945" y="1056"/>
                  </a:lnTo>
                  <a:lnTo>
                    <a:pt x="1028" y="1000"/>
                  </a:lnTo>
                  <a:lnTo>
                    <a:pt x="1083" y="945"/>
                  </a:lnTo>
                  <a:lnTo>
                    <a:pt x="1111" y="861"/>
                  </a:lnTo>
                  <a:lnTo>
                    <a:pt x="1139" y="723"/>
                  </a:lnTo>
                  <a:lnTo>
                    <a:pt x="1111" y="556"/>
                  </a:lnTo>
                  <a:lnTo>
                    <a:pt x="1083" y="473"/>
                  </a:lnTo>
                  <a:lnTo>
                    <a:pt x="1028" y="417"/>
                  </a:lnTo>
                  <a:lnTo>
                    <a:pt x="723" y="112"/>
                  </a:lnTo>
                  <a:lnTo>
                    <a:pt x="667" y="56"/>
                  </a:lnTo>
                  <a:lnTo>
                    <a:pt x="584"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4"/>
            <p:cNvSpPr/>
            <p:nvPr/>
          </p:nvSpPr>
          <p:spPr>
            <a:xfrm>
              <a:off x="288075" y="2703450"/>
              <a:ext cx="29150" cy="28475"/>
            </a:xfrm>
            <a:custGeom>
              <a:avLst/>
              <a:gdLst/>
              <a:ahLst/>
              <a:cxnLst/>
              <a:rect l="l" t="t" r="r" b="b"/>
              <a:pathLst>
                <a:path w="1166" h="1139" extrusionOk="0">
                  <a:moveTo>
                    <a:pt x="444" y="0"/>
                  </a:moveTo>
                  <a:lnTo>
                    <a:pt x="278" y="28"/>
                  </a:lnTo>
                  <a:lnTo>
                    <a:pt x="195" y="84"/>
                  </a:lnTo>
                  <a:lnTo>
                    <a:pt x="139" y="139"/>
                  </a:lnTo>
                  <a:lnTo>
                    <a:pt x="84" y="195"/>
                  </a:lnTo>
                  <a:lnTo>
                    <a:pt x="56" y="278"/>
                  </a:lnTo>
                  <a:lnTo>
                    <a:pt x="0" y="417"/>
                  </a:lnTo>
                  <a:lnTo>
                    <a:pt x="56" y="583"/>
                  </a:lnTo>
                  <a:lnTo>
                    <a:pt x="84" y="666"/>
                  </a:lnTo>
                  <a:lnTo>
                    <a:pt x="139" y="722"/>
                  </a:lnTo>
                  <a:lnTo>
                    <a:pt x="444" y="1027"/>
                  </a:lnTo>
                  <a:lnTo>
                    <a:pt x="500" y="1083"/>
                  </a:lnTo>
                  <a:lnTo>
                    <a:pt x="583" y="1110"/>
                  </a:lnTo>
                  <a:lnTo>
                    <a:pt x="722" y="1138"/>
                  </a:lnTo>
                  <a:lnTo>
                    <a:pt x="888" y="1110"/>
                  </a:lnTo>
                  <a:lnTo>
                    <a:pt x="972" y="1083"/>
                  </a:lnTo>
                  <a:lnTo>
                    <a:pt x="1027" y="1027"/>
                  </a:lnTo>
                  <a:lnTo>
                    <a:pt x="1083" y="944"/>
                  </a:lnTo>
                  <a:lnTo>
                    <a:pt x="1138" y="888"/>
                  </a:lnTo>
                  <a:lnTo>
                    <a:pt x="1166" y="722"/>
                  </a:lnTo>
                  <a:lnTo>
                    <a:pt x="1138" y="555"/>
                  </a:lnTo>
                  <a:lnTo>
                    <a:pt x="1083" y="500"/>
                  </a:lnTo>
                  <a:lnTo>
                    <a:pt x="1027" y="417"/>
                  </a:lnTo>
                  <a:lnTo>
                    <a:pt x="722" y="139"/>
                  </a:lnTo>
                  <a:lnTo>
                    <a:pt x="666" y="84"/>
                  </a:lnTo>
                  <a:lnTo>
                    <a:pt x="583" y="28"/>
                  </a:lnTo>
                  <a:lnTo>
                    <a:pt x="4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4"/>
            <p:cNvSpPr/>
            <p:nvPr/>
          </p:nvSpPr>
          <p:spPr>
            <a:xfrm>
              <a:off x="288075" y="2786000"/>
              <a:ext cx="29150" cy="28475"/>
            </a:xfrm>
            <a:custGeom>
              <a:avLst/>
              <a:gdLst/>
              <a:ahLst/>
              <a:cxnLst/>
              <a:rect l="l" t="t" r="r" b="b"/>
              <a:pathLst>
                <a:path w="1166" h="1139" extrusionOk="0">
                  <a:moveTo>
                    <a:pt x="722" y="1"/>
                  </a:moveTo>
                  <a:lnTo>
                    <a:pt x="583" y="29"/>
                  </a:lnTo>
                  <a:lnTo>
                    <a:pt x="500" y="56"/>
                  </a:lnTo>
                  <a:lnTo>
                    <a:pt x="444" y="112"/>
                  </a:lnTo>
                  <a:lnTo>
                    <a:pt x="139" y="417"/>
                  </a:lnTo>
                  <a:lnTo>
                    <a:pt x="84" y="473"/>
                  </a:lnTo>
                  <a:lnTo>
                    <a:pt x="56" y="556"/>
                  </a:lnTo>
                  <a:lnTo>
                    <a:pt x="0" y="723"/>
                  </a:lnTo>
                  <a:lnTo>
                    <a:pt x="56" y="861"/>
                  </a:lnTo>
                  <a:lnTo>
                    <a:pt x="84" y="945"/>
                  </a:lnTo>
                  <a:lnTo>
                    <a:pt x="139" y="1000"/>
                  </a:lnTo>
                  <a:lnTo>
                    <a:pt x="195" y="1056"/>
                  </a:lnTo>
                  <a:lnTo>
                    <a:pt x="278" y="1111"/>
                  </a:lnTo>
                  <a:lnTo>
                    <a:pt x="444" y="1139"/>
                  </a:lnTo>
                  <a:lnTo>
                    <a:pt x="583" y="1111"/>
                  </a:lnTo>
                  <a:lnTo>
                    <a:pt x="666" y="1056"/>
                  </a:lnTo>
                  <a:lnTo>
                    <a:pt x="722" y="1000"/>
                  </a:lnTo>
                  <a:lnTo>
                    <a:pt x="1027" y="723"/>
                  </a:lnTo>
                  <a:lnTo>
                    <a:pt x="1083" y="639"/>
                  </a:lnTo>
                  <a:lnTo>
                    <a:pt x="1138" y="584"/>
                  </a:lnTo>
                  <a:lnTo>
                    <a:pt x="1166" y="417"/>
                  </a:lnTo>
                  <a:lnTo>
                    <a:pt x="1138" y="251"/>
                  </a:lnTo>
                  <a:lnTo>
                    <a:pt x="1083" y="167"/>
                  </a:lnTo>
                  <a:lnTo>
                    <a:pt x="1027" y="112"/>
                  </a:lnTo>
                  <a:lnTo>
                    <a:pt x="972" y="56"/>
                  </a:lnTo>
                  <a:lnTo>
                    <a:pt x="888" y="29"/>
                  </a:lnTo>
                  <a:lnTo>
                    <a:pt x="7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4"/>
            <p:cNvSpPr/>
            <p:nvPr/>
          </p:nvSpPr>
          <p:spPr>
            <a:xfrm>
              <a:off x="370625" y="2703450"/>
              <a:ext cx="28475" cy="28475"/>
            </a:xfrm>
            <a:custGeom>
              <a:avLst/>
              <a:gdLst/>
              <a:ahLst/>
              <a:cxnLst/>
              <a:rect l="l" t="t" r="r" b="b"/>
              <a:pathLst>
                <a:path w="1139" h="1139" extrusionOk="0">
                  <a:moveTo>
                    <a:pt x="723" y="0"/>
                  </a:moveTo>
                  <a:lnTo>
                    <a:pt x="556" y="28"/>
                  </a:lnTo>
                  <a:lnTo>
                    <a:pt x="500" y="84"/>
                  </a:lnTo>
                  <a:lnTo>
                    <a:pt x="417" y="139"/>
                  </a:lnTo>
                  <a:lnTo>
                    <a:pt x="112" y="417"/>
                  </a:lnTo>
                  <a:lnTo>
                    <a:pt x="84" y="500"/>
                  </a:lnTo>
                  <a:lnTo>
                    <a:pt x="29" y="555"/>
                  </a:lnTo>
                  <a:lnTo>
                    <a:pt x="1" y="722"/>
                  </a:lnTo>
                  <a:lnTo>
                    <a:pt x="29" y="888"/>
                  </a:lnTo>
                  <a:lnTo>
                    <a:pt x="84" y="944"/>
                  </a:lnTo>
                  <a:lnTo>
                    <a:pt x="112" y="1027"/>
                  </a:lnTo>
                  <a:lnTo>
                    <a:pt x="195" y="1083"/>
                  </a:lnTo>
                  <a:lnTo>
                    <a:pt x="251" y="1110"/>
                  </a:lnTo>
                  <a:lnTo>
                    <a:pt x="417" y="1138"/>
                  </a:lnTo>
                  <a:lnTo>
                    <a:pt x="584" y="1110"/>
                  </a:lnTo>
                  <a:lnTo>
                    <a:pt x="667" y="1083"/>
                  </a:lnTo>
                  <a:lnTo>
                    <a:pt x="723" y="1027"/>
                  </a:lnTo>
                  <a:lnTo>
                    <a:pt x="1028" y="722"/>
                  </a:lnTo>
                  <a:lnTo>
                    <a:pt x="1083" y="666"/>
                  </a:lnTo>
                  <a:lnTo>
                    <a:pt x="1111" y="583"/>
                  </a:lnTo>
                  <a:lnTo>
                    <a:pt x="1139" y="417"/>
                  </a:lnTo>
                  <a:lnTo>
                    <a:pt x="1111" y="278"/>
                  </a:lnTo>
                  <a:lnTo>
                    <a:pt x="1083" y="195"/>
                  </a:lnTo>
                  <a:lnTo>
                    <a:pt x="1028" y="139"/>
                  </a:lnTo>
                  <a:lnTo>
                    <a:pt x="945" y="84"/>
                  </a:lnTo>
                  <a:lnTo>
                    <a:pt x="889" y="28"/>
                  </a:lnTo>
                  <a:lnTo>
                    <a:pt x="7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4"/>
            <p:cNvSpPr/>
            <p:nvPr/>
          </p:nvSpPr>
          <p:spPr>
            <a:xfrm>
              <a:off x="333175" y="2801275"/>
              <a:ext cx="21525" cy="31950"/>
            </a:xfrm>
            <a:custGeom>
              <a:avLst/>
              <a:gdLst/>
              <a:ahLst/>
              <a:cxnLst/>
              <a:rect l="l" t="t" r="r" b="b"/>
              <a:pathLst>
                <a:path w="861" h="1278" extrusionOk="0">
                  <a:moveTo>
                    <a:pt x="333" y="1"/>
                  </a:moveTo>
                  <a:lnTo>
                    <a:pt x="250" y="28"/>
                  </a:lnTo>
                  <a:lnTo>
                    <a:pt x="139" y="112"/>
                  </a:lnTo>
                  <a:lnTo>
                    <a:pt x="28" y="250"/>
                  </a:lnTo>
                  <a:lnTo>
                    <a:pt x="0" y="334"/>
                  </a:lnTo>
                  <a:lnTo>
                    <a:pt x="0" y="417"/>
                  </a:lnTo>
                  <a:lnTo>
                    <a:pt x="0" y="833"/>
                  </a:lnTo>
                  <a:lnTo>
                    <a:pt x="0" y="944"/>
                  </a:lnTo>
                  <a:lnTo>
                    <a:pt x="28" y="1000"/>
                  </a:lnTo>
                  <a:lnTo>
                    <a:pt x="139" y="1138"/>
                  </a:lnTo>
                  <a:lnTo>
                    <a:pt x="250" y="1222"/>
                  </a:lnTo>
                  <a:lnTo>
                    <a:pt x="333" y="1249"/>
                  </a:lnTo>
                  <a:lnTo>
                    <a:pt x="417" y="1277"/>
                  </a:lnTo>
                  <a:lnTo>
                    <a:pt x="500" y="1249"/>
                  </a:lnTo>
                  <a:lnTo>
                    <a:pt x="583" y="1222"/>
                  </a:lnTo>
                  <a:lnTo>
                    <a:pt x="722" y="1138"/>
                  </a:lnTo>
                  <a:lnTo>
                    <a:pt x="805" y="1000"/>
                  </a:lnTo>
                  <a:lnTo>
                    <a:pt x="833" y="944"/>
                  </a:lnTo>
                  <a:lnTo>
                    <a:pt x="861" y="833"/>
                  </a:lnTo>
                  <a:lnTo>
                    <a:pt x="861" y="417"/>
                  </a:lnTo>
                  <a:lnTo>
                    <a:pt x="833" y="334"/>
                  </a:lnTo>
                  <a:lnTo>
                    <a:pt x="805" y="250"/>
                  </a:lnTo>
                  <a:lnTo>
                    <a:pt x="722" y="112"/>
                  </a:lnTo>
                  <a:lnTo>
                    <a:pt x="583" y="28"/>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34"/>
            <p:cNvSpPr/>
            <p:nvPr/>
          </p:nvSpPr>
          <p:spPr>
            <a:xfrm>
              <a:off x="333175" y="2684700"/>
              <a:ext cx="21525" cy="31950"/>
            </a:xfrm>
            <a:custGeom>
              <a:avLst/>
              <a:gdLst/>
              <a:ahLst/>
              <a:cxnLst/>
              <a:rect l="l" t="t" r="r" b="b"/>
              <a:pathLst>
                <a:path w="861" h="1278" extrusionOk="0">
                  <a:moveTo>
                    <a:pt x="417" y="1"/>
                  </a:moveTo>
                  <a:lnTo>
                    <a:pt x="333" y="29"/>
                  </a:lnTo>
                  <a:lnTo>
                    <a:pt x="250" y="29"/>
                  </a:lnTo>
                  <a:lnTo>
                    <a:pt x="139" y="140"/>
                  </a:lnTo>
                  <a:lnTo>
                    <a:pt x="28" y="279"/>
                  </a:lnTo>
                  <a:lnTo>
                    <a:pt x="0" y="334"/>
                  </a:lnTo>
                  <a:lnTo>
                    <a:pt x="0" y="445"/>
                  </a:lnTo>
                  <a:lnTo>
                    <a:pt x="0" y="861"/>
                  </a:lnTo>
                  <a:lnTo>
                    <a:pt x="0" y="945"/>
                  </a:lnTo>
                  <a:lnTo>
                    <a:pt x="28" y="1028"/>
                  </a:lnTo>
                  <a:lnTo>
                    <a:pt x="139" y="1167"/>
                  </a:lnTo>
                  <a:lnTo>
                    <a:pt x="250" y="1250"/>
                  </a:lnTo>
                  <a:lnTo>
                    <a:pt x="333" y="1278"/>
                  </a:lnTo>
                  <a:lnTo>
                    <a:pt x="500" y="1278"/>
                  </a:lnTo>
                  <a:lnTo>
                    <a:pt x="583" y="1250"/>
                  </a:lnTo>
                  <a:lnTo>
                    <a:pt x="722" y="1167"/>
                  </a:lnTo>
                  <a:lnTo>
                    <a:pt x="805" y="1028"/>
                  </a:lnTo>
                  <a:lnTo>
                    <a:pt x="833" y="945"/>
                  </a:lnTo>
                  <a:lnTo>
                    <a:pt x="861" y="861"/>
                  </a:lnTo>
                  <a:lnTo>
                    <a:pt x="861" y="445"/>
                  </a:lnTo>
                  <a:lnTo>
                    <a:pt x="833" y="334"/>
                  </a:lnTo>
                  <a:lnTo>
                    <a:pt x="805" y="279"/>
                  </a:lnTo>
                  <a:lnTo>
                    <a:pt x="722" y="140"/>
                  </a:lnTo>
                  <a:lnTo>
                    <a:pt x="583" y="29"/>
                  </a:lnTo>
                  <a:lnTo>
                    <a:pt x="500"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34"/>
            <p:cNvSpPr/>
            <p:nvPr/>
          </p:nvSpPr>
          <p:spPr>
            <a:xfrm>
              <a:off x="270025" y="2748550"/>
              <a:ext cx="31250" cy="20825"/>
            </a:xfrm>
            <a:custGeom>
              <a:avLst/>
              <a:gdLst/>
              <a:ahLst/>
              <a:cxnLst/>
              <a:rect l="l" t="t" r="r" b="b"/>
              <a:pathLst>
                <a:path w="1250" h="833" extrusionOk="0">
                  <a:moveTo>
                    <a:pt x="334" y="0"/>
                  </a:moveTo>
                  <a:lnTo>
                    <a:pt x="250" y="28"/>
                  </a:lnTo>
                  <a:lnTo>
                    <a:pt x="112" y="111"/>
                  </a:lnTo>
                  <a:lnTo>
                    <a:pt x="28" y="250"/>
                  </a:lnTo>
                  <a:lnTo>
                    <a:pt x="1" y="333"/>
                  </a:lnTo>
                  <a:lnTo>
                    <a:pt x="1" y="417"/>
                  </a:lnTo>
                  <a:lnTo>
                    <a:pt x="1" y="500"/>
                  </a:lnTo>
                  <a:lnTo>
                    <a:pt x="28" y="583"/>
                  </a:lnTo>
                  <a:lnTo>
                    <a:pt x="112" y="722"/>
                  </a:lnTo>
                  <a:lnTo>
                    <a:pt x="250" y="805"/>
                  </a:lnTo>
                  <a:lnTo>
                    <a:pt x="334" y="833"/>
                  </a:lnTo>
                  <a:lnTo>
                    <a:pt x="917" y="833"/>
                  </a:lnTo>
                  <a:lnTo>
                    <a:pt x="1000" y="805"/>
                  </a:lnTo>
                  <a:lnTo>
                    <a:pt x="1139" y="722"/>
                  </a:lnTo>
                  <a:lnTo>
                    <a:pt x="1222" y="583"/>
                  </a:lnTo>
                  <a:lnTo>
                    <a:pt x="1250" y="500"/>
                  </a:lnTo>
                  <a:lnTo>
                    <a:pt x="1250" y="417"/>
                  </a:lnTo>
                  <a:lnTo>
                    <a:pt x="1250" y="333"/>
                  </a:lnTo>
                  <a:lnTo>
                    <a:pt x="1222" y="250"/>
                  </a:lnTo>
                  <a:lnTo>
                    <a:pt x="1139" y="111"/>
                  </a:lnTo>
                  <a:lnTo>
                    <a:pt x="1000" y="28"/>
                  </a:lnTo>
                  <a:lnTo>
                    <a:pt x="9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34"/>
            <p:cNvSpPr/>
            <p:nvPr/>
          </p:nvSpPr>
          <p:spPr>
            <a:xfrm>
              <a:off x="385900" y="2748550"/>
              <a:ext cx="31950" cy="20825"/>
            </a:xfrm>
            <a:custGeom>
              <a:avLst/>
              <a:gdLst/>
              <a:ahLst/>
              <a:cxnLst/>
              <a:rect l="l" t="t" r="r" b="b"/>
              <a:pathLst>
                <a:path w="1278" h="833" extrusionOk="0">
                  <a:moveTo>
                    <a:pt x="334" y="0"/>
                  </a:moveTo>
                  <a:lnTo>
                    <a:pt x="278" y="28"/>
                  </a:lnTo>
                  <a:lnTo>
                    <a:pt x="139" y="111"/>
                  </a:lnTo>
                  <a:lnTo>
                    <a:pt x="56" y="250"/>
                  </a:lnTo>
                  <a:lnTo>
                    <a:pt x="28" y="333"/>
                  </a:lnTo>
                  <a:lnTo>
                    <a:pt x="0" y="417"/>
                  </a:lnTo>
                  <a:lnTo>
                    <a:pt x="28" y="500"/>
                  </a:lnTo>
                  <a:lnTo>
                    <a:pt x="56" y="583"/>
                  </a:lnTo>
                  <a:lnTo>
                    <a:pt x="139" y="722"/>
                  </a:lnTo>
                  <a:lnTo>
                    <a:pt x="278" y="805"/>
                  </a:lnTo>
                  <a:lnTo>
                    <a:pt x="334" y="833"/>
                  </a:lnTo>
                  <a:lnTo>
                    <a:pt x="944" y="833"/>
                  </a:lnTo>
                  <a:lnTo>
                    <a:pt x="1027" y="805"/>
                  </a:lnTo>
                  <a:lnTo>
                    <a:pt x="1166" y="722"/>
                  </a:lnTo>
                  <a:lnTo>
                    <a:pt x="1249" y="583"/>
                  </a:lnTo>
                  <a:lnTo>
                    <a:pt x="1277" y="500"/>
                  </a:lnTo>
                  <a:lnTo>
                    <a:pt x="1277" y="417"/>
                  </a:lnTo>
                  <a:lnTo>
                    <a:pt x="1277" y="333"/>
                  </a:lnTo>
                  <a:lnTo>
                    <a:pt x="1249" y="250"/>
                  </a:lnTo>
                  <a:lnTo>
                    <a:pt x="1166" y="111"/>
                  </a:lnTo>
                  <a:lnTo>
                    <a:pt x="1027" y="28"/>
                  </a:lnTo>
                  <a:lnTo>
                    <a:pt x="9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34"/>
            <p:cNvSpPr/>
            <p:nvPr/>
          </p:nvSpPr>
          <p:spPr>
            <a:xfrm>
              <a:off x="458750" y="2790875"/>
              <a:ext cx="151975" cy="142950"/>
            </a:xfrm>
            <a:custGeom>
              <a:avLst/>
              <a:gdLst/>
              <a:ahLst/>
              <a:cxnLst/>
              <a:rect l="l" t="t" r="r" b="b"/>
              <a:pathLst>
                <a:path w="6079" h="5718" extrusionOk="0">
                  <a:moveTo>
                    <a:pt x="2110" y="0"/>
                  </a:moveTo>
                  <a:lnTo>
                    <a:pt x="1999" y="56"/>
                  </a:lnTo>
                  <a:lnTo>
                    <a:pt x="1916" y="83"/>
                  </a:lnTo>
                  <a:lnTo>
                    <a:pt x="1860" y="167"/>
                  </a:lnTo>
                  <a:lnTo>
                    <a:pt x="1" y="2776"/>
                  </a:lnTo>
                  <a:lnTo>
                    <a:pt x="2082" y="5717"/>
                  </a:lnTo>
                  <a:lnTo>
                    <a:pt x="2554" y="5579"/>
                  </a:lnTo>
                  <a:lnTo>
                    <a:pt x="3053" y="5468"/>
                  </a:lnTo>
                  <a:lnTo>
                    <a:pt x="4053" y="5301"/>
                  </a:lnTo>
                  <a:lnTo>
                    <a:pt x="5052" y="5162"/>
                  </a:lnTo>
                  <a:lnTo>
                    <a:pt x="6079" y="5107"/>
                  </a:lnTo>
                  <a:lnTo>
                    <a:pt x="2554" y="167"/>
                  </a:lnTo>
                  <a:lnTo>
                    <a:pt x="2471" y="83"/>
                  </a:lnTo>
                  <a:lnTo>
                    <a:pt x="2387" y="56"/>
                  </a:lnTo>
                  <a:lnTo>
                    <a:pt x="230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4"/>
            <p:cNvSpPr/>
            <p:nvPr/>
          </p:nvSpPr>
          <p:spPr>
            <a:xfrm>
              <a:off x="338725" y="2833200"/>
              <a:ext cx="151275" cy="123525"/>
            </a:xfrm>
            <a:custGeom>
              <a:avLst/>
              <a:gdLst/>
              <a:ahLst/>
              <a:cxnLst/>
              <a:rect l="l" t="t" r="r" b="b"/>
              <a:pathLst>
                <a:path w="6051" h="4941" extrusionOk="0">
                  <a:moveTo>
                    <a:pt x="2665" y="0"/>
                  </a:moveTo>
                  <a:lnTo>
                    <a:pt x="2581" y="56"/>
                  </a:lnTo>
                  <a:lnTo>
                    <a:pt x="2498" y="83"/>
                  </a:lnTo>
                  <a:lnTo>
                    <a:pt x="2415" y="167"/>
                  </a:lnTo>
                  <a:lnTo>
                    <a:pt x="0" y="3580"/>
                  </a:lnTo>
                  <a:lnTo>
                    <a:pt x="583" y="3691"/>
                  </a:lnTo>
                  <a:lnTo>
                    <a:pt x="1166" y="3802"/>
                  </a:lnTo>
                  <a:lnTo>
                    <a:pt x="1721" y="3941"/>
                  </a:lnTo>
                  <a:lnTo>
                    <a:pt x="2276" y="4108"/>
                  </a:lnTo>
                  <a:lnTo>
                    <a:pt x="2831" y="4274"/>
                  </a:lnTo>
                  <a:lnTo>
                    <a:pt x="3386" y="4496"/>
                  </a:lnTo>
                  <a:lnTo>
                    <a:pt x="3914" y="4718"/>
                  </a:lnTo>
                  <a:lnTo>
                    <a:pt x="4469" y="4940"/>
                  </a:lnTo>
                  <a:lnTo>
                    <a:pt x="5246" y="4607"/>
                  </a:lnTo>
                  <a:lnTo>
                    <a:pt x="6051" y="4302"/>
                  </a:lnTo>
                  <a:lnTo>
                    <a:pt x="3109" y="167"/>
                  </a:lnTo>
                  <a:lnTo>
                    <a:pt x="3053" y="83"/>
                  </a:lnTo>
                  <a:lnTo>
                    <a:pt x="2970" y="56"/>
                  </a:lnTo>
                  <a:lnTo>
                    <a:pt x="28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34"/>
            <p:cNvSpPr/>
            <p:nvPr/>
          </p:nvSpPr>
          <p:spPr>
            <a:xfrm>
              <a:off x="474025" y="2939350"/>
              <a:ext cx="156825" cy="106875"/>
            </a:xfrm>
            <a:custGeom>
              <a:avLst/>
              <a:gdLst/>
              <a:ahLst/>
              <a:cxnLst/>
              <a:rect l="l" t="t" r="r" b="b"/>
              <a:pathLst>
                <a:path w="6273" h="4275" extrusionOk="0">
                  <a:moveTo>
                    <a:pt x="5856" y="0"/>
                  </a:moveTo>
                  <a:lnTo>
                    <a:pt x="5079" y="28"/>
                  </a:lnTo>
                  <a:lnTo>
                    <a:pt x="4330" y="84"/>
                  </a:lnTo>
                  <a:lnTo>
                    <a:pt x="3580" y="167"/>
                  </a:lnTo>
                  <a:lnTo>
                    <a:pt x="2859" y="306"/>
                  </a:lnTo>
                  <a:lnTo>
                    <a:pt x="2109" y="472"/>
                  </a:lnTo>
                  <a:lnTo>
                    <a:pt x="1388" y="666"/>
                  </a:lnTo>
                  <a:lnTo>
                    <a:pt x="694" y="916"/>
                  </a:lnTo>
                  <a:lnTo>
                    <a:pt x="0" y="1194"/>
                  </a:lnTo>
                  <a:lnTo>
                    <a:pt x="555" y="1499"/>
                  </a:lnTo>
                  <a:lnTo>
                    <a:pt x="1083" y="1860"/>
                  </a:lnTo>
                  <a:lnTo>
                    <a:pt x="1610" y="2221"/>
                  </a:lnTo>
                  <a:lnTo>
                    <a:pt x="2109" y="2609"/>
                  </a:lnTo>
                  <a:lnTo>
                    <a:pt x="4163" y="4274"/>
                  </a:lnTo>
                  <a:lnTo>
                    <a:pt x="5856" y="4274"/>
                  </a:lnTo>
                  <a:lnTo>
                    <a:pt x="5939" y="4247"/>
                  </a:lnTo>
                  <a:lnTo>
                    <a:pt x="6023" y="4219"/>
                  </a:lnTo>
                  <a:lnTo>
                    <a:pt x="6134" y="4136"/>
                  </a:lnTo>
                  <a:lnTo>
                    <a:pt x="6245" y="3997"/>
                  </a:lnTo>
                  <a:lnTo>
                    <a:pt x="6272" y="3914"/>
                  </a:lnTo>
                  <a:lnTo>
                    <a:pt x="6272" y="3830"/>
                  </a:lnTo>
                  <a:lnTo>
                    <a:pt x="6272" y="417"/>
                  </a:lnTo>
                  <a:lnTo>
                    <a:pt x="6272" y="333"/>
                  </a:lnTo>
                  <a:lnTo>
                    <a:pt x="6245" y="250"/>
                  </a:lnTo>
                  <a:lnTo>
                    <a:pt x="6134" y="139"/>
                  </a:lnTo>
                  <a:lnTo>
                    <a:pt x="6023" y="28"/>
                  </a:lnTo>
                  <a:lnTo>
                    <a:pt x="593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34"/>
            <p:cNvSpPr/>
            <p:nvPr/>
          </p:nvSpPr>
          <p:spPr>
            <a:xfrm>
              <a:off x="270025" y="2939350"/>
              <a:ext cx="274100" cy="106875"/>
            </a:xfrm>
            <a:custGeom>
              <a:avLst/>
              <a:gdLst/>
              <a:ahLst/>
              <a:cxnLst/>
              <a:rect l="l" t="t" r="r" b="b"/>
              <a:pathLst>
                <a:path w="10964" h="4275" extrusionOk="0">
                  <a:moveTo>
                    <a:pt x="334" y="0"/>
                  </a:moveTo>
                  <a:lnTo>
                    <a:pt x="250" y="28"/>
                  </a:lnTo>
                  <a:lnTo>
                    <a:pt x="112" y="139"/>
                  </a:lnTo>
                  <a:lnTo>
                    <a:pt x="28" y="250"/>
                  </a:lnTo>
                  <a:lnTo>
                    <a:pt x="1" y="333"/>
                  </a:lnTo>
                  <a:lnTo>
                    <a:pt x="1" y="417"/>
                  </a:lnTo>
                  <a:lnTo>
                    <a:pt x="1" y="3830"/>
                  </a:lnTo>
                  <a:lnTo>
                    <a:pt x="1" y="3914"/>
                  </a:lnTo>
                  <a:lnTo>
                    <a:pt x="28" y="3997"/>
                  </a:lnTo>
                  <a:lnTo>
                    <a:pt x="112" y="4136"/>
                  </a:lnTo>
                  <a:lnTo>
                    <a:pt x="250" y="4219"/>
                  </a:lnTo>
                  <a:lnTo>
                    <a:pt x="334" y="4247"/>
                  </a:lnTo>
                  <a:lnTo>
                    <a:pt x="417" y="4274"/>
                  </a:lnTo>
                  <a:lnTo>
                    <a:pt x="10963" y="4274"/>
                  </a:lnTo>
                  <a:lnTo>
                    <a:pt x="9742" y="3303"/>
                  </a:lnTo>
                  <a:lnTo>
                    <a:pt x="9243" y="2914"/>
                  </a:lnTo>
                  <a:lnTo>
                    <a:pt x="8715" y="2554"/>
                  </a:lnTo>
                  <a:lnTo>
                    <a:pt x="8188" y="2221"/>
                  </a:lnTo>
                  <a:lnTo>
                    <a:pt x="7661" y="1888"/>
                  </a:lnTo>
                  <a:lnTo>
                    <a:pt x="7106" y="1610"/>
                  </a:lnTo>
                  <a:lnTo>
                    <a:pt x="6523" y="1333"/>
                  </a:lnTo>
                  <a:lnTo>
                    <a:pt x="5940" y="1083"/>
                  </a:lnTo>
                  <a:lnTo>
                    <a:pt x="5357" y="861"/>
                  </a:lnTo>
                  <a:lnTo>
                    <a:pt x="4747" y="666"/>
                  </a:lnTo>
                  <a:lnTo>
                    <a:pt x="4164" y="500"/>
                  </a:lnTo>
                  <a:lnTo>
                    <a:pt x="3553" y="333"/>
                  </a:lnTo>
                  <a:lnTo>
                    <a:pt x="2915" y="222"/>
                  </a:lnTo>
                  <a:lnTo>
                    <a:pt x="2304" y="139"/>
                  </a:lnTo>
                  <a:lnTo>
                    <a:pt x="1666" y="56"/>
                  </a:lnTo>
                  <a:lnTo>
                    <a:pt x="1055" y="28"/>
                  </a:lnTo>
                  <a:lnTo>
                    <a:pt x="4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2391;p34">
            <a:extLst>
              <a:ext uri="{FF2B5EF4-FFF2-40B4-BE49-F238E27FC236}">
                <a16:creationId xmlns:a16="http://schemas.microsoft.com/office/drawing/2014/main" id="{4F6D7A1A-4081-324A-9073-FE2D9A1738CD}"/>
              </a:ext>
            </a:extLst>
          </p:cNvPr>
          <p:cNvGrpSpPr/>
          <p:nvPr/>
        </p:nvGrpSpPr>
        <p:grpSpPr>
          <a:xfrm>
            <a:off x="5259499" y="2762469"/>
            <a:ext cx="361500" cy="274775"/>
            <a:chOff x="6221775" y="2013775"/>
            <a:chExt cx="361500" cy="274775"/>
          </a:xfrm>
        </p:grpSpPr>
        <p:sp>
          <p:nvSpPr>
            <p:cNvPr id="4" name="Google Shape;2392;p34">
              <a:extLst>
                <a:ext uri="{FF2B5EF4-FFF2-40B4-BE49-F238E27FC236}">
                  <a16:creationId xmlns:a16="http://schemas.microsoft.com/office/drawing/2014/main" id="{7F361C41-FD03-FD64-020F-57F74B264959}"/>
                </a:ext>
              </a:extLst>
            </p:cNvPr>
            <p:cNvSpPr/>
            <p:nvPr/>
          </p:nvSpPr>
          <p:spPr>
            <a:xfrm>
              <a:off x="6455600" y="2162250"/>
              <a:ext cx="20825" cy="20850"/>
            </a:xfrm>
            <a:custGeom>
              <a:avLst/>
              <a:gdLst/>
              <a:ahLst/>
              <a:cxnLst/>
              <a:rect l="l" t="t" r="r" b="b"/>
              <a:pathLst>
                <a:path w="833" h="834" extrusionOk="0">
                  <a:moveTo>
                    <a:pt x="333" y="1"/>
                  </a:moveTo>
                  <a:lnTo>
                    <a:pt x="250" y="29"/>
                  </a:lnTo>
                  <a:lnTo>
                    <a:pt x="111" y="112"/>
                  </a:lnTo>
                  <a:lnTo>
                    <a:pt x="28" y="251"/>
                  </a:lnTo>
                  <a:lnTo>
                    <a:pt x="0" y="334"/>
                  </a:lnTo>
                  <a:lnTo>
                    <a:pt x="0" y="417"/>
                  </a:lnTo>
                  <a:lnTo>
                    <a:pt x="0" y="500"/>
                  </a:lnTo>
                  <a:lnTo>
                    <a:pt x="28" y="584"/>
                  </a:lnTo>
                  <a:lnTo>
                    <a:pt x="111" y="722"/>
                  </a:lnTo>
                  <a:lnTo>
                    <a:pt x="250" y="806"/>
                  </a:lnTo>
                  <a:lnTo>
                    <a:pt x="333" y="833"/>
                  </a:lnTo>
                  <a:lnTo>
                    <a:pt x="500" y="833"/>
                  </a:lnTo>
                  <a:lnTo>
                    <a:pt x="583" y="806"/>
                  </a:lnTo>
                  <a:lnTo>
                    <a:pt x="722" y="722"/>
                  </a:lnTo>
                  <a:lnTo>
                    <a:pt x="805" y="584"/>
                  </a:lnTo>
                  <a:lnTo>
                    <a:pt x="833" y="500"/>
                  </a:lnTo>
                  <a:lnTo>
                    <a:pt x="833" y="417"/>
                  </a:lnTo>
                  <a:lnTo>
                    <a:pt x="833" y="334"/>
                  </a:lnTo>
                  <a:lnTo>
                    <a:pt x="805" y="251"/>
                  </a:lnTo>
                  <a:lnTo>
                    <a:pt x="722" y="112"/>
                  </a:lnTo>
                  <a:lnTo>
                    <a:pt x="583" y="29"/>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93;p34">
              <a:extLst>
                <a:ext uri="{FF2B5EF4-FFF2-40B4-BE49-F238E27FC236}">
                  <a16:creationId xmlns:a16="http://schemas.microsoft.com/office/drawing/2014/main" id="{2314FAF4-6CAA-5957-9CC7-B9BA82C2B9E3}"/>
                </a:ext>
              </a:extLst>
            </p:cNvPr>
            <p:cNvSpPr/>
            <p:nvPr/>
          </p:nvSpPr>
          <p:spPr>
            <a:xfrm>
              <a:off x="6221775" y="2056100"/>
              <a:ext cx="361500" cy="127000"/>
            </a:xfrm>
            <a:custGeom>
              <a:avLst/>
              <a:gdLst/>
              <a:ahLst/>
              <a:cxnLst/>
              <a:rect l="l" t="t" r="r" b="b"/>
              <a:pathLst>
                <a:path w="14460" h="5080" extrusionOk="0">
                  <a:moveTo>
                    <a:pt x="4774" y="1694"/>
                  </a:moveTo>
                  <a:lnTo>
                    <a:pt x="4857" y="1721"/>
                  </a:lnTo>
                  <a:lnTo>
                    <a:pt x="4996" y="1832"/>
                  </a:lnTo>
                  <a:lnTo>
                    <a:pt x="5079" y="1943"/>
                  </a:lnTo>
                  <a:lnTo>
                    <a:pt x="5107" y="2027"/>
                  </a:lnTo>
                  <a:lnTo>
                    <a:pt x="5107" y="2110"/>
                  </a:lnTo>
                  <a:lnTo>
                    <a:pt x="5107" y="3803"/>
                  </a:lnTo>
                  <a:lnTo>
                    <a:pt x="5107" y="3886"/>
                  </a:lnTo>
                  <a:lnTo>
                    <a:pt x="5079" y="3969"/>
                  </a:lnTo>
                  <a:lnTo>
                    <a:pt x="4996" y="4108"/>
                  </a:lnTo>
                  <a:lnTo>
                    <a:pt x="4857" y="4191"/>
                  </a:lnTo>
                  <a:lnTo>
                    <a:pt x="4774" y="4219"/>
                  </a:lnTo>
                  <a:lnTo>
                    <a:pt x="4691" y="4247"/>
                  </a:lnTo>
                  <a:lnTo>
                    <a:pt x="2165" y="4247"/>
                  </a:lnTo>
                  <a:lnTo>
                    <a:pt x="2082" y="4219"/>
                  </a:lnTo>
                  <a:lnTo>
                    <a:pt x="1998" y="4191"/>
                  </a:lnTo>
                  <a:lnTo>
                    <a:pt x="1860" y="4108"/>
                  </a:lnTo>
                  <a:lnTo>
                    <a:pt x="1776" y="3969"/>
                  </a:lnTo>
                  <a:lnTo>
                    <a:pt x="1749" y="3886"/>
                  </a:lnTo>
                  <a:lnTo>
                    <a:pt x="1721" y="3803"/>
                  </a:lnTo>
                  <a:lnTo>
                    <a:pt x="1721" y="2110"/>
                  </a:lnTo>
                  <a:lnTo>
                    <a:pt x="1749" y="2027"/>
                  </a:lnTo>
                  <a:lnTo>
                    <a:pt x="1776" y="1943"/>
                  </a:lnTo>
                  <a:lnTo>
                    <a:pt x="1860" y="1832"/>
                  </a:lnTo>
                  <a:lnTo>
                    <a:pt x="1998" y="1721"/>
                  </a:lnTo>
                  <a:lnTo>
                    <a:pt x="2082" y="1694"/>
                  </a:lnTo>
                  <a:close/>
                  <a:moveTo>
                    <a:pt x="361" y="1"/>
                  </a:moveTo>
                  <a:lnTo>
                    <a:pt x="278" y="28"/>
                  </a:lnTo>
                  <a:lnTo>
                    <a:pt x="139" y="139"/>
                  </a:lnTo>
                  <a:lnTo>
                    <a:pt x="56" y="250"/>
                  </a:lnTo>
                  <a:lnTo>
                    <a:pt x="28" y="334"/>
                  </a:lnTo>
                  <a:lnTo>
                    <a:pt x="0" y="417"/>
                  </a:lnTo>
                  <a:lnTo>
                    <a:pt x="0" y="5079"/>
                  </a:lnTo>
                  <a:lnTo>
                    <a:pt x="6855" y="5079"/>
                  </a:lnTo>
                  <a:lnTo>
                    <a:pt x="6828" y="4857"/>
                  </a:lnTo>
                  <a:lnTo>
                    <a:pt x="6800" y="4663"/>
                  </a:lnTo>
                  <a:lnTo>
                    <a:pt x="6828" y="4358"/>
                  </a:lnTo>
                  <a:lnTo>
                    <a:pt x="6883" y="4053"/>
                  </a:lnTo>
                  <a:lnTo>
                    <a:pt x="6939" y="3775"/>
                  </a:lnTo>
                  <a:lnTo>
                    <a:pt x="7050" y="3498"/>
                  </a:lnTo>
                  <a:lnTo>
                    <a:pt x="7161" y="3248"/>
                  </a:lnTo>
                  <a:lnTo>
                    <a:pt x="7327" y="2998"/>
                  </a:lnTo>
                  <a:lnTo>
                    <a:pt x="7494" y="2776"/>
                  </a:lnTo>
                  <a:lnTo>
                    <a:pt x="7688" y="2554"/>
                  </a:lnTo>
                  <a:lnTo>
                    <a:pt x="7882" y="2360"/>
                  </a:lnTo>
                  <a:lnTo>
                    <a:pt x="8104" y="2193"/>
                  </a:lnTo>
                  <a:lnTo>
                    <a:pt x="8354" y="2054"/>
                  </a:lnTo>
                  <a:lnTo>
                    <a:pt x="8631" y="1916"/>
                  </a:lnTo>
                  <a:lnTo>
                    <a:pt x="8881" y="1832"/>
                  </a:lnTo>
                  <a:lnTo>
                    <a:pt x="9187" y="1749"/>
                  </a:lnTo>
                  <a:lnTo>
                    <a:pt x="9464" y="1721"/>
                  </a:lnTo>
                  <a:lnTo>
                    <a:pt x="9769" y="1694"/>
                  </a:lnTo>
                  <a:lnTo>
                    <a:pt x="10075" y="1721"/>
                  </a:lnTo>
                  <a:lnTo>
                    <a:pt x="10380" y="1749"/>
                  </a:lnTo>
                  <a:lnTo>
                    <a:pt x="10658" y="1832"/>
                  </a:lnTo>
                  <a:lnTo>
                    <a:pt x="10935" y="1916"/>
                  </a:lnTo>
                  <a:lnTo>
                    <a:pt x="11185" y="2054"/>
                  </a:lnTo>
                  <a:lnTo>
                    <a:pt x="11435" y="2193"/>
                  </a:lnTo>
                  <a:lnTo>
                    <a:pt x="11657" y="2360"/>
                  </a:lnTo>
                  <a:lnTo>
                    <a:pt x="11879" y="2554"/>
                  </a:lnTo>
                  <a:lnTo>
                    <a:pt x="12045" y="2776"/>
                  </a:lnTo>
                  <a:lnTo>
                    <a:pt x="12239" y="2998"/>
                  </a:lnTo>
                  <a:lnTo>
                    <a:pt x="12378" y="3248"/>
                  </a:lnTo>
                  <a:lnTo>
                    <a:pt x="12489" y="3498"/>
                  </a:lnTo>
                  <a:lnTo>
                    <a:pt x="12600" y="3775"/>
                  </a:lnTo>
                  <a:lnTo>
                    <a:pt x="12684" y="4053"/>
                  </a:lnTo>
                  <a:lnTo>
                    <a:pt x="12711" y="4358"/>
                  </a:lnTo>
                  <a:lnTo>
                    <a:pt x="12739" y="4663"/>
                  </a:lnTo>
                  <a:lnTo>
                    <a:pt x="12711" y="4857"/>
                  </a:lnTo>
                  <a:lnTo>
                    <a:pt x="12684" y="5079"/>
                  </a:lnTo>
                  <a:lnTo>
                    <a:pt x="14460" y="5079"/>
                  </a:lnTo>
                  <a:lnTo>
                    <a:pt x="14460" y="417"/>
                  </a:lnTo>
                  <a:lnTo>
                    <a:pt x="14432" y="334"/>
                  </a:lnTo>
                  <a:lnTo>
                    <a:pt x="14432" y="250"/>
                  </a:lnTo>
                  <a:lnTo>
                    <a:pt x="14321" y="139"/>
                  </a:lnTo>
                  <a:lnTo>
                    <a:pt x="14182" y="28"/>
                  </a:lnTo>
                  <a:lnTo>
                    <a:pt x="141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94;p34">
              <a:extLst>
                <a:ext uri="{FF2B5EF4-FFF2-40B4-BE49-F238E27FC236}">
                  <a16:creationId xmlns:a16="http://schemas.microsoft.com/office/drawing/2014/main" id="{390D179E-E125-DE19-059A-89B9DAF6D98D}"/>
                </a:ext>
              </a:extLst>
            </p:cNvPr>
            <p:cNvSpPr/>
            <p:nvPr/>
          </p:nvSpPr>
          <p:spPr>
            <a:xfrm>
              <a:off x="6221775" y="2203900"/>
              <a:ext cx="361500" cy="84650"/>
            </a:xfrm>
            <a:custGeom>
              <a:avLst/>
              <a:gdLst/>
              <a:ahLst/>
              <a:cxnLst/>
              <a:rect l="l" t="t" r="r" b="b"/>
              <a:pathLst>
                <a:path w="14460" h="3386" extrusionOk="0">
                  <a:moveTo>
                    <a:pt x="4774" y="860"/>
                  </a:moveTo>
                  <a:lnTo>
                    <a:pt x="4857" y="888"/>
                  </a:lnTo>
                  <a:lnTo>
                    <a:pt x="4996" y="971"/>
                  </a:lnTo>
                  <a:lnTo>
                    <a:pt x="5079" y="1110"/>
                  </a:lnTo>
                  <a:lnTo>
                    <a:pt x="5107" y="1193"/>
                  </a:lnTo>
                  <a:lnTo>
                    <a:pt x="5107" y="1277"/>
                  </a:lnTo>
                  <a:lnTo>
                    <a:pt x="5107" y="1360"/>
                  </a:lnTo>
                  <a:lnTo>
                    <a:pt x="5079" y="1443"/>
                  </a:lnTo>
                  <a:lnTo>
                    <a:pt x="4996" y="1582"/>
                  </a:lnTo>
                  <a:lnTo>
                    <a:pt x="4857" y="1665"/>
                  </a:lnTo>
                  <a:lnTo>
                    <a:pt x="4774" y="1693"/>
                  </a:lnTo>
                  <a:lnTo>
                    <a:pt x="2082" y="1693"/>
                  </a:lnTo>
                  <a:lnTo>
                    <a:pt x="1998" y="1665"/>
                  </a:lnTo>
                  <a:lnTo>
                    <a:pt x="1860" y="1582"/>
                  </a:lnTo>
                  <a:lnTo>
                    <a:pt x="1776" y="1443"/>
                  </a:lnTo>
                  <a:lnTo>
                    <a:pt x="1749" y="1360"/>
                  </a:lnTo>
                  <a:lnTo>
                    <a:pt x="1721" y="1277"/>
                  </a:lnTo>
                  <a:lnTo>
                    <a:pt x="1749" y="1193"/>
                  </a:lnTo>
                  <a:lnTo>
                    <a:pt x="1776" y="1110"/>
                  </a:lnTo>
                  <a:lnTo>
                    <a:pt x="1860" y="971"/>
                  </a:lnTo>
                  <a:lnTo>
                    <a:pt x="1998" y="888"/>
                  </a:lnTo>
                  <a:lnTo>
                    <a:pt x="2082" y="860"/>
                  </a:lnTo>
                  <a:close/>
                  <a:moveTo>
                    <a:pt x="0" y="0"/>
                  </a:moveTo>
                  <a:lnTo>
                    <a:pt x="0" y="2970"/>
                  </a:lnTo>
                  <a:lnTo>
                    <a:pt x="28" y="3053"/>
                  </a:lnTo>
                  <a:lnTo>
                    <a:pt x="56" y="3136"/>
                  </a:lnTo>
                  <a:lnTo>
                    <a:pt x="139" y="3275"/>
                  </a:lnTo>
                  <a:lnTo>
                    <a:pt x="278" y="3358"/>
                  </a:lnTo>
                  <a:lnTo>
                    <a:pt x="361" y="3386"/>
                  </a:lnTo>
                  <a:lnTo>
                    <a:pt x="14127" y="3386"/>
                  </a:lnTo>
                  <a:lnTo>
                    <a:pt x="14182" y="3358"/>
                  </a:lnTo>
                  <a:lnTo>
                    <a:pt x="14321" y="3275"/>
                  </a:lnTo>
                  <a:lnTo>
                    <a:pt x="14432" y="3136"/>
                  </a:lnTo>
                  <a:lnTo>
                    <a:pt x="14432" y="3053"/>
                  </a:lnTo>
                  <a:lnTo>
                    <a:pt x="14460" y="2970"/>
                  </a:lnTo>
                  <a:lnTo>
                    <a:pt x="14460" y="0"/>
                  </a:lnTo>
                  <a:lnTo>
                    <a:pt x="12434" y="0"/>
                  </a:lnTo>
                  <a:lnTo>
                    <a:pt x="12239" y="361"/>
                  </a:lnTo>
                  <a:lnTo>
                    <a:pt x="11990" y="694"/>
                  </a:lnTo>
                  <a:lnTo>
                    <a:pt x="11684" y="999"/>
                  </a:lnTo>
                  <a:lnTo>
                    <a:pt x="11379" y="1221"/>
                  </a:lnTo>
                  <a:lnTo>
                    <a:pt x="11018" y="1443"/>
                  </a:lnTo>
                  <a:lnTo>
                    <a:pt x="10630" y="1582"/>
                  </a:lnTo>
                  <a:lnTo>
                    <a:pt x="10213" y="1665"/>
                  </a:lnTo>
                  <a:lnTo>
                    <a:pt x="9769" y="1693"/>
                  </a:lnTo>
                  <a:lnTo>
                    <a:pt x="9353" y="1665"/>
                  </a:lnTo>
                  <a:lnTo>
                    <a:pt x="8937" y="1582"/>
                  </a:lnTo>
                  <a:lnTo>
                    <a:pt x="8548" y="1443"/>
                  </a:lnTo>
                  <a:lnTo>
                    <a:pt x="8187" y="1221"/>
                  </a:lnTo>
                  <a:lnTo>
                    <a:pt x="7854" y="999"/>
                  </a:lnTo>
                  <a:lnTo>
                    <a:pt x="7549" y="694"/>
                  </a:lnTo>
                  <a:lnTo>
                    <a:pt x="7299" y="361"/>
                  </a:lnTo>
                  <a:lnTo>
                    <a:pt x="71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95;p34">
              <a:extLst>
                <a:ext uri="{FF2B5EF4-FFF2-40B4-BE49-F238E27FC236}">
                  <a16:creationId xmlns:a16="http://schemas.microsoft.com/office/drawing/2014/main" id="{BBF12E6E-BF1A-768D-95A3-2AEC3297641F}"/>
                </a:ext>
              </a:extLst>
            </p:cNvPr>
            <p:cNvSpPr/>
            <p:nvPr/>
          </p:nvSpPr>
          <p:spPr>
            <a:xfrm>
              <a:off x="6286300" y="2119925"/>
              <a:ext cx="42350" cy="20850"/>
            </a:xfrm>
            <a:custGeom>
              <a:avLst/>
              <a:gdLst/>
              <a:ahLst/>
              <a:cxnLst/>
              <a:rect l="l" t="t" r="r" b="b"/>
              <a:pathLst>
                <a:path w="1694" h="834" extrusionOk="0">
                  <a:moveTo>
                    <a:pt x="0" y="1"/>
                  </a:moveTo>
                  <a:lnTo>
                    <a:pt x="0" y="834"/>
                  </a:lnTo>
                  <a:lnTo>
                    <a:pt x="1693" y="834"/>
                  </a:lnTo>
                  <a:lnTo>
                    <a:pt x="16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96;p34">
              <a:extLst>
                <a:ext uri="{FF2B5EF4-FFF2-40B4-BE49-F238E27FC236}">
                  <a16:creationId xmlns:a16="http://schemas.microsoft.com/office/drawing/2014/main" id="{EBEDB073-63BE-E0D8-8116-5FC81C5211FC}"/>
                </a:ext>
              </a:extLst>
            </p:cNvPr>
            <p:cNvSpPr/>
            <p:nvPr/>
          </p:nvSpPr>
          <p:spPr>
            <a:xfrm>
              <a:off x="6413275" y="2119925"/>
              <a:ext cx="105475" cy="105500"/>
            </a:xfrm>
            <a:custGeom>
              <a:avLst/>
              <a:gdLst/>
              <a:ahLst/>
              <a:cxnLst/>
              <a:rect l="l" t="t" r="r" b="b"/>
              <a:pathLst>
                <a:path w="4219" h="4220" extrusionOk="0">
                  <a:moveTo>
                    <a:pt x="2109" y="834"/>
                  </a:moveTo>
                  <a:lnTo>
                    <a:pt x="2359" y="861"/>
                  </a:lnTo>
                  <a:lnTo>
                    <a:pt x="2609" y="945"/>
                  </a:lnTo>
                  <a:lnTo>
                    <a:pt x="2831" y="1056"/>
                  </a:lnTo>
                  <a:lnTo>
                    <a:pt x="2998" y="1194"/>
                  </a:lnTo>
                  <a:lnTo>
                    <a:pt x="3164" y="1389"/>
                  </a:lnTo>
                  <a:lnTo>
                    <a:pt x="3275" y="1611"/>
                  </a:lnTo>
                  <a:lnTo>
                    <a:pt x="3358" y="1860"/>
                  </a:lnTo>
                  <a:lnTo>
                    <a:pt x="3386" y="2110"/>
                  </a:lnTo>
                  <a:lnTo>
                    <a:pt x="3358" y="2360"/>
                  </a:lnTo>
                  <a:lnTo>
                    <a:pt x="3275" y="2610"/>
                  </a:lnTo>
                  <a:lnTo>
                    <a:pt x="3164" y="2804"/>
                  </a:lnTo>
                  <a:lnTo>
                    <a:pt x="2998" y="2998"/>
                  </a:lnTo>
                  <a:lnTo>
                    <a:pt x="2831" y="3165"/>
                  </a:lnTo>
                  <a:lnTo>
                    <a:pt x="2609" y="3276"/>
                  </a:lnTo>
                  <a:lnTo>
                    <a:pt x="2359" y="3359"/>
                  </a:lnTo>
                  <a:lnTo>
                    <a:pt x="1860" y="3359"/>
                  </a:lnTo>
                  <a:lnTo>
                    <a:pt x="1610" y="3276"/>
                  </a:lnTo>
                  <a:lnTo>
                    <a:pt x="1416" y="3165"/>
                  </a:lnTo>
                  <a:lnTo>
                    <a:pt x="1221" y="2998"/>
                  </a:lnTo>
                  <a:lnTo>
                    <a:pt x="1055" y="2804"/>
                  </a:lnTo>
                  <a:lnTo>
                    <a:pt x="944" y="2610"/>
                  </a:lnTo>
                  <a:lnTo>
                    <a:pt x="860" y="2360"/>
                  </a:lnTo>
                  <a:lnTo>
                    <a:pt x="833" y="2110"/>
                  </a:lnTo>
                  <a:lnTo>
                    <a:pt x="860" y="1860"/>
                  </a:lnTo>
                  <a:lnTo>
                    <a:pt x="944" y="1611"/>
                  </a:lnTo>
                  <a:lnTo>
                    <a:pt x="1055" y="1389"/>
                  </a:lnTo>
                  <a:lnTo>
                    <a:pt x="1221" y="1194"/>
                  </a:lnTo>
                  <a:lnTo>
                    <a:pt x="1416" y="1056"/>
                  </a:lnTo>
                  <a:lnTo>
                    <a:pt x="1610" y="945"/>
                  </a:lnTo>
                  <a:lnTo>
                    <a:pt x="1860" y="861"/>
                  </a:lnTo>
                  <a:lnTo>
                    <a:pt x="2109" y="834"/>
                  </a:lnTo>
                  <a:close/>
                  <a:moveTo>
                    <a:pt x="1887" y="1"/>
                  </a:moveTo>
                  <a:lnTo>
                    <a:pt x="1693" y="29"/>
                  </a:lnTo>
                  <a:lnTo>
                    <a:pt x="1471" y="84"/>
                  </a:lnTo>
                  <a:lnTo>
                    <a:pt x="1277" y="167"/>
                  </a:lnTo>
                  <a:lnTo>
                    <a:pt x="1110" y="251"/>
                  </a:lnTo>
                  <a:lnTo>
                    <a:pt x="944" y="362"/>
                  </a:lnTo>
                  <a:lnTo>
                    <a:pt x="777" y="473"/>
                  </a:lnTo>
                  <a:lnTo>
                    <a:pt x="611" y="611"/>
                  </a:lnTo>
                  <a:lnTo>
                    <a:pt x="472" y="750"/>
                  </a:lnTo>
                  <a:lnTo>
                    <a:pt x="361" y="917"/>
                  </a:lnTo>
                  <a:lnTo>
                    <a:pt x="250" y="1083"/>
                  </a:lnTo>
                  <a:lnTo>
                    <a:pt x="167" y="1278"/>
                  </a:lnTo>
                  <a:lnTo>
                    <a:pt x="83" y="1472"/>
                  </a:lnTo>
                  <a:lnTo>
                    <a:pt x="28" y="1666"/>
                  </a:lnTo>
                  <a:lnTo>
                    <a:pt x="0" y="1888"/>
                  </a:lnTo>
                  <a:lnTo>
                    <a:pt x="0" y="2110"/>
                  </a:lnTo>
                  <a:lnTo>
                    <a:pt x="0" y="2332"/>
                  </a:lnTo>
                  <a:lnTo>
                    <a:pt x="28" y="2526"/>
                  </a:lnTo>
                  <a:lnTo>
                    <a:pt x="83" y="2721"/>
                  </a:lnTo>
                  <a:lnTo>
                    <a:pt x="167" y="2915"/>
                  </a:lnTo>
                  <a:lnTo>
                    <a:pt x="250" y="3109"/>
                  </a:lnTo>
                  <a:lnTo>
                    <a:pt x="361" y="3276"/>
                  </a:lnTo>
                  <a:lnTo>
                    <a:pt x="472" y="3442"/>
                  </a:lnTo>
                  <a:lnTo>
                    <a:pt x="611" y="3609"/>
                  </a:lnTo>
                  <a:lnTo>
                    <a:pt x="777" y="3748"/>
                  </a:lnTo>
                  <a:lnTo>
                    <a:pt x="944" y="3859"/>
                  </a:lnTo>
                  <a:lnTo>
                    <a:pt x="1110" y="3970"/>
                  </a:lnTo>
                  <a:lnTo>
                    <a:pt x="1277" y="4053"/>
                  </a:lnTo>
                  <a:lnTo>
                    <a:pt x="1471" y="4136"/>
                  </a:lnTo>
                  <a:lnTo>
                    <a:pt x="1693" y="4164"/>
                  </a:lnTo>
                  <a:lnTo>
                    <a:pt x="1887" y="4219"/>
                  </a:lnTo>
                  <a:lnTo>
                    <a:pt x="2331" y="4219"/>
                  </a:lnTo>
                  <a:lnTo>
                    <a:pt x="2526" y="4164"/>
                  </a:lnTo>
                  <a:lnTo>
                    <a:pt x="2748" y="4136"/>
                  </a:lnTo>
                  <a:lnTo>
                    <a:pt x="2942" y="4053"/>
                  </a:lnTo>
                  <a:lnTo>
                    <a:pt x="3109" y="3970"/>
                  </a:lnTo>
                  <a:lnTo>
                    <a:pt x="3303" y="3859"/>
                  </a:lnTo>
                  <a:lnTo>
                    <a:pt x="3469" y="3748"/>
                  </a:lnTo>
                  <a:lnTo>
                    <a:pt x="3608" y="3609"/>
                  </a:lnTo>
                  <a:lnTo>
                    <a:pt x="3747" y="3442"/>
                  </a:lnTo>
                  <a:lnTo>
                    <a:pt x="3858" y="3276"/>
                  </a:lnTo>
                  <a:lnTo>
                    <a:pt x="3969" y="3109"/>
                  </a:lnTo>
                  <a:lnTo>
                    <a:pt x="4052" y="2915"/>
                  </a:lnTo>
                  <a:lnTo>
                    <a:pt x="4135" y="2721"/>
                  </a:lnTo>
                  <a:lnTo>
                    <a:pt x="4191" y="2526"/>
                  </a:lnTo>
                  <a:lnTo>
                    <a:pt x="4219" y="2332"/>
                  </a:lnTo>
                  <a:lnTo>
                    <a:pt x="4219" y="2110"/>
                  </a:lnTo>
                  <a:lnTo>
                    <a:pt x="4219" y="1888"/>
                  </a:lnTo>
                  <a:lnTo>
                    <a:pt x="4191" y="1666"/>
                  </a:lnTo>
                  <a:lnTo>
                    <a:pt x="4135" y="1472"/>
                  </a:lnTo>
                  <a:lnTo>
                    <a:pt x="4052" y="1278"/>
                  </a:lnTo>
                  <a:lnTo>
                    <a:pt x="3969" y="1083"/>
                  </a:lnTo>
                  <a:lnTo>
                    <a:pt x="3858" y="917"/>
                  </a:lnTo>
                  <a:lnTo>
                    <a:pt x="3747" y="750"/>
                  </a:lnTo>
                  <a:lnTo>
                    <a:pt x="3608" y="611"/>
                  </a:lnTo>
                  <a:lnTo>
                    <a:pt x="3469" y="473"/>
                  </a:lnTo>
                  <a:lnTo>
                    <a:pt x="3303" y="362"/>
                  </a:lnTo>
                  <a:lnTo>
                    <a:pt x="3109" y="251"/>
                  </a:lnTo>
                  <a:lnTo>
                    <a:pt x="2942" y="167"/>
                  </a:lnTo>
                  <a:lnTo>
                    <a:pt x="2748" y="84"/>
                  </a:lnTo>
                  <a:lnTo>
                    <a:pt x="2526" y="29"/>
                  </a:lnTo>
                  <a:lnTo>
                    <a:pt x="23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97;p34">
              <a:extLst>
                <a:ext uri="{FF2B5EF4-FFF2-40B4-BE49-F238E27FC236}">
                  <a16:creationId xmlns:a16="http://schemas.microsoft.com/office/drawing/2014/main" id="{EDFFAAC2-D3DC-A55B-46AE-CE3E1C109CB3}"/>
                </a:ext>
              </a:extLst>
            </p:cNvPr>
            <p:cNvSpPr/>
            <p:nvPr/>
          </p:nvSpPr>
          <p:spPr>
            <a:xfrm>
              <a:off x="6264775" y="2013775"/>
              <a:ext cx="63875" cy="21550"/>
            </a:xfrm>
            <a:custGeom>
              <a:avLst/>
              <a:gdLst/>
              <a:ahLst/>
              <a:cxnLst/>
              <a:rect l="l" t="t" r="r" b="b"/>
              <a:pathLst>
                <a:path w="2555" h="862" extrusionOk="0">
                  <a:moveTo>
                    <a:pt x="362" y="1"/>
                  </a:moveTo>
                  <a:lnTo>
                    <a:pt x="278" y="28"/>
                  </a:lnTo>
                  <a:lnTo>
                    <a:pt x="140" y="139"/>
                  </a:lnTo>
                  <a:lnTo>
                    <a:pt x="56" y="250"/>
                  </a:lnTo>
                  <a:lnTo>
                    <a:pt x="29" y="334"/>
                  </a:lnTo>
                  <a:lnTo>
                    <a:pt x="1" y="417"/>
                  </a:lnTo>
                  <a:lnTo>
                    <a:pt x="1" y="861"/>
                  </a:lnTo>
                  <a:lnTo>
                    <a:pt x="2554" y="861"/>
                  </a:lnTo>
                  <a:lnTo>
                    <a:pt x="2554" y="417"/>
                  </a:lnTo>
                  <a:lnTo>
                    <a:pt x="2554" y="334"/>
                  </a:lnTo>
                  <a:lnTo>
                    <a:pt x="2526" y="250"/>
                  </a:lnTo>
                  <a:lnTo>
                    <a:pt x="2415" y="139"/>
                  </a:lnTo>
                  <a:lnTo>
                    <a:pt x="2304" y="28"/>
                  </a:lnTo>
                  <a:lnTo>
                    <a:pt x="222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TextBox 4">
            <a:extLst>
              <a:ext uri="{FF2B5EF4-FFF2-40B4-BE49-F238E27FC236}">
                <a16:creationId xmlns:a16="http://schemas.microsoft.com/office/drawing/2014/main" id="{689C137F-DC5C-DA98-5823-076AA53702F3}"/>
              </a:ext>
            </a:extLst>
          </p:cNvPr>
          <p:cNvSpPr txBox="1"/>
          <p:nvPr/>
        </p:nvSpPr>
        <p:spPr>
          <a:xfrm>
            <a:off x="1869171" y="4672735"/>
            <a:ext cx="3892151"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FFFFFF"/>
                </a:solidFill>
                <a:latin typeface="Roboto Medium"/>
                <a:ea typeface="Roboto Medium"/>
                <a:cs typeface="Roboto Medium"/>
              </a:rPr>
              <a:t>Bridge over troubled water, snow in my muddy water</a:t>
            </a:r>
          </a:p>
          <a:p>
            <a:r>
              <a:rPr lang="en-US" sz="1100" dirty="0">
                <a:solidFill>
                  <a:srgbClr val="FFFFFF"/>
                </a:solidFill>
                <a:latin typeface="Roboto Medium"/>
                <a:ea typeface="Roboto Medium"/>
                <a:cs typeface="Roboto Medium"/>
              </a:rPr>
              <a:t>--Drake, "Under Ground Kings"</a:t>
            </a:r>
            <a:endParaRPr lang="en-US" dirty="0"/>
          </a:p>
        </p:txBody>
      </p:sp>
      <p:sp>
        <p:nvSpPr>
          <p:cNvPr id="3" name="Flowchart: Alternate Process 2" descr="The Quinte Loyalist ferry doing the Glenora crossing">
            <a:extLst>
              <a:ext uri="{FF2B5EF4-FFF2-40B4-BE49-F238E27FC236}">
                <a16:creationId xmlns:a16="http://schemas.microsoft.com/office/drawing/2014/main" id="{E5036757-9A4D-A071-53DC-5F5F417553F3}"/>
              </a:ext>
            </a:extLst>
          </p:cNvPr>
          <p:cNvSpPr/>
          <p:nvPr/>
        </p:nvSpPr>
        <p:spPr>
          <a:xfrm>
            <a:off x="3479906" y="3411020"/>
            <a:ext cx="2012717" cy="1133928"/>
          </a:xfrm>
          <a:prstGeom prst="flowChartAlternateProcess">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87543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60"/>
        <p:cNvGrpSpPr/>
        <p:nvPr/>
      </p:nvGrpSpPr>
      <p:grpSpPr>
        <a:xfrm>
          <a:off x="0" y="0"/>
          <a:ext cx="0" cy="0"/>
          <a:chOff x="0" y="0"/>
          <a:chExt cx="0" cy="0"/>
        </a:xfrm>
      </p:grpSpPr>
      <p:sp>
        <p:nvSpPr>
          <p:cNvPr id="2361" name="Google Shape;2361;p34"/>
          <p:cNvSpPr txBox="1">
            <a:spLocks noGrp="1"/>
          </p:cNvSpPr>
          <p:nvPr>
            <p:ph type="title" idx="2"/>
          </p:nvPr>
        </p:nvSpPr>
        <p:spPr>
          <a:xfrm>
            <a:off x="6028126" y="1296556"/>
            <a:ext cx="1986000" cy="365700"/>
          </a:xfrm>
          <a:prstGeom prst="rect">
            <a:avLst/>
          </a:prstGeom>
        </p:spPr>
        <p:txBody>
          <a:bodyPr spcFirstLastPara="1" wrap="square" lIns="91425" tIns="91425" rIns="91425" bIns="91425" anchor="b" anchorCtr="0">
            <a:noAutofit/>
          </a:bodyPr>
          <a:lstStyle/>
          <a:p>
            <a:r>
              <a:rPr lang="en"/>
              <a:t>Lots of Config</a:t>
            </a:r>
            <a:endParaRPr lang="en-US"/>
          </a:p>
        </p:txBody>
      </p:sp>
      <p:sp>
        <p:nvSpPr>
          <p:cNvPr id="2362" name="Google Shape;2362;p34"/>
          <p:cNvSpPr txBox="1">
            <a:spLocks noGrp="1"/>
          </p:cNvSpPr>
          <p:nvPr>
            <p:ph type="subTitle" idx="3"/>
          </p:nvPr>
        </p:nvSpPr>
        <p:spPr>
          <a:xfrm>
            <a:off x="6028126" y="1511606"/>
            <a:ext cx="1986000" cy="548700"/>
          </a:xfrm>
          <a:prstGeom prst="rect">
            <a:avLst/>
          </a:prstGeom>
        </p:spPr>
        <p:txBody>
          <a:bodyPr spcFirstLastPara="1" wrap="square" lIns="91425" tIns="91425" rIns="91425" bIns="91425" anchor="t" anchorCtr="0">
            <a:noAutofit/>
          </a:bodyPr>
          <a:lstStyle/>
          <a:p>
            <a:pPr marL="0" indent="0"/>
            <a:r>
              <a:rPr lang="en"/>
              <a:t>There was a lot of letter work, plus a lot of figuring on workflow</a:t>
            </a:r>
            <a:endParaRPr lang="en-US"/>
          </a:p>
        </p:txBody>
      </p:sp>
      <p:sp>
        <p:nvSpPr>
          <p:cNvPr id="2363" name="Google Shape;2363;p34"/>
          <p:cNvSpPr txBox="1">
            <a:spLocks noGrp="1"/>
          </p:cNvSpPr>
          <p:nvPr>
            <p:ph type="subTitle" idx="9"/>
          </p:nvPr>
        </p:nvSpPr>
        <p:spPr>
          <a:xfrm>
            <a:off x="6028126" y="3814157"/>
            <a:ext cx="1986000" cy="548700"/>
          </a:xfrm>
          <a:prstGeom prst="rect">
            <a:avLst/>
          </a:prstGeom>
        </p:spPr>
        <p:txBody>
          <a:bodyPr spcFirstLastPara="1" wrap="square" lIns="91425" tIns="91425" rIns="91425" bIns="91425" anchor="t" anchorCtr="0">
            <a:noAutofit/>
          </a:bodyPr>
          <a:lstStyle/>
          <a:p>
            <a:pPr marL="0" indent="0"/>
            <a:r>
              <a:rPr lang="en"/>
              <a:t>We had to tinker with so many letters that it felt like we were on Venus</a:t>
            </a:r>
            <a:endParaRPr lang="en-US"/>
          </a:p>
        </p:txBody>
      </p:sp>
      <p:sp>
        <p:nvSpPr>
          <p:cNvPr id="2364" name="Google Shape;2364;p34"/>
          <p:cNvSpPr txBox="1">
            <a:spLocks noGrp="1"/>
          </p:cNvSpPr>
          <p:nvPr>
            <p:ph type="title" idx="15"/>
          </p:nvPr>
        </p:nvSpPr>
        <p:spPr>
          <a:xfrm>
            <a:off x="720000" y="365760"/>
            <a:ext cx="77040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Email Partners</a:t>
            </a:r>
            <a:endParaRPr/>
          </a:p>
        </p:txBody>
      </p:sp>
      <p:sp>
        <p:nvSpPr>
          <p:cNvPr id="2365" name="Google Shape;2365;p34"/>
          <p:cNvSpPr txBox="1">
            <a:spLocks noGrp="1"/>
          </p:cNvSpPr>
          <p:nvPr>
            <p:ph type="title" idx="4"/>
          </p:nvPr>
        </p:nvSpPr>
        <p:spPr>
          <a:xfrm>
            <a:off x="2141661" y="2413706"/>
            <a:ext cx="2651328" cy="408348"/>
          </a:xfrm>
          <a:prstGeom prst="rect">
            <a:avLst/>
          </a:prstGeom>
        </p:spPr>
        <p:txBody>
          <a:bodyPr spcFirstLastPara="1" wrap="square" lIns="91425" tIns="91425" rIns="91425" bIns="91425" anchor="b" anchorCtr="0">
            <a:noAutofit/>
          </a:bodyPr>
          <a:lstStyle/>
          <a:p>
            <a:r>
              <a:rPr lang="en"/>
              <a:t>No Locate Profiles</a:t>
            </a:r>
          </a:p>
        </p:txBody>
      </p:sp>
      <p:sp>
        <p:nvSpPr>
          <p:cNvPr id="2366" name="Google Shape;2366;p34"/>
          <p:cNvSpPr txBox="1">
            <a:spLocks noGrp="1"/>
          </p:cNvSpPr>
          <p:nvPr>
            <p:ph type="subTitle" idx="1"/>
          </p:nvPr>
        </p:nvSpPr>
        <p:spPr>
          <a:xfrm>
            <a:off x="2141661" y="1511606"/>
            <a:ext cx="1986000" cy="548700"/>
          </a:xfrm>
          <a:prstGeom prst="rect">
            <a:avLst/>
          </a:prstGeom>
        </p:spPr>
        <p:txBody>
          <a:bodyPr spcFirstLastPara="1" wrap="square" lIns="91425" tIns="91425" rIns="91425" bIns="91425" anchor="t" anchorCtr="0">
            <a:noAutofit/>
          </a:bodyPr>
          <a:lstStyle/>
          <a:p>
            <a:pPr marL="0" indent="0"/>
            <a:r>
              <a:rPr lang="en"/>
              <a:t>Some bits of it work. Others... not how we'd expect</a:t>
            </a:r>
            <a:endParaRPr lang="en-US"/>
          </a:p>
        </p:txBody>
      </p:sp>
      <p:sp>
        <p:nvSpPr>
          <p:cNvPr id="2367" name="Google Shape;2367;p34"/>
          <p:cNvSpPr txBox="1">
            <a:spLocks noGrp="1"/>
          </p:cNvSpPr>
          <p:nvPr>
            <p:ph type="subTitle" idx="5"/>
          </p:nvPr>
        </p:nvSpPr>
        <p:spPr>
          <a:xfrm>
            <a:off x="2141661" y="2662875"/>
            <a:ext cx="1986000" cy="548700"/>
          </a:xfrm>
          <a:prstGeom prst="rect">
            <a:avLst/>
          </a:prstGeom>
        </p:spPr>
        <p:txBody>
          <a:bodyPr spcFirstLastPara="1" wrap="square" lIns="91425" tIns="91425" rIns="91425" bIns="91425" anchor="t" anchorCtr="0">
            <a:noAutofit/>
          </a:bodyPr>
          <a:lstStyle/>
          <a:p>
            <a:pPr marL="0" indent="0"/>
            <a:r>
              <a:rPr lang="en"/>
              <a:t>Most don't have ILL systems, so not really relevant...</a:t>
            </a:r>
            <a:endParaRPr lang="en-US"/>
          </a:p>
        </p:txBody>
      </p:sp>
      <p:sp>
        <p:nvSpPr>
          <p:cNvPr id="2368" name="Google Shape;2368;p34"/>
          <p:cNvSpPr txBox="1">
            <a:spLocks noGrp="1"/>
          </p:cNvSpPr>
          <p:nvPr>
            <p:ph type="title" idx="6"/>
          </p:nvPr>
        </p:nvSpPr>
        <p:spPr>
          <a:xfrm>
            <a:off x="6028126" y="2447825"/>
            <a:ext cx="1986000" cy="3657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a:t>Formats</a:t>
            </a:r>
            <a:endParaRPr lang="en-US"/>
          </a:p>
        </p:txBody>
      </p:sp>
      <p:sp>
        <p:nvSpPr>
          <p:cNvPr id="2369" name="Google Shape;2369;p34"/>
          <p:cNvSpPr txBox="1">
            <a:spLocks noGrp="1"/>
          </p:cNvSpPr>
          <p:nvPr>
            <p:ph type="subTitle" idx="7"/>
          </p:nvPr>
        </p:nvSpPr>
        <p:spPr>
          <a:xfrm>
            <a:off x="6028126" y="2662875"/>
            <a:ext cx="1986000" cy="548700"/>
          </a:xfrm>
          <a:prstGeom prst="rect">
            <a:avLst/>
          </a:prstGeom>
        </p:spPr>
        <p:txBody>
          <a:bodyPr spcFirstLastPara="1" wrap="square" lIns="91425" tIns="91425" rIns="91425" bIns="91425" anchor="t" anchorCtr="0">
            <a:noAutofit/>
          </a:bodyPr>
          <a:lstStyle/>
          <a:p>
            <a:pPr marL="0" indent="0"/>
            <a:r>
              <a:rPr lang="en"/>
              <a:t>Physical AND Digital... though born-digital is a challenge</a:t>
            </a:r>
            <a:endParaRPr lang="en-US"/>
          </a:p>
          <a:p>
            <a:pPr marL="0" lvl="0" indent="0" algn="l">
              <a:spcBef>
                <a:spcPts val="0"/>
              </a:spcBef>
              <a:spcAft>
                <a:spcPts val="0"/>
              </a:spcAft>
              <a:buNone/>
            </a:pPr>
            <a:endParaRPr lang="en"/>
          </a:p>
        </p:txBody>
      </p:sp>
      <p:sp>
        <p:nvSpPr>
          <p:cNvPr id="2370" name="Google Shape;2370;p34"/>
          <p:cNvSpPr txBox="1">
            <a:spLocks noGrp="1"/>
          </p:cNvSpPr>
          <p:nvPr>
            <p:ph type="title" idx="8"/>
          </p:nvPr>
        </p:nvSpPr>
        <p:spPr>
          <a:xfrm>
            <a:off x="6028126" y="3599107"/>
            <a:ext cx="1986000" cy="3657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a:t>Letters</a:t>
            </a:r>
            <a:endParaRPr lang="en-US"/>
          </a:p>
        </p:txBody>
      </p:sp>
      <p:sp>
        <p:nvSpPr>
          <p:cNvPr id="2371" name="Google Shape;2371;p34"/>
          <p:cNvSpPr txBox="1">
            <a:spLocks noGrp="1"/>
          </p:cNvSpPr>
          <p:nvPr>
            <p:ph type="title"/>
          </p:nvPr>
        </p:nvSpPr>
        <p:spPr>
          <a:xfrm>
            <a:off x="2141661" y="1296556"/>
            <a:ext cx="1986000" cy="365700"/>
          </a:xfrm>
          <a:prstGeom prst="rect">
            <a:avLst/>
          </a:prstGeom>
        </p:spPr>
        <p:txBody>
          <a:bodyPr spcFirstLastPara="1" wrap="square" lIns="91425" tIns="91425" rIns="91425" bIns="91425" anchor="b" anchorCtr="0">
            <a:noAutofit/>
          </a:bodyPr>
          <a:lstStyle/>
          <a:p>
            <a:r>
              <a:rPr lang="en"/>
              <a:t>It... well...</a:t>
            </a:r>
            <a:endParaRPr/>
          </a:p>
        </p:txBody>
      </p:sp>
      <p:sp>
        <p:nvSpPr>
          <p:cNvPr id="2372" name="Google Shape;2372;p34"/>
          <p:cNvSpPr txBox="1">
            <a:spLocks noGrp="1"/>
          </p:cNvSpPr>
          <p:nvPr>
            <p:ph type="title" idx="13"/>
          </p:nvPr>
        </p:nvSpPr>
        <p:spPr>
          <a:xfrm>
            <a:off x="2141661" y="3573518"/>
            <a:ext cx="2463671" cy="399818"/>
          </a:xfrm>
          <a:prstGeom prst="rect">
            <a:avLst/>
          </a:prstGeom>
        </p:spPr>
        <p:txBody>
          <a:bodyPr spcFirstLastPara="1" wrap="square" lIns="91425" tIns="91425" rIns="91425" bIns="91425" anchor="b" anchorCtr="0">
            <a:noAutofit/>
          </a:bodyPr>
          <a:lstStyle/>
          <a:p>
            <a:r>
              <a:rPr lang="en"/>
              <a:t>Two Workflows?</a:t>
            </a:r>
            <a:endParaRPr lang="en-US"/>
          </a:p>
        </p:txBody>
      </p:sp>
      <p:sp>
        <p:nvSpPr>
          <p:cNvPr id="2373" name="Google Shape;2373;p34"/>
          <p:cNvSpPr txBox="1">
            <a:spLocks noGrp="1"/>
          </p:cNvSpPr>
          <p:nvPr>
            <p:ph type="subTitle" idx="14"/>
          </p:nvPr>
        </p:nvSpPr>
        <p:spPr>
          <a:xfrm>
            <a:off x="2141661" y="3831216"/>
            <a:ext cx="2310134" cy="565760"/>
          </a:xfrm>
          <a:prstGeom prst="rect">
            <a:avLst/>
          </a:prstGeom>
        </p:spPr>
        <p:txBody>
          <a:bodyPr spcFirstLastPara="1" wrap="square" lIns="91425" tIns="91425" rIns="91425" bIns="91425" anchor="t" anchorCtr="0">
            <a:noAutofit/>
          </a:bodyPr>
          <a:lstStyle/>
          <a:p>
            <a:pPr marL="0" indent="0"/>
            <a:r>
              <a:rPr lang="en"/>
              <a:t>Lending to partners not documented, so created a patron workflow</a:t>
            </a:r>
            <a:endParaRPr lang="en-US"/>
          </a:p>
        </p:txBody>
      </p:sp>
      <p:sp>
        <p:nvSpPr>
          <p:cNvPr id="2374" name="Google Shape;2374;p34"/>
          <p:cNvSpPr/>
          <p:nvPr/>
        </p:nvSpPr>
        <p:spPr>
          <a:xfrm>
            <a:off x="1129874" y="1242175"/>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4"/>
          <p:cNvSpPr/>
          <p:nvPr/>
        </p:nvSpPr>
        <p:spPr>
          <a:xfrm>
            <a:off x="1129874" y="2392063"/>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34"/>
          <p:cNvSpPr/>
          <p:nvPr/>
        </p:nvSpPr>
        <p:spPr>
          <a:xfrm>
            <a:off x="1129874" y="3541950"/>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4"/>
          <p:cNvSpPr/>
          <p:nvPr/>
        </p:nvSpPr>
        <p:spPr>
          <a:xfrm>
            <a:off x="5013599" y="1242175"/>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4"/>
          <p:cNvSpPr/>
          <p:nvPr/>
        </p:nvSpPr>
        <p:spPr>
          <a:xfrm>
            <a:off x="5013599" y="2392063"/>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34"/>
          <p:cNvSpPr/>
          <p:nvPr/>
        </p:nvSpPr>
        <p:spPr>
          <a:xfrm>
            <a:off x="5013599" y="3541950"/>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80" name="Google Shape;2380;p34"/>
          <p:cNvGrpSpPr/>
          <p:nvPr/>
        </p:nvGrpSpPr>
        <p:grpSpPr>
          <a:xfrm>
            <a:off x="5267587" y="1518025"/>
            <a:ext cx="360825" cy="317100"/>
            <a:chOff x="4003575" y="1992975"/>
            <a:chExt cx="360825" cy="317100"/>
          </a:xfrm>
        </p:grpSpPr>
        <p:sp>
          <p:nvSpPr>
            <p:cNvPr id="2381" name="Google Shape;2381;p34"/>
            <p:cNvSpPr/>
            <p:nvPr/>
          </p:nvSpPr>
          <p:spPr>
            <a:xfrm>
              <a:off x="4152050" y="2119925"/>
              <a:ext cx="63850" cy="20850"/>
            </a:xfrm>
            <a:custGeom>
              <a:avLst/>
              <a:gdLst/>
              <a:ahLst/>
              <a:cxnLst/>
              <a:rect l="l" t="t" r="r" b="b"/>
              <a:pathLst>
                <a:path w="2554" h="834" extrusionOk="0">
                  <a:moveTo>
                    <a:pt x="0" y="1"/>
                  </a:moveTo>
                  <a:lnTo>
                    <a:pt x="0" y="834"/>
                  </a:lnTo>
                  <a:lnTo>
                    <a:pt x="2554" y="834"/>
                  </a:lnTo>
                  <a:lnTo>
                    <a:pt x="255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4"/>
            <p:cNvSpPr/>
            <p:nvPr/>
          </p:nvSpPr>
          <p:spPr>
            <a:xfrm>
              <a:off x="4003575" y="2056100"/>
              <a:ext cx="360825" cy="190125"/>
            </a:xfrm>
            <a:custGeom>
              <a:avLst/>
              <a:gdLst/>
              <a:ahLst/>
              <a:cxnLst/>
              <a:rect l="l" t="t" r="r" b="b"/>
              <a:pathLst>
                <a:path w="14433" h="7605" extrusionOk="0">
                  <a:moveTo>
                    <a:pt x="8992" y="1694"/>
                  </a:moveTo>
                  <a:lnTo>
                    <a:pt x="9076" y="1721"/>
                  </a:lnTo>
                  <a:lnTo>
                    <a:pt x="9214" y="1832"/>
                  </a:lnTo>
                  <a:lnTo>
                    <a:pt x="9298" y="1943"/>
                  </a:lnTo>
                  <a:lnTo>
                    <a:pt x="9325" y="2027"/>
                  </a:lnTo>
                  <a:lnTo>
                    <a:pt x="9325" y="2110"/>
                  </a:lnTo>
                  <a:lnTo>
                    <a:pt x="9325" y="3803"/>
                  </a:lnTo>
                  <a:lnTo>
                    <a:pt x="9325" y="3886"/>
                  </a:lnTo>
                  <a:lnTo>
                    <a:pt x="9298" y="3969"/>
                  </a:lnTo>
                  <a:lnTo>
                    <a:pt x="9214" y="4108"/>
                  </a:lnTo>
                  <a:lnTo>
                    <a:pt x="9076" y="4191"/>
                  </a:lnTo>
                  <a:lnTo>
                    <a:pt x="8992" y="4219"/>
                  </a:lnTo>
                  <a:lnTo>
                    <a:pt x="8909" y="4247"/>
                  </a:lnTo>
                  <a:lnTo>
                    <a:pt x="5523" y="4247"/>
                  </a:lnTo>
                  <a:lnTo>
                    <a:pt x="5440" y="4219"/>
                  </a:lnTo>
                  <a:lnTo>
                    <a:pt x="5357" y="4191"/>
                  </a:lnTo>
                  <a:lnTo>
                    <a:pt x="5218" y="4108"/>
                  </a:lnTo>
                  <a:lnTo>
                    <a:pt x="5135" y="3969"/>
                  </a:lnTo>
                  <a:lnTo>
                    <a:pt x="5107" y="3886"/>
                  </a:lnTo>
                  <a:lnTo>
                    <a:pt x="5107" y="3803"/>
                  </a:lnTo>
                  <a:lnTo>
                    <a:pt x="5107" y="2110"/>
                  </a:lnTo>
                  <a:lnTo>
                    <a:pt x="5107" y="2027"/>
                  </a:lnTo>
                  <a:lnTo>
                    <a:pt x="5135" y="1943"/>
                  </a:lnTo>
                  <a:lnTo>
                    <a:pt x="5218" y="1832"/>
                  </a:lnTo>
                  <a:lnTo>
                    <a:pt x="5357" y="1721"/>
                  </a:lnTo>
                  <a:lnTo>
                    <a:pt x="5440" y="1694"/>
                  </a:lnTo>
                  <a:close/>
                  <a:moveTo>
                    <a:pt x="1887" y="1"/>
                  </a:moveTo>
                  <a:lnTo>
                    <a:pt x="1693" y="56"/>
                  </a:lnTo>
                  <a:lnTo>
                    <a:pt x="1499" y="112"/>
                  </a:lnTo>
                  <a:lnTo>
                    <a:pt x="1305" y="167"/>
                  </a:lnTo>
                  <a:lnTo>
                    <a:pt x="1110" y="250"/>
                  </a:lnTo>
                  <a:lnTo>
                    <a:pt x="944" y="361"/>
                  </a:lnTo>
                  <a:lnTo>
                    <a:pt x="777" y="472"/>
                  </a:lnTo>
                  <a:lnTo>
                    <a:pt x="611" y="611"/>
                  </a:lnTo>
                  <a:lnTo>
                    <a:pt x="472" y="778"/>
                  </a:lnTo>
                  <a:lnTo>
                    <a:pt x="361" y="944"/>
                  </a:lnTo>
                  <a:lnTo>
                    <a:pt x="250" y="1111"/>
                  </a:lnTo>
                  <a:lnTo>
                    <a:pt x="167" y="1305"/>
                  </a:lnTo>
                  <a:lnTo>
                    <a:pt x="83" y="1499"/>
                  </a:lnTo>
                  <a:lnTo>
                    <a:pt x="56" y="1694"/>
                  </a:lnTo>
                  <a:lnTo>
                    <a:pt x="0" y="1916"/>
                  </a:lnTo>
                  <a:lnTo>
                    <a:pt x="0" y="2110"/>
                  </a:lnTo>
                  <a:lnTo>
                    <a:pt x="0" y="5912"/>
                  </a:lnTo>
                  <a:lnTo>
                    <a:pt x="6800" y="5912"/>
                  </a:lnTo>
                  <a:lnTo>
                    <a:pt x="6800" y="6772"/>
                  </a:lnTo>
                  <a:lnTo>
                    <a:pt x="6300" y="6772"/>
                  </a:lnTo>
                  <a:lnTo>
                    <a:pt x="6217" y="6800"/>
                  </a:lnTo>
                  <a:lnTo>
                    <a:pt x="6078" y="6883"/>
                  </a:lnTo>
                  <a:lnTo>
                    <a:pt x="5995" y="7022"/>
                  </a:lnTo>
                  <a:lnTo>
                    <a:pt x="5967" y="7105"/>
                  </a:lnTo>
                  <a:lnTo>
                    <a:pt x="5939" y="7189"/>
                  </a:lnTo>
                  <a:lnTo>
                    <a:pt x="5967" y="7272"/>
                  </a:lnTo>
                  <a:lnTo>
                    <a:pt x="5995" y="7355"/>
                  </a:lnTo>
                  <a:lnTo>
                    <a:pt x="6078" y="7494"/>
                  </a:lnTo>
                  <a:lnTo>
                    <a:pt x="6217" y="7577"/>
                  </a:lnTo>
                  <a:lnTo>
                    <a:pt x="6300" y="7605"/>
                  </a:lnTo>
                  <a:lnTo>
                    <a:pt x="8160" y="7605"/>
                  </a:lnTo>
                  <a:lnTo>
                    <a:pt x="8243" y="7577"/>
                  </a:lnTo>
                  <a:lnTo>
                    <a:pt x="8354" y="7494"/>
                  </a:lnTo>
                  <a:lnTo>
                    <a:pt x="8465" y="7355"/>
                  </a:lnTo>
                  <a:lnTo>
                    <a:pt x="8493" y="7272"/>
                  </a:lnTo>
                  <a:lnTo>
                    <a:pt x="8493" y="7189"/>
                  </a:lnTo>
                  <a:lnTo>
                    <a:pt x="8493" y="7105"/>
                  </a:lnTo>
                  <a:lnTo>
                    <a:pt x="8465" y="7022"/>
                  </a:lnTo>
                  <a:lnTo>
                    <a:pt x="8354" y="6883"/>
                  </a:lnTo>
                  <a:lnTo>
                    <a:pt x="8243" y="6800"/>
                  </a:lnTo>
                  <a:lnTo>
                    <a:pt x="8160" y="6772"/>
                  </a:lnTo>
                  <a:lnTo>
                    <a:pt x="7632" y="6772"/>
                  </a:lnTo>
                  <a:lnTo>
                    <a:pt x="7632" y="5912"/>
                  </a:lnTo>
                  <a:lnTo>
                    <a:pt x="14432" y="5912"/>
                  </a:lnTo>
                  <a:lnTo>
                    <a:pt x="14432" y="2110"/>
                  </a:lnTo>
                  <a:lnTo>
                    <a:pt x="14432" y="1916"/>
                  </a:lnTo>
                  <a:lnTo>
                    <a:pt x="14404" y="1694"/>
                  </a:lnTo>
                  <a:lnTo>
                    <a:pt x="14349" y="1499"/>
                  </a:lnTo>
                  <a:lnTo>
                    <a:pt x="14266" y="1305"/>
                  </a:lnTo>
                  <a:lnTo>
                    <a:pt x="14182" y="1111"/>
                  </a:lnTo>
                  <a:lnTo>
                    <a:pt x="14071" y="944"/>
                  </a:lnTo>
                  <a:lnTo>
                    <a:pt x="13960" y="778"/>
                  </a:lnTo>
                  <a:lnTo>
                    <a:pt x="13821" y="611"/>
                  </a:lnTo>
                  <a:lnTo>
                    <a:pt x="13683" y="472"/>
                  </a:lnTo>
                  <a:lnTo>
                    <a:pt x="13516" y="361"/>
                  </a:lnTo>
                  <a:lnTo>
                    <a:pt x="13322" y="250"/>
                  </a:lnTo>
                  <a:lnTo>
                    <a:pt x="13155" y="167"/>
                  </a:lnTo>
                  <a:lnTo>
                    <a:pt x="12961" y="112"/>
                  </a:lnTo>
                  <a:lnTo>
                    <a:pt x="12739" y="56"/>
                  </a:lnTo>
                  <a:lnTo>
                    <a:pt x="1254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4"/>
            <p:cNvSpPr/>
            <p:nvPr/>
          </p:nvSpPr>
          <p:spPr>
            <a:xfrm>
              <a:off x="4025075" y="1992975"/>
              <a:ext cx="127000" cy="43025"/>
            </a:xfrm>
            <a:custGeom>
              <a:avLst/>
              <a:gdLst/>
              <a:ahLst/>
              <a:cxnLst/>
              <a:rect l="l" t="t" r="r" b="b"/>
              <a:pathLst>
                <a:path w="5080" h="1721" extrusionOk="0">
                  <a:moveTo>
                    <a:pt x="334" y="0"/>
                  </a:moveTo>
                  <a:lnTo>
                    <a:pt x="250" y="28"/>
                  </a:lnTo>
                  <a:lnTo>
                    <a:pt x="112" y="111"/>
                  </a:lnTo>
                  <a:lnTo>
                    <a:pt x="28" y="250"/>
                  </a:lnTo>
                  <a:lnTo>
                    <a:pt x="1" y="333"/>
                  </a:lnTo>
                  <a:lnTo>
                    <a:pt x="1" y="416"/>
                  </a:lnTo>
                  <a:lnTo>
                    <a:pt x="1" y="500"/>
                  </a:lnTo>
                  <a:lnTo>
                    <a:pt x="28" y="583"/>
                  </a:lnTo>
                  <a:lnTo>
                    <a:pt x="112" y="722"/>
                  </a:lnTo>
                  <a:lnTo>
                    <a:pt x="250" y="805"/>
                  </a:lnTo>
                  <a:lnTo>
                    <a:pt x="334" y="833"/>
                  </a:lnTo>
                  <a:lnTo>
                    <a:pt x="833" y="833"/>
                  </a:lnTo>
                  <a:lnTo>
                    <a:pt x="833" y="1721"/>
                  </a:lnTo>
                  <a:lnTo>
                    <a:pt x="1055" y="1693"/>
                  </a:lnTo>
                  <a:lnTo>
                    <a:pt x="4247" y="1693"/>
                  </a:lnTo>
                  <a:lnTo>
                    <a:pt x="4247" y="833"/>
                  </a:lnTo>
                  <a:lnTo>
                    <a:pt x="4746" y="833"/>
                  </a:lnTo>
                  <a:lnTo>
                    <a:pt x="4830" y="805"/>
                  </a:lnTo>
                  <a:lnTo>
                    <a:pt x="4968" y="722"/>
                  </a:lnTo>
                  <a:lnTo>
                    <a:pt x="5052" y="583"/>
                  </a:lnTo>
                  <a:lnTo>
                    <a:pt x="5079" y="500"/>
                  </a:lnTo>
                  <a:lnTo>
                    <a:pt x="5079" y="416"/>
                  </a:lnTo>
                  <a:lnTo>
                    <a:pt x="5079" y="333"/>
                  </a:lnTo>
                  <a:lnTo>
                    <a:pt x="5052" y="250"/>
                  </a:lnTo>
                  <a:lnTo>
                    <a:pt x="4968" y="111"/>
                  </a:lnTo>
                  <a:lnTo>
                    <a:pt x="4830" y="28"/>
                  </a:lnTo>
                  <a:lnTo>
                    <a:pt x="474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4"/>
            <p:cNvSpPr/>
            <p:nvPr/>
          </p:nvSpPr>
          <p:spPr>
            <a:xfrm>
              <a:off x="4215875" y="1992975"/>
              <a:ext cx="127700" cy="43025"/>
            </a:xfrm>
            <a:custGeom>
              <a:avLst/>
              <a:gdLst/>
              <a:ahLst/>
              <a:cxnLst/>
              <a:rect l="l" t="t" r="r" b="b"/>
              <a:pathLst>
                <a:path w="5108" h="1721" extrusionOk="0">
                  <a:moveTo>
                    <a:pt x="334" y="0"/>
                  </a:moveTo>
                  <a:lnTo>
                    <a:pt x="251" y="28"/>
                  </a:lnTo>
                  <a:lnTo>
                    <a:pt x="112" y="111"/>
                  </a:lnTo>
                  <a:lnTo>
                    <a:pt x="29" y="250"/>
                  </a:lnTo>
                  <a:lnTo>
                    <a:pt x="1" y="333"/>
                  </a:lnTo>
                  <a:lnTo>
                    <a:pt x="1" y="416"/>
                  </a:lnTo>
                  <a:lnTo>
                    <a:pt x="1" y="500"/>
                  </a:lnTo>
                  <a:lnTo>
                    <a:pt x="29" y="583"/>
                  </a:lnTo>
                  <a:lnTo>
                    <a:pt x="112" y="722"/>
                  </a:lnTo>
                  <a:lnTo>
                    <a:pt x="251" y="805"/>
                  </a:lnTo>
                  <a:lnTo>
                    <a:pt x="334" y="833"/>
                  </a:lnTo>
                  <a:lnTo>
                    <a:pt x="833" y="833"/>
                  </a:lnTo>
                  <a:lnTo>
                    <a:pt x="833" y="1693"/>
                  </a:lnTo>
                  <a:lnTo>
                    <a:pt x="4053" y="1693"/>
                  </a:lnTo>
                  <a:lnTo>
                    <a:pt x="4247" y="1721"/>
                  </a:lnTo>
                  <a:lnTo>
                    <a:pt x="4247" y="833"/>
                  </a:lnTo>
                  <a:lnTo>
                    <a:pt x="4774" y="833"/>
                  </a:lnTo>
                  <a:lnTo>
                    <a:pt x="4858" y="805"/>
                  </a:lnTo>
                  <a:lnTo>
                    <a:pt x="4969" y="722"/>
                  </a:lnTo>
                  <a:lnTo>
                    <a:pt x="5080" y="583"/>
                  </a:lnTo>
                  <a:lnTo>
                    <a:pt x="5107" y="500"/>
                  </a:lnTo>
                  <a:lnTo>
                    <a:pt x="5107" y="416"/>
                  </a:lnTo>
                  <a:lnTo>
                    <a:pt x="5107" y="333"/>
                  </a:lnTo>
                  <a:lnTo>
                    <a:pt x="5080" y="250"/>
                  </a:lnTo>
                  <a:lnTo>
                    <a:pt x="4969" y="111"/>
                  </a:lnTo>
                  <a:lnTo>
                    <a:pt x="4858" y="28"/>
                  </a:lnTo>
                  <a:lnTo>
                    <a:pt x="47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4"/>
            <p:cNvSpPr/>
            <p:nvPr/>
          </p:nvSpPr>
          <p:spPr>
            <a:xfrm>
              <a:off x="4236700" y="2225400"/>
              <a:ext cx="127700" cy="84675"/>
            </a:xfrm>
            <a:custGeom>
              <a:avLst/>
              <a:gdLst/>
              <a:ahLst/>
              <a:cxnLst/>
              <a:rect l="l" t="t" r="r" b="b"/>
              <a:pathLst>
                <a:path w="5108" h="3387" extrusionOk="0">
                  <a:moveTo>
                    <a:pt x="0" y="0"/>
                  </a:moveTo>
                  <a:lnTo>
                    <a:pt x="0" y="2970"/>
                  </a:lnTo>
                  <a:lnTo>
                    <a:pt x="28" y="3053"/>
                  </a:lnTo>
                  <a:lnTo>
                    <a:pt x="56" y="3137"/>
                  </a:lnTo>
                  <a:lnTo>
                    <a:pt x="139" y="3248"/>
                  </a:lnTo>
                  <a:lnTo>
                    <a:pt x="278" y="3359"/>
                  </a:lnTo>
                  <a:lnTo>
                    <a:pt x="361" y="3386"/>
                  </a:lnTo>
                  <a:lnTo>
                    <a:pt x="4774" y="3386"/>
                  </a:lnTo>
                  <a:lnTo>
                    <a:pt x="4857" y="3359"/>
                  </a:lnTo>
                  <a:lnTo>
                    <a:pt x="4996"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34"/>
            <p:cNvSpPr/>
            <p:nvPr/>
          </p:nvSpPr>
          <p:spPr>
            <a:xfrm>
              <a:off x="4003575" y="2225400"/>
              <a:ext cx="127675" cy="84675"/>
            </a:xfrm>
            <a:custGeom>
              <a:avLst/>
              <a:gdLst/>
              <a:ahLst/>
              <a:cxnLst/>
              <a:rect l="l" t="t" r="r" b="b"/>
              <a:pathLst>
                <a:path w="5107" h="3387" extrusionOk="0">
                  <a:moveTo>
                    <a:pt x="0" y="0"/>
                  </a:moveTo>
                  <a:lnTo>
                    <a:pt x="0" y="2970"/>
                  </a:lnTo>
                  <a:lnTo>
                    <a:pt x="0" y="3053"/>
                  </a:lnTo>
                  <a:lnTo>
                    <a:pt x="28" y="3137"/>
                  </a:lnTo>
                  <a:lnTo>
                    <a:pt x="111" y="3248"/>
                  </a:lnTo>
                  <a:lnTo>
                    <a:pt x="250" y="3359"/>
                  </a:lnTo>
                  <a:lnTo>
                    <a:pt x="333" y="3386"/>
                  </a:lnTo>
                  <a:lnTo>
                    <a:pt x="4774" y="3386"/>
                  </a:lnTo>
                  <a:lnTo>
                    <a:pt x="4857" y="3359"/>
                  </a:lnTo>
                  <a:lnTo>
                    <a:pt x="4968"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7" name="Google Shape;2387;p34"/>
          <p:cNvSpPr/>
          <p:nvPr/>
        </p:nvSpPr>
        <p:spPr>
          <a:xfrm>
            <a:off x="1383862" y="2678325"/>
            <a:ext cx="360825" cy="296275"/>
          </a:xfrm>
          <a:custGeom>
            <a:avLst/>
            <a:gdLst/>
            <a:ahLst/>
            <a:cxnLst/>
            <a:rect l="l" t="t" r="r" b="b"/>
            <a:pathLst>
              <a:path w="14433" h="11851" extrusionOk="0">
                <a:moveTo>
                  <a:pt x="4247" y="5079"/>
                </a:moveTo>
                <a:lnTo>
                  <a:pt x="4247" y="6217"/>
                </a:lnTo>
                <a:lnTo>
                  <a:pt x="3969" y="6106"/>
                </a:lnTo>
                <a:lnTo>
                  <a:pt x="3636" y="5995"/>
                </a:lnTo>
                <a:lnTo>
                  <a:pt x="3331" y="5940"/>
                </a:lnTo>
                <a:lnTo>
                  <a:pt x="2998" y="5912"/>
                </a:lnTo>
                <a:lnTo>
                  <a:pt x="2776" y="5940"/>
                </a:lnTo>
                <a:lnTo>
                  <a:pt x="2554" y="5967"/>
                </a:lnTo>
                <a:lnTo>
                  <a:pt x="2554" y="5079"/>
                </a:lnTo>
                <a:close/>
                <a:moveTo>
                  <a:pt x="7494" y="5912"/>
                </a:moveTo>
                <a:lnTo>
                  <a:pt x="7327" y="6162"/>
                </a:lnTo>
                <a:lnTo>
                  <a:pt x="7189" y="6439"/>
                </a:lnTo>
                <a:lnTo>
                  <a:pt x="7078" y="6689"/>
                </a:lnTo>
                <a:lnTo>
                  <a:pt x="6967" y="6966"/>
                </a:lnTo>
                <a:lnTo>
                  <a:pt x="6911" y="7272"/>
                </a:lnTo>
                <a:lnTo>
                  <a:pt x="6828" y="7549"/>
                </a:lnTo>
                <a:lnTo>
                  <a:pt x="6800" y="7855"/>
                </a:lnTo>
                <a:lnTo>
                  <a:pt x="6800" y="8188"/>
                </a:lnTo>
                <a:lnTo>
                  <a:pt x="6800" y="8465"/>
                </a:lnTo>
                <a:lnTo>
                  <a:pt x="5912" y="8465"/>
                </a:lnTo>
                <a:lnTo>
                  <a:pt x="5856" y="8215"/>
                </a:lnTo>
                <a:lnTo>
                  <a:pt x="5801" y="7993"/>
                </a:lnTo>
                <a:lnTo>
                  <a:pt x="5718" y="7771"/>
                </a:lnTo>
                <a:lnTo>
                  <a:pt x="5634" y="7549"/>
                </a:lnTo>
                <a:lnTo>
                  <a:pt x="5523" y="7355"/>
                </a:lnTo>
                <a:lnTo>
                  <a:pt x="5385" y="7161"/>
                </a:lnTo>
                <a:lnTo>
                  <a:pt x="5246" y="6994"/>
                </a:lnTo>
                <a:lnTo>
                  <a:pt x="5107" y="6828"/>
                </a:lnTo>
                <a:lnTo>
                  <a:pt x="5107" y="5912"/>
                </a:lnTo>
                <a:close/>
                <a:moveTo>
                  <a:pt x="3164" y="6772"/>
                </a:moveTo>
                <a:lnTo>
                  <a:pt x="3359" y="6800"/>
                </a:lnTo>
                <a:lnTo>
                  <a:pt x="3719" y="6883"/>
                </a:lnTo>
                <a:lnTo>
                  <a:pt x="4052" y="7050"/>
                </a:lnTo>
                <a:lnTo>
                  <a:pt x="4330" y="7244"/>
                </a:lnTo>
                <a:lnTo>
                  <a:pt x="4580" y="7494"/>
                </a:lnTo>
                <a:lnTo>
                  <a:pt x="4802" y="7799"/>
                </a:lnTo>
                <a:lnTo>
                  <a:pt x="4968" y="8104"/>
                </a:lnTo>
                <a:lnTo>
                  <a:pt x="5052" y="8465"/>
                </a:lnTo>
                <a:lnTo>
                  <a:pt x="2887" y="8465"/>
                </a:lnTo>
                <a:lnTo>
                  <a:pt x="2831" y="8493"/>
                </a:lnTo>
                <a:lnTo>
                  <a:pt x="2693" y="8576"/>
                </a:lnTo>
                <a:lnTo>
                  <a:pt x="2609" y="8715"/>
                </a:lnTo>
                <a:lnTo>
                  <a:pt x="2582" y="8798"/>
                </a:lnTo>
                <a:lnTo>
                  <a:pt x="2554" y="8881"/>
                </a:lnTo>
                <a:lnTo>
                  <a:pt x="2582" y="8965"/>
                </a:lnTo>
                <a:lnTo>
                  <a:pt x="2609" y="9048"/>
                </a:lnTo>
                <a:lnTo>
                  <a:pt x="2693" y="9187"/>
                </a:lnTo>
                <a:lnTo>
                  <a:pt x="2831" y="9270"/>
                </a:lnTo>
                <a:lnTo>
                  <a:pt x="2887" y="9298"/>
                </a:lnTo>
                <a:lnTo>
                  <a:pt x="5052" y="9298"/>
                </a:lnTo>
                <a:lnTo>
                  <a:pt x="4968" y="9658"/>
                </a:lnTo>
                <a:lnTo>
                  <a:pt x="4802" y="9964"/>
                </a:lnTo>
                <a:lnTo>
                  <a:pt x="4580" y="10269"/>
                </a:lnTo>
                <a:lnTo>
                  <a:pt x="4330" y="10519"/>
                </a:lnTo>
                <a:lnTo>
                  <a:pt x="4052" y="10713"/>
                </a:lnTo>
                <a:lnTo>
                  <a:pt x="3719" y="10880"/>
                </a:lnTo>
                <a:lnTo>
                  <a:pt x="3359" y="10963"/>
                </a:lnTo>
                <a:lnTo>
                  <a:pt x="3164" y="10991"/>
                </a:lnTo>
                <a:lnTo>
                  <a:pt x="2776" y="10991"/>
                </a:lnTo>
                <a:lnTo>
                  <a:pt x="2554" y="10963"/>
                </a:lnTo>
                <a:lnTo>
                  <a:pt x="2360" y="10907"/>
                </a:lnTo>
                <a:lnTo>
                  <a:pt x="2165" y="10824"/>
                </a:lnTo>
                <a:lnTo>
                  <a:pt x="1971" y="10741"/>
                </a:lnTo>
                <a:lnTo>
                  <a:pt x="1804" y="10630"/>
                </a:lnTo>
                <a:lnTo>
                  <a:pt x="1638" y="10519"/>
                </a:lnTo>
                <a:lnTo>
                  <a:pt x="1471" y="10380"/>
                </a:lnTo>
                <a:lnTo>
                  <a:pt x="1333" y="10214"/>
                </a:lnTo>
                <a:lnTo>
                  <a:pt x="1222" y="10075"/>
                </a:lnTo>
                <a:lnTo>
                  <a:pt x="1111" y="9881"/>
                </a:lnTo>
                <a:lnTo>
                  <a:pt x="1000" y="9714"/>
                </a:lnTo>
                <a:lnTo>
                  <a:pt x="944" y="9520"/>
                </a:lnTo>
                <a:lnTo>
                  <a:pt x="889" y="9298"/>
                </a:lnTo>
                <a:lnTo>
                  <a:pt x="861" y="9103"/>
                </a:lnTo>
                <a:lnTo>
                  <a:pt x="833" y="8881"/>
                </a:lnTo>
                <a:lnTo>
                  <a:pt x="861" y="8659"/>
                </a:lnTo>
                <a:lnTo>
                  <a:pt x="889" y="8465"/>
                </a:lnTo>
                <a:lnTo>
                  <a:pt x="944" y="8243"/>
                </a:lnTo>
                <a:lnTo>
                  <a:pt x="1000" y="8049"/>
                </a:lnTo>
                <a:lnTo>
                  <a:pt x="1111" y="7882"/>
                </a:lnTo>
                <a:lnTo>
                  <a:pt x="1222" y="7688"/>
                </a:lnTo>
                <a:lnTo>
                  <a:pt x="1333" y="7549"/>
                </a:lnTo>
                <a:lnTo>
                  <a:pt x="1471" y="7383"/>
                </a:lnTo>
                <a:lnTo>
                  <a:pt x="1638" y="7244"/>
                </a:lnTo>
                <a:lnTo>
                  <a:pt x="1804" y="7133"/>
                </a:lnTo>
                <a:lnTo>
                  <a:pt x="1971" y="7022"/>
                </a:lnTo>
                <a:lnTo>
                  <a:pt x="2165" y="6939"/>
                </a:lnTo>
                <a:lnTo>
                  <a:pt x="2360" y="6855"/>
                </a:lnTo>
                <a:lnTo>
                  <a:pt x="2554" y="6800"/>
                </a:lnTo>
                <a:lnTo>
                  <a:pt x="2776" y="6772"/>
                </a:lnTo>
                <a:close/>
                <a:moveTo>
                  <a:pt x="11601" y="6772"/>
                </a:moveTo>
                <a:lnTo>
                  <a:pt x="11796" y="6800"/>
                </a:lnTo>
                <a:lnTo>
                  <a:pt x="11990" y="6855"/>
                </a:lnTo>
                <a:lnTo>
                  <a:pt x="12184" y="6911"/>
                </a:lnTo>
                <a:lnTo>
                  <a:pt x="12379" y="6994"/>
                </a:lnTo>
                <a:lnTo>
                  <a:pt x="12545" y="7077"/>
                </a:lnTo>
                <a:lnTo>
                  <a:pt x="12712" y="7188"/>
                </a:lnTo>
                <a:lnTo>
                  <a:pt x="12850" y="7299"/>
                </a:lnTo>
                <a:lnTo>
                  <a:pt x="13017" y="7438"/>
                </a:lnTo>
                <a:lnTo>
                  <a:pt x="13128" y="7577"/>
                </a:lnTo>
                <a:lnTo>
                  <a:pt x="13239" y="7744"/>
                </a:lnTo>
                <a:lnTo>
                  <a:pt x="13350" y="7910"/>
                </a:lnTo>
                <a:lnTo>
                  <a:pt x="13433" y="8104"/>
                </a:lnTo>
                <a:lnTo>
                  <a:pt x="13489" y="8271"/>
                </a:lnTo>
                <a:lnTo>
                  <a:pt x="13544" y="8465"/>
                </a:lnTo>
                <a:lnTo>
                  <a:pt x="13572" y="8687"/>
                </a:lnTo>
                <a:lnTo>
                  <a:pt x="13600" y="8881"/>
                </a:lnTo>
                <a:lnTo>
                  <a:pt x="13572" y="9103"/>
                </a:lnTo>
                <a:lnTo>
                  <a:pt x="13544" y="9298"/>
                </a:lnTo>
                <a:lnTo>
                  <a:pt x="13489" y="9520"/>
                </a:lnTo>
                <a:lnTo>
                  <a:pt x="13433" y="9714"/>
                </a:lnTo>
                <a:lnTo>
                  <a:pt x="13322" y="9881"/>
                </a:lnTo>
                <a:lnTo>
                  <a:pt x="13211" y="10075"/>
                </a:lnTo>
                <a:lnTo>
                  <a:pt x="13100" y="10214"/>
                </a:lnTo>
                <a:lnTo>
                  <a:pt x="12961" y="10380"/>
                </a:lnTo>
                <a:lnTo>
                  <a:pt x="12795" y="10519"/>
                </a:lnTo>
                <a:lnTo>
                  <a:pt x="12628" y="10630"/>
                </a:lnTo>
                <a:lnTo>
                  <a:pt x="12462" y="10741"/>
                </a:lnTo>
                <a:lnTo>
                  <a:pt x="12268" y="10824"/>
                </a:lnTo>
                <a:lnTo>
                  <a:pt x="12073" y="10907"/>
                </a:lnTo>
                <a:lnTo>
                  <a:pt x="11879" y="10963"/>
                </a:lnTo>
                <a:lnTo>
                  <a:pt x="11657" y="10991"/>
                </a:lnTo>
                <a:lnTo>
                  <a:pt x="11241" y="10991"/>
                </a:lnTo>
                <a:lnTo>
                  <a:pt x="11019" y="10963"/>
                </a:lnTo>
                <a:lnTo>
                  <a:pt x="10824" y="10907"/>
                </a:lnTo>
                <a:lnTo>
                  <a:pt x="10630" y="10824"/>
                </a:lnTo>
                <a:lnTo>
                  <a:pt x="10436" y="10741"/>
                </a:lnTo>
                <a:lnTo>
                  <a:pt x="10269" y="10630"/>
                </a:lnTo>
                <a:lnTo>
                  <a:pt x="10103" y="10519"/>
                </a:lnTo>
                <a:lnTo>
                  <a:pt x="9964" y="10380"/>
                </a:lnTo>
                <a:lnTo>
                  <a:pt x="9825" y="10214"/>
                </a:lnTo>
                <a:lnTo>
                  <a:pt x="9686" y="10075"/>
                </a:lnTo>
                <a:lnTo>
                  <a:pt x="9575" y="9881"/>
                </a:lnTo>
                <a:lnTo>
                  <a:pt x="9492" y="9714"/>
                </a:lnTo>
                <a:lnTo>
                  <a:pt x="9437" y="9520"/>
                </a:lnTo>
                <a:lnTo>
                  <a:pt x="9381" y="9298"/>
                </a:lnTo>
                <a:lnTo>
                  <a:pt x="9353" y="9103"/>
                </a:lnTo>
                <a:lnTo>
                  <a:pt x="9326" y="8881"/>
                </a:lnTo>
                <a:lnTo>
                  <a:pt x="9353" y="8548"/>
                </a:lnTo>
                <a:lnTo>
                  <a:pt x="9437" y="8215"/>
                </a:lnTo>
                <a:lnTo>
                  <a:pt x="9575" y="7910"/>
                </a:lnTo>
                <a:lnTo>
                  <a:pt x="9742" y="7633"/>
                </a:lnTo>
                <a:lnTo>
                  <a:pt x="9936" y="7410"/>
                </a:lnTo>
                <a:lnTo>
                  <a:pt x="10186" y="7188"/>
                </a:lnTo>
                <a:lnTo>
                  <a:pt x="10464" y="7022"/>
                </a:lnTo>
                <a:lnTo>
                  <a:pt x="10769" y="6883"/>
                </a:lnTo>
                <a:lnTo>
                  <a:pt x="10935" y="8909"/>
                </a:lnTo>
                <a:lnTo>
                  <a:pt x="10963" y="9020"/>
                </a:lnTo>
                <a:lnTo>
                  <a:pt x="10991" y="9076"/>
                </a:lnTo>
                <a:lnTo>
                  <a:pt x="11102" y="9214"/>
                </a:lnTo>
                <a:lnTo>
                  <a:pt x="11241" y="9298"/>
                </a:lnTo>
                <a:lnTo>
                  <a:pt x="11490" y="9298"/>
                </a:lnTo>
                <a:lnTo>
                  <a:pt x="11574" y="9270"/>
                </a:lnTo>
                <a:lnTo>
                  <a:pt x="11685" y="9159"/>
                </a:lnTo>
                <a:lnTo>
                  <a:pt x="11768" y="9020"/>
                </a:lnTo>
                <a:lnTo>
                  <a:pt x="11796" y="8937"/>
                </a:lnTo>
                <a:lnTo>
                  <a:pt x="11796" y="8854"/>
                </a:lnTo>
                <a:lnTo>
                  <a:pt x="11601" y="6772"/>
                </a:lnTo>
                <a:close/>
                <a:moveTo>
                  <a:pt x="7966" y="0"/>
                </a:moveTo>
                <a:lnTo>
                  <a:pt x="7910" y="28"/>
                </a:lnTo>
                <a:lnTo>
                  <a:pt x="7771" y="111"/>
                </a:lnTo>
                <a:lnTo>
                  <a:pt x="7660" y="250"/>
                </a:lnTo>
                <a:lnTo>
                  <a:pt x="7660" y="333"/>
                </a:lnTo>
                <a:lnTo>
                  <a:pt x="7633" y="417"/>
                </a:lnTo>
                <a:lnTo>
                  <a:pt x="7660" y="500"/>
                </a:lnTo>
                <a:lnTo>
                  <a:pt x="7660" y="583"/>
                </a:lnTo>
                <a:lnTo>
                  <a:pt x="7771" y="722"/>
                </a:lnTo>
                <a:lnTo>
                  <a:pt x="7910" y="805"/>
                </a:lnTo>
                <a:lnTo>
                  <a:pt x="7966" y="833"/>
                </a:lnTo>
                <a:lnTo>
                  <a:pt x="10214" y="833"/>
                </a:lnTo>
                <a:lnTo>
                  <a:pt x="10519" y="4219"/>
                </a:lnTo>
                <a:lnTo>
                  <a:pt x="10214" y="4247"/>
                </a:lnTo>
                <a:lnTo>
                  <a:pt x="9908" y="4302"/>
                </a:lnTo>
                <a:lnTo>
                  <a:pt x="9603" y="4385"/>
                </a:lnTo>
                <a:lnTo>
                  <a:pt x="9326" y="4469"/>
                </a:lnTo>
                <a:lnTo>
                  <a:pt x="9048" y="4580"/>
                </a:lnTo>
                <a:lnTo>
                  <a:pt x="8771" y="4718"/>
                </a:lnTo>
                <a:lnTo>
                  <a:pt x="8521" y="4885"/>
                </a:lnTo>
                <a:lnTo>
                  <a:pt x="8271" y="5079"/>
                </a:lnTo>
                <a:lnTo>
                  <a:pt x="5107" y="5079"/>
                </a:lnTo>
                <a:lnTo>
                  <a:pt x="5107" y="2526"/>
                </a:lnTo>
                <a:lnTo>
                  <a:pt x="6467" y="2526"/>
                </a:lnTo>
                <a:lnTo>
                  <a:pt x="6523" y="2498"/>
                </a:lnTo>
                <a:lnTo>
                  <a:pt x="6661" y="2415"/>
                </a:lnTo>
                <a:lnTo>
                  <a:pt x="6772" y="2276"/>
                </a:lnTo>
                <a:lnTo>
                  <a:pt x="6772" y="2193"/>
                </a:lnTo>
                <a:lnTo>
                  <a:pt x="6800" y="2110"/>
                </a:lnTo>
                <a:lnTo>
                  <a:pt x="6772" y="2026"/>
                </a:lnTo>
                <a:lnTo>
                  <a:pt x="6772" y="1943"/>
                </a:lnTo>
                <a:lnTo>
                  <a:pt x="6661" y="1804"/>
                </a:lnTo>
                <a:lnTo>
                  <a:pt x="6523" y="1721"/>
                </a:lnTo>
                <a:lnTo>
                  <a:pt x="6467" y="1693"/>
                </a:lnTo>
                <a:lnTo>
                  <a:pt x="3747" y="1693"/>
                </a:lnTo>
                <a:lnTo>
                  <a:pt x="3664" y="1721"/>
                </a:lnTo>
                <a:lnTo>
                  <a:pt x="3525" y="1804"/>
                </a:lnTo>
                <a:lnTo>
                  <a:pt x="3442" y="1943"/>
                </a:lnTo>
                <a:lnTo>
                  <a:pt x="3414" y="2026"/>
                </a:lnTo>
                <a:lnTo>
                  <a:pt x="3414" y="2110"/>
                </a:lnTo>
                <a:lnTo>
                  <a:pt x="3414" y="2193"/>
                </a:lnTo>
                <a:lnTo>
                  <a:pt x="3442" y="2276"/>
                </a:lnTo>
                <a:lnTo>
                  <a:pt x="3525" y="2415"/>
                </a:lnTo>
                <a:lnTo>
                  <a:pt x="3664" y="2498"/>
                </a:lnTo>
                <a:lnTo>
                  <a:pt x="3747" y="2526"/>
                </a:lnTo>
                <a:lnTo>
                  <a:pt x="4247" y="2526"/>
                </a:lnTo>
                <a:lnTo>
                  <a:pt x="4247" y="4219"/>
                </a:lnTo>
                <a:lnTo>
                  <a:pt x="417" y="4219"/>
                </a:lnTo>
                <a:lnTo>
                  <a:pt x="334" y="4247"/>
                </a:lnTo>
                <a:lnTo>
                  <a:pt x="250" y="4274"/>
                </a:lnTo>
                <a:lnTo>
                  <a:pt x="111" y="4358"/>
                </a:lnTo>
                <a:lnTo>
                  <a:pt x="28" y="4496"/>
                </a:lnTo>
                <a:lnTo>
                  <a:pt x="0" y="4552"/>
                </a:lnTo>
                <a:lnTo>
                  <a:pt x="0" y="4663"/>
                </a:lnTo>
                <a:lnTo>
                  <a:pt x="0" y="4746"/>
                </a:lnTo>
                <a:lnTo>
                  <a:pt x="28" y="4802"/>
                </a:lnTo>
                <a:lnTo>
                  <a:pt x="111" y="4940"/>
                </a:lnTo>
                <a:lnTo>
                  <a:pt x="250" y="5051"/>
                </a:lnTo>
                <a:lnTo>
                  <a:pt x="334" y="5051"/>
                </a:lnTo>
                <a:lnTo>
                  <a:pt x="417" y="5079"/>
                </a:lnTo>
                <a:lnTo>
                  <a:pt x="1721" y="5079"/>
                </a:lnTo>
                <a:lnTo>
                  <a:pt x="1721" y="6217"/>
                </a:lnTo>
                <a:lnTo>
                  <a:pt x="1360" y="6411"/>
                </a:lnTo>
                <a:lnTo>
                  <a:pt x="1027" y="6661"/>
                </a:lnTo>
                <a:lnTo>
                  <a:pt x="722" y="6966"/>
                </a:lnTo>
                <a:lnTo>
                  <a:pt x="472" y="7299"/>
                </a:lnTo>
                <a:lnTo>
                  <a:pt x="278" y="7660"/>
                </a:lnTo>
                <a:lnTo>
                  <a:pt x="111" y="8049"/>
                </a:lnTo>
                <a:lnTo>
                  <a:pt x="28" y="8437"/>
                </a:lnTo>
                <a:lnTo>
                  <a:pt x="0" y="8659"/>
                </a:lnTo>
                <a:lnTo>
                  <a:pt x="0" y="8881"/>
                </a:lnTo>
                <a:lnTo>
                  <a:pt x="0" y="9187"/>
                </a:lnTo>
                <a:lnTo>
                  <a:pt x="56" y="9464"/>
                </a:lnTo>
                <a:lnTo>
                  <a:pt x="139" y="9770"/>
                </a:lnTo>
                <a:lnTo>
                  <a:pt x="222" y="10019"/>
                </a:lnTo>
                <a:lnTo>
                  <a:pt x="361" y="10297"/>
                </a:lnTo>
                <a:lnTo>
                  <a:pt x="500" y="10547"/>
                </a:lnTo>
                <a:lnTo>
                  <a:pt x="694" y="10769"/>
                </a:lnTo>
                <a:lnTo>
                  <a:pt x="889" y="10963"/>
                </a:lnTo>
                <a:lnTo>
                  <a:pt x="1083" y="11157"/>
                </a:lnTo>
                <a:lnTo>
                  <a:pt x="1333" y="11324"/>
                </a:lnTo>
                <a:lnTo>
                  <a:pt x="1582" y="11490"/>
                </a:lnTo>
                <a:lnTo>
                  <a:pt x="1832" y="11601"/>
                </a:lnTo>
                <a:lnTo>
                  <a:pt x="2110" y="11712"/>
                </a:lnTo>
                <a:lnTo>
                  <a:pt x="2387" y="11795"/>
                </a:lnTo>
                <a:lnTo>
                  <a:pt x="2693" y="11823"/>
                </a:lnTo>
                <a:lnTo>
                  <a:pt x="2998" y="11851"/>
                </a:lnTo>
                <a:lnTo>
                  <a:pt x="3248" y="11823"/>
                </a:lnTo>
                <a:lnTo>
                  <a:pt x="3525" y="11795"/>
                </a:lnTo>
                <a:lnTo>
                  <a:pt x="3803" y="11740"/>
                </a:lnTo>
                <a:lnTo>
                  <a:pt x="4052" y="11657"/>
                </a:lnTo>
                <a:lnTo>
                  <a:pt x="4274" y="11546"/>
                </a:lnTo>
                <a:lnTo>
                  <a:pt x="4497" y="11407"/>
                </a:lnTo>
                <a:lnTo>
                  <a:pt x="4719" y="11268"/>
                </a:lnTo>
                <a:lnTo>
                  <a:pt x="4913" y="11102"/>
                </a:lnTo>
                <a:lnTo>
                  <a:pt x="5107" y="10935"/>
                </a:lnTo>
                <a:lnTo>
                  <a:pt x="5274" y="10741"/>
                </a:lnTo>
                <a:lnTo>
                  <a:pt x="5440" y="10519"/>
                </a:lnTo>
                <a:lnTo>
                  <a:pt x="5579" y="10297"/>
                </a:lnTo>
                <a:lnTo>
                  <a:pt x="5690" y="10075"/>
                </a:lnTo>
                <a:lnTo>
                  <a:pt x="5773" y="9825"/>
                </a:lnTo>
                <a:lnTo>
                  <a:pt x="5856" y="9575"/>
                </a:lnTo>
                <a:lnTo>
                  <a:pt x="5912" y="9298"/>
                </a:lnTo>
                <a:lnTo>
                  <a:pt x="7300" y="9298"/>
                </a:lnTo>
                <a:lnTo>
                  <a:pt x="7383" y="9270"/>
                </a:lnTo>
                <a:lnTo>
                  <a:pt x="7522" y="9187"/>
                </a:lnTo>
                <a:lnTo>
                  <a:pt x="7605" y="9048"/>
                </a:lnTo>
                <a:lnTo>
                  <a:pt x="7633" y="8965"/>
                </a:lnTo>
                <a:lnTo>
                  <a:pt x="7633" y="8881"/>
                </a:lnTo>
                <a:lnTo>
                  <a:pt x="7633" y="8188"/>
                </a:lnTo>
                <a:lnTo>
                  <a:pt x="7660" y="7855"/>
                </a:lnTo>
                <a:lnTo>
                  <a:pt x="7688" y="7549"/>
                </a:lnTo>
                <a:lnTo>
                  <a:pt x="7771" y="7272"/>
                </a:lnTo>
                <a:lnTo>
                  <a:pt x="7882" y="6966"/>
                </a:lnTo>
                <a:lnTo>
                  <a:pt x="7993" y="6717"/>
                </a:lnTo>
                <a:lnTo>
                  <a:pt x="8132" y="6467"/>
                </a:lnTo>
                <a:lnTo>
                  <a:pt x="8299" y="6217"/>
                </a:lnTo>
                <a:lnTo>
                  <a:pt x="8493" y="5995"/>
                </a:lnTo>
                <a:lnTo>
                  <a:pt x="8715" y="5801"/>
                </a:lnTo>
                <a:lnTo>
                  <a:pt x="8937" y="5607"/>
                </a:lnTo>
                <a:lnTo>
                  <a:pt x="9159" y="5468"/>
                </a:lnTo>
                <a:lnTo>
                  <a:pt x="9437" y="5329"/>
                </a:lnTo>
                <a:lnTo>
                  <a:pt x="9686" y="5218"/>
                </a:lnTo>
                <a:lnTo>
                  <a:pt x="9964" y="5135"/>
                </a:lnTo>
                <a:lnTo>
                  <a:pt x="10269" y="5079"/>
                </a:lnTo>
                <a:lnTo>
                  <a:pt x="10602" y="5079"/>
                </a:lnTo>
                <a:lnTo>
                  <a:pt x="10686" y="6023"/>
                </a:lnTo>
                <a:lnTo>
                  <a:pt x="10436" y="6106"/>
                </a:lnTo>
                <a:lnTo>
                  <a:pt x="10214" y="6189"/>
                </a:lnTo>
                <a:lnTo>
                  <a:pt x="10019" y="6300"/>
                </a:lnTo>
                <a:lnTo>
                  <a:pt x="9797" y="6439"/>
                </a:lnTo>
                <a:lnTo>
                  <a:pt x="9603" y="6578"/>
                </a:lnTo>
                <a:lnTo>
                  <a:pt x="9437" y="6717"/>
                </a:lnTo>
                <a:lnTo>
                  <a:pt x="9270" y="6883"/>
                </a:lnTo>
                <a:lnTo>
                  <a:pt x="9104" y="7077"/>
                </a:lnTo>
                <a:lnTo>
                  <a:pt x="8965" y="7272"/>
                </a:lnTo>
                <a:lnTo>
                  <a:pt x="8854" y="7466"/>
                </a:lnTo>
                <a:lnTo>
                  <a:pt x="8743" y="7688"/>
                </a:lnTo>
                <a:lnTo>
                  <a:pt x="8660" y="7910"/>
                </a:lnTo>
                <a:lnTo>
                  <a:pt x="8576" y="8132"/>
                </a:lnTo>
                <a:lnTo>
                  <a:pt x="8521" y="8382"/>
                </a:lnTo>
                <a:lnTo>
                  <a:pt x="8493" y="8632"/>
                </a:lnTo>
                <a:lnTo>
                  <a:pt x="8493" y="8881"/>
                </a:lnTo>
                <a:lnTo>
                  <a:pt x="8493" y="9187"/>
                </a:lnTo>
                <a:lnTo>
                  <a:pt x="8549" y="9464"/>
                </a:lnTo>
                <a:lnTo>
                  <a:pt x="8632" y="9770"/>
                </a:lnTo>
                <a:lnTo>
                  <a:pt x="8715" y="10019"/>
                </a:lnTo>
                <a:lnTo>
                  <a:pt x="8854" y="10297"/>
                </a:lnTo>
                <a:lnTo>
                  <a:pt x="8993" y="10547"/>
                </a:lnTo>
                <a:lnTo>
                  <a:pt x="9159" y="10769"/>
                </a:lnTo>
                <a:lnTo>
                  <a:pt x="9353" y="10963"/>
                </a:lnTo>
                <a:lnTo>
                  <a:pt x="9575" y="11157"/>
                </a:lnTo>
                <a:lnTo>
                  <a:pt x="9797" y="11324"/>
                </a:lnTo>
                <a:lnTo>
                  <a:pt x="10047" y="11490"/>
                </a:lnTo>
                <a:lnTo>
                  <a:pt x="10297" y="11601"/>
                </a:lnTo>
                <a:lnTo>
                  <a:pt x="10575" y="11712"/>
                </a:lnTo>
                <a:lnTo>
                  <a:pt x="10852" y="11795"/>
                </a:lnTo>
                <a:lnTo>
                  <a:pt x="11157" y="11823"/>
                </a:lnTo>
                <a:lnTo>
                  <a:pt x="11435" y="11851"/>
                </a:lnTo>
                <a:lnTo>
                  <a:pt x="11740" y="11823"/>
                </a:lnTo>
                <a:lnTo>
                  <a:pt x="12045" y="11795"/>
                </a:lnTo>
                <a:lnTo>
                  <a:pt x="12323" y="11712"/>
                </a:lnTo>
                <a:lnTo>
                  <a:pt x="12601" y="11601"/>
                </a:lnTo>
                <a:lnTo>
                  <a:pt x="12850" y="11490"/>
                </a:lnTo>
                <a:lnTo>
                  <a:pt x="13100" y="11324"/>
                </a:lnTo>
                <a:lnTo>
                  <a:pt x="13350" y="11157"/>
                </a:lnTo>
                <a:lnTo>
                  <a:pt x="13544" y="10963"/>
                </a:lnTo>
                <a:lnTo>
                  <a:pt x="13738" y="10769"/>
                </a:lnTo>
                <a:lnTo>
                  <a:pt x="13933" y="10547"/>
                </a:lnTo>
                <a:lnTo>
                  <a:pt x="14071" y="10297"/>
                </a:lnTo>
                <a:lnTo>
                  <a:pt x="14210" y="10019"/>
                </a:lnTo>
                <a:lnTo>
                  <a:pt x="14294" y="9770"/>
                </a:lnTo>
                <a:lnTo>
                  <a:pt x="14377" y="9464"/>
                </a:lnTo>
                <a:lnTo>
                  <a:pt x="14432" y="9187"/>
                </a:lnTo>
                <a:lnTo>
                  <a:pt x="14432" y="8881"/>
                </a:lnTo>
                <a:lnTo>
                  <a:pt x="14432" y="8576"/>
                </a:lnTo>
                <a:lnTo>
                  <a:pt x="14377" y="8299"/>
                </a:lnTo>
                <a:lnTo>
                  <a:pt x="14294" y="8021"/>
                </a:lnTo>
                <a:lnTo>
                  <a:pt x="14210" y="7744"/>
                </a:lnTo>
                <a:lnTo>
                  <a:pt x="14071" y="7494"/>
                </a:lnTo>
                <a:lnTo>
                  <a:pt x="13933" y="7244"/>
                </a:lnTo>
                <a:lnTo>
                  <a:pt x="13766" y="7022"/>
                </a:lnTo>
                <a:lnTo>
                  <a:pt x="13572" y="6828"/>
                </a:lnTo>
                <a:lnTo>
                  <a:pt x="13378" y="6633"/>
                </a:lnTo>
                <a:lnTo>
                  <a:pt x="13156" y="6467"/>
                </a:lnTo>
                <a:lnTo>
                  <a:pt x="12906" y="6300"/>
                </a:lnTo>
                <a:lnTo>
                  <a:pt x="12656" y="6189"/>
                </a:lnTo>
                <a:lnTo>
                  <a:pt x="12379" y="6078"/>
                </a:lnTo>
                <a:lnTo>
                  <a:pt x="12101" y="5995"/>
                </a:lnTo>
                <a:lnTo>
                  <a:pt x="11823" y="5940"/>
                </a:lnTo>
                <a:lnTo>
                  <a:pt x="11518" y="5940"/>
                </a:lnTo>
                <a:lnTo>
                  <a:pt x="11435" y="5079"/>
                </a:lnTo>
                <a:lnTo>
                  <a:pt x="12295" y="5079"/>
                </a:lnTo>
                <a:lnTo>
                  <a:pt x="12545" y="5051"/>
                </a:lnTo>
                <a:lnTo>
                  <a:pt x="12795" y="4968"/>
                </a:lnTo>
                <a:lnTo>
                  <a:pt x="12989" y="4857"/>
                </a:lnTo>
                <a:lnTo>
                  <a:pt x="13183" y="4691"/>
                </a:lnTo>
                <a:lnTo>
                  <a:pt x="13350" y="4524"/>
                </a:lnTo>
                <a:lnTo>
                  <a:pt x="13461" y="4302"/>
                </a:lnTo>
                <a:lnTo>
                  <a:pt x="13544" y="4052"/>
                </a:lnTo>
                <a:lnTo>
                  <a:pt x="13572" y="3803"/>
                </a:lnTo>
                <a:lnTo>
                  <a:pt x="13572" y="2110"/>
                </a:lnTo>
                <a:lnTo>
                  <a:pt x="13544" y="2026"/>
                </a:lnTo>
                <a:lnTo>
                  <a:pt x="13516" y="1943"/>
                </a:lnTo>
                <a:lnTo>
                  <a:pt x="13433" y="1804"/>
                </a:lnTo>
                <a:lnTo>
                  <a:pt x="13294" y="1721"/>
                </a:lnTo>
                <a:lnTo>
                  <a:pt x="13211" y="1693"/>
                </a:lnTo>
                <a:lnTo>
                  <a:pt x="11130" y="1693"/>
                </a:lnTo>
                <a:lnTo>
                  <a:pt x="11019" y="389"/>
                </a:lnTo>
                <a:lnTo>
                  <a:pt x="10991" y="222"/>
                </a:lnTo>
                <a:lnTo>
                  <a:pt x="10880" y="111"/>
                </a:lnTo>
                <a:lnTo>
                  <a:pt x="10769" y="28"/>
                </a:lnTo>
                <a:lnTo>
                  <a:pt x="1060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8" name="Google Shape;2398;p34"/>
          <p:cNvGrpSpPr/>
          <p:nvPr/>
        </p:nvGrpSpPr>
        <p:grpSpPr>
          <a:xfrm>
            <a:off x="5267249" y="3838963"/>
            <a:ext cx="361500" cy="274775"/>
            <a:chOff x="6961400" y="2013775"/>
            <a:chExt cx="361500" cy="274775"/>
          </a:xfrm>
        </p:grpSpPr>
        <p:sp>
          <p:nvSpPr>
            <p:cNvPr id="2399" name="Google Shape;2399;p34"/>
            <p:cNvSpPr/>
            <p:nvPr/>
          </p:nvSpPr>
          <p:spPr>
            <a:xfrm>
              <a:off x="6961400" y="2183075"/>
              <a:ext cx="361500" cy="84675"/>
            </a:xfrm>
            <a:custGeom>
              <a:avLst/>
              <a:gdLst/>
              <a:ahLst/>
              <a:cxnLst/>
              <a:rect l="l" t="t" r="r" b="b"/>
              <a:pathLst>
                <a:path w="14460" h="3387" extrusionOk="0">
                  <a:moveTo>
                    <a:pt x="0" y="0"/>
                  </a:moveTo>
                  <a:lnTo>
                    <a:pt x="0" y="833"/>
                  </a:lnTo>
                  <a:lnTo>
                    <a:pt x="1305" y="833"/>
                  </a:lnTo>
                  <a:lnTo>
                    <a:pt x="1388" y="861"/>
                  </a:lnTo>
                  <a:lnTo>
                    <a:pt x="1471" y="889"/>
                  </a:lnTo>
                  <a:lnTo>
                    <a:pt x="1610" y="972"/>
                  </a:lnTo>
                  <a:lnTo>
                    <a:pt x="1693" y="1111"/>
                  </a:lnTo>
                  <a:lnTo>
                    <a:pt x="1721" y="1194"/>
                  </a:lnTo>
                  <a:lnTo>
                    <a:pt x="1721" y="1277"/>
                  </a:lnTo>
                  <a:lnTo>
                    <a:pt x="1721" y="1360"/>
                  </a:lnTo>
                  <a:lnTo>
                    <a:pt x="1693" y="1444"/>
                  </a:lnTo>
                  <a:lnTo>
                    <a:pt x="1610" y="1582"/>
                  </a:lnTo>
                  <a:lnTo>
                    <a:pt x="1471" y="1666"/>
                  </a:lnTo>
                  <a:lnTo>
                    <a:pt x="1388" y="1693"/>
                  </a:lnTo>
                  <a:lnTo>
                    <a:pt x="0" y="1693"/>
                  </a:lnTo>
                  <a:lnTo>
                    <a:pt x="0" y="2970"/>
                  </a:lnTo>
                  <a:lnTo>
                    <a:pt x="28" y="3053"/>
                  </a:lnTo>
                  <a:lnTo>
                    <a:pt x="56" y="3137"/>
                  </a:lnTo>
                  <a:lnTo>
                    <a:pt x="139" y="3248"/>
                  </a:lnTo>
                  <a:lnTo>
                    <a:pt x="278" y="3359"/>
                  </a:lnTo>
                  <a:lnTo>
                    <a:pt x="333" y="3386"/>
                  </a:lnTo>
                  <a:lnTo>
                    <a:pt x="2165" y="3386"/>
                  </a:lnTo>
                  <a:lnTo>
                    <a:pt x="2165" y="3220"/>
                  </a:lnTo>
                  <a:lnTo>
                    <a:pt x="2193" y="3053"/>
                  </a:lnTo>
                  <a:lnTo>
                    <a:pt x="2221" y="2887"/>
                  </a:lnTo>
                  <a:lnTo>
                    <a:pt x="2276" y="2720"/>
                  </a:lnTo>
                  <a:lnTo>
                    <a:pt x="2443" y="2443"/>
                  </a:lnTo>
                  <a:lnTo>
                    <a:pt x="2637" y="2193"/>
                  </a:lnTo>
                  <a:lnTo>
                    <a:pt x="2887" y="1971"/>
                  </a:lnTo>
                  <a:lnTo>
                    <a:pt x="3192" y="1832"/>
                  </a:lnTo>
                  <a:lnTo>
                    <a:pt x="3331" y="1777"/>
                  </a:lnTo>
                  <a:lnTo>
                    <a:pt x="3497" y="1721"/>
                  </a:lnTo>
                  <a:lnTo>
                    <a:pt x="3664" y="1693"/>
                  </a:lnTo>
                  <a:lnTo>
                    <a:pt x="4025" y="1693"/>
                  </a:lnTo>
                  <a:lnTo>
                    <a:pt x="4191" y="1721"/>
                  </a:lnTo>
                  <a:lnTo>
                    <a:pt x="4358" y="1777"/>
                  </a:lnTo>
                  <a:lnTo>
                    <a:pt x="4496" y="1832"/>
                  </a:lnTo>
                  <a:lnTo>
                    <a:pt x="4802" y="1971"/>
                  </a:lnTo>
                  <a:lnTo>
                    <a:pt x="5052" y="2193"/>
                  </a:lnTo>
                  <a:lnTo>
                    <a:pt x="5246" y="2443"/>
                  </a:lnTo>
                  <a:lnTo>
                    <a:pt x="5412" y="2720"/>
                  </a:lnTo>
                  <a:lnTo>
                    <a:pt x="5468" y="2887"/>
                  </a:lnTo>
                  <a:lnTo>
                    <a:pt x="5496" y="3053"/>
                  </a:lnTo>
                  <a:lnTo>
                    <a:pt x="5523" y="3220"/>
                  </a:lnTo>
                  <a:lnTo>
                    <a:pt x="5523" y="3386"/>
                  </a:lnTo>
                  <a:lnTo>
                    <a:pt x="8909" y="3386"/>
                  </a:lnTo>
                  <a:lnTo>
                    <a:pt x="8937" y="3220"/>
                  </a:lnTo>
                  <a:lnTo>
                    <a:pt x="8965" y="3053"/>
                  </a:lnTo>
                  <a:lnTo>
                    <a:pt x="8993" y="2887"/>
                  </a:lnTo>
                  <a:lnTo>
                    <a:pt x="9048" y="2720"/>
                  </a:lnTo>
                  <a:lnTo>
                    <a:pt x="9215" y="2443"/>
                  </a:lnTo>
                  <a:lnTo>
                    <a:pt x="9409" y="2193"/>
                  </a:lnTo>
                  <a:lnTo>
                    <a:pt x="9659" y="1971"/>
                  </a:lnTo>
                  <a:lnTo>
                    <a:pt x="9964" y="1832"/>
                  </a:lnTo>
                  <a:lnTo>
                    <a:pt x="10103" y="1777"/>
                  </a:lnTo>
                  <a:lnTo>
                    <a:pt x="10269" y="1721"/>
                  </a:lnTo>
                  <a:lnTo>
                    <a:pt x="10436" y="1693"/>
                  </a:lnTo>
                  <a:lnTo>
                    <a:pt x="10797" y="1693"/>
                  </a:lnTo>
                  <a:lnTo>
                    <a:pt x="10963" y="1721"/>
                  </a:lnTo>
                  <a:lnTo>
                    <a:pt x="11130" y="1777"/>
                  </a:lnTo>
                  <a:lnTo>
                    <a:pt x="11268" y="1832"/>
                  </a:lnTo>
                  <a:lnTo>
                    <a:pt x="11546" y="1971"/>
                  </a:lnTo>
                  <a:lnTo>
                    <a:pt x="11823" y="2193"/>
                  </a:lnTo>
                  <a:lnTo>
                    <a:pt x="12018" y="2443"/>
                  </a:lnTo>
                  <a:lnTo>
                    <a:pt x="12184" y="2720"/>
                  </a:lnTo>
                  <a:lnTo>
                    <a:pt x="12240" y="2887"/>
                  </a:lnTo>
                  <a:lnTo>
                    <a:pt x="12267" y="3053"/>
                  </a:lnTo>
                  <a:lnTo>
                    <a:pt x="12295" y="3220"/>
                  </a:lnTo>
                  <a:lnTo>
                    <a:pt x="12295" y="3386"/>
                  </a:lnTo>
                  <a:lnTo>
                    <a:pt x="14099" y="3386"/>
                  </a:lnTo>
                  <a:lnTo>
                    <a:pt x="14182" y="3359"/>
                  </a:lnTo>
                  <a:lnTo>
                    <a:pt x="14321" y="3248"/>
                  </a:lnTo>
                  <a:lnTo>
                    <a:pt x="14404" y="3137"/>
                  </a:lnTo>
                  <a:lnTo>
                    <a:pt x="14432" y="3053"/>
                  </a:lnTo>
                  <a:lnTo>
                    <a:pt x="14460" y="2970"/>
                  </a:lnTo>
                  <a:lnTo>
                    <a:pt x="14460" y="1693"/>
                  </a:lnTo>
                  <a:lnTo>
                    <a:pt x="12656" y="1693"/>
                  </a:lnTo>
                  <a:lnTo>
                    <a:pt x="12573" y="1666"/>
                  </a:lnTo>
                  <a:lnTo>
                    <a:pt x="12434" y="1582"/>
                  </a:lnTo>
                  <a:lnTo>
                    <a:pt x="12351" y="1444"/>
                  </a:lnTo>
                  <a:lnTo>
                    <a:pt x="12323" y="1360"/>
                  </a:lnTo>
                  <a:lnTo>
                    <a:pt x="12295" y="1277"/>
                  </a:lnTo>
                  <a:lnTo>
                    <a:pt x="12323" y="1194"/>
                  </a:lnTo>
                  <a:lnTo>
                    <a:pt x="12351" y="1111"/>
                  </a:lnTo>
                  <a:lnTo>
                    <a:pt x="12434" y="972"/>
                  </a:lnTo>
                  <a:lnTo>
                    <a:pt x="12573" y="889"/>
                  </a:lnTo>
                  <a:lnTo>
                    <a:pt x="12656" y="861"/>
                  </a:lnTo>
                  <a:lnTo>
                    <a:pt x="12739" y="833"/>
                  </a:lnTo>
                  <a:lnTo>
                    <a:pt x="14377" y="833"/>
                  </a:lnTo>
                  <a:lnTo>
                    <a:pt x="14293" y="667"/>
                  </a:lnTo>
                  <a:lnTo>
                    <a:pt x="14182" y="500"/>
                  </a:lnTo>
                  <a:lnTo>
                    <a:pt x="14071" y="361"/>
                  </a:lnTo>
                  <a:lnTo>
                    <a:pt x="13905" y="250"/>
                  </a:lnTo>
                  <a:lnTo>
                    <a:pt x="13766" y="139"/>
                  </a:lnTo>
                  <a:lnTo>
                    <a:pt x="13572" y="56"/>
                  </a:lnTo>
                  <a:lnTo>
                    <a:pt x="13378" y="28"/>
                  </a:lnTo>
                  <a:lnTo>
                    <a:pt x="131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34"/>
            <p:cNvSpPr/>
            <p:nvPr/>
          </p:nvSpPr>
          <p:spPr>
            <a:xfrm>
              <a:off x="7036325" y="2246200"/>
              <a:ext cx="42350" cy="42350"/>
            </a:xfrm>
            <a:custGeom>
              <a:avLst/>
              <a:gdLst/>
              <a:ahLst/>
              <a:cxnLst/>
              <a:rect l="l" t="t" r="r" b="b"/>
              <a:pathLst>
                <a:path w="1694" h="1694" extrusionOk="0">
                  <a:moveTo>
                    <a:pt x="861" y="1"/>
                  </a:moveTo>
                  <a:lnTo>
                    <a:pt x="667" y="29"/>
                  </a:lnTo>
                  <a:lnTo>
                    <a:pt x="528" y="84"/>
                  </a:lnTo>
                  <a:lnTo>
                    <a:pt x="362" y="168"/>
                  </a:lnTo>
                  <a:lnTo>
                    <a:pt x="251" y="251"/>
                  </a:lnTo>
                  <a:lnTo>
                    <a:pt x="140" y="390"/>
                  </a:lnTo>
                  <a:lnTo>
                    <a:pt x="56" y="528"/>
                  </a:lnTo>
                  <a:lnTo>
                    <a:pt x="29" y="695"/>
                  </a:lnTo>
                  <a:lnTo>
                    <a:pt x="1" y="861"/>
                  </a:lnTo>
                  <a:lnTo>
                    <a:pt x="29" y="1028"/>
                  </a:lnTo>
                  <a:lnTo>
                    <a:pt x="56" y="1194"/>
                  </a:lnTo>
                  <a:lnTo>
                    <a:pt x="140" y="1333"/>
                  </a:lnTo>
                  <a:lnTo>
                    <a:pt x="251" y="1472"/>
                  </a:lnTo>
                  <a:lnTo>
                    <a:pt x="362" y="1555"/>
                  </a:lnTo>
                  <a:lnTo>
                    <a:pt x="528" y="1638"/>
                  </a:lnTo>
                  <a:lnTo>
                    <a:pt x="667" y="1694"/>
                  </a:lnTo>
                  <a:lnTo>
                    <a:pt x="1028" y="1694"/>
                  </a:lnTo>
                  <a:lnTo>
                    <a:pt x="1166" y="1638"/>
                  </a:lnTo>
                  <a:lnTo>
                    <a:pt x="1333" y="1555"/>
                  </a:lnTo>
                  <a:lnTo>
                    <a:pt x="1444" y="1472"/>
                  </a:lnTo>
                  <a:lnTo>
                    <a:pt x="1555" y="1333"/>
                  </a:lnTo>
                  <a:lnTo>
                    <a:pt x="1638" y="1194"/>
                  </a:lnTo>
                  <a:lnTo>
                    <a:pt x="1666" y="1028"/>
                  </a:lnTo>
                  <a:lnTo>
                    <a:pt x="1694" y="861"/>
                  </a:lnTo>
                  <a:lnTo>
                    <a:pt x="1666" y="695"/>
                  </a:lnTo>
                  <a:lnTo>
                    <a:pt x="1638" y="528"/>
                  </a:lnTo>
                  <a:lnTo>
                    <a:pt x="1555" y="390"/>
                  </a:lnTo>
                  <a:lnTo>
                    <a:pt x="1444" y="251"/>
                  </a:lnTo>
                  <a:lnTo>
                    <a:pt x="1333" y="168"/>
                  </a:lnTo>
                  <a:lnTo>
                    <a:pt x="1166" y="84"/>
                  </a:lnTo>
                  <a:lnTo>
                    <a:pt x="1028" y="29"/>
                  </a:lnTo>
                  <a:lnTo>
                    <a:pt x="8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34"/>
            <p:cNvSpPr/>
            <p:nvPr/>
          </p:nvSpPr>
          <p:spPr>
            <a:xfrm>
              <a:off x="7205625" y="2246200"/>
              <a:ext cx="42350" cy="42350"/>
            </a:xfrm>
            <a:custGeom>
              <a:avLst/>
              <a:gdLst/>
              <a:ahLst/>
              <a:cxnLst/>
              <a:rect l="l" t="t" r="r" b="b"/>
              <a:pathLst>
                <a:path w="1694" h="1694" extrusionOk="0">
                  <a:moveTo>
                    <a:pt x="833" y="1"/>
                  </a:moveTo>
                  <a:lnTo>
                    <a:pt x="667" y="29"/>
                  </a:lnTo>
                  <a:lnTo>
                    <a:pt x="528" y="84"/>
                  </a:lnTo>
                  <a:lnTo>
                    <a:pt x="361" y="168"/>
                  </a:lnTo>
                  <a:lnTo>
                    <a:pt x="250" y="251"/>
                  </a:lnTo>
                  <a:lnTo>
                    <a:pt x="139" y="390"/>
                  </a:lnTo>
                  <a:lnTo>
                    <a:pt x="56" y="528"/>
                  </a:lnTo>
                  <a:lnTo>
                    <a:pt x="28" y="695"/>
                  </a:lnTo>
                  <a:lnTo>
                    <a:pt x="1" y="861"/>
                  </a:lnTo>
                  <a:lnTo>
                    <a:pt x="28" y="1028"/>
                  </a:lnTo>
                  <a:lnTo>
                    <a:pt x="56" y="1194"/>
                  </a:lnTo>
                  <a:lnTo>
                    <a:pt x="139" y="1333"/>
                  </a:lnTo>
                  <a:lnTo>
                    <a:pt x="250" y="1472"/>
                  </a:lnTo>
                  <a:lnTo>
                    <a:pt x="361" y="1555"/>
                  </a:lnTo>
                  <a:lnTo>
                    <a:pt x="528" y="1638"/>
                  </a:lnTo>
                  <a:lnTo>
                    <a:pt x="667" y="1694"/>
                  </a:lnTo>
                  <a:lnTo>
                    <a:pt x="1028" y="1694"/>
                  </a:lnTo>
                  <a:lnTo>
                    <a:pt x="1166" y="1638"/>
                  </a:lnTo>
                  <a:lnTo>
                    <a:pt x="1305" y="1555"/>
                  </a:lnTo>
                  <a:lnTo>
                    <a:pt x="1444" y="1472"/>
                  </a:lnTo>
                  <a:lnTo>
                    <a:pt x="1555" y="1333"/>
                  </a:lnTo>
                  <a:lnTo>
                    <a:pt x="1610" y="1194"/>
                  </a:lnTo>
                  <a:lnTo>
                    <a:pt x="1666" y="1028"/>
                  </a:lnTo>
                  <a:lnTo>
                    <a:pt x="1694" y="861"/>
                  </a:lnTo>
                  <a:lnTo>
                    <a:pt x="1666" y="695"/>
                  </a:lnTo>
                  <a:lnTo>
                    <a:pt x="1610" y="528"/>
                  </a:lnTo>
                  <a:lnTo>
                    <a:pt x="1555" y="390"/>
                  </a:lnTo>
                  <a:lnTo>
                    <a:pt x="1444" y="251"/>
                  </a:lnTo>
                  <a:lnTo>
                    <a:pt x="1305" y="168"/>
                  </a:lnTo>
                  <a:lnTo>
                    <a:pt x="1166" y="84"/>
                  </a:lnTo>
                  <a:lnTo>
                    <a:pt x="1028" y="29"/>
                  </a:lnTo>
                  <a:lnTo>
                    <a:pt x="83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34"/>
            <p:cNvSpPr/>
            <p:nvPr/>
          </p:nvSpPr>
          <p:spPr>
            <a:xfrm>
              <a:off x="6964875" y="2013775"/>
              <a:ext cx="124225" cy="148500"/>
            </a:xfrm>
            <a:custGeom>
              <a:avLst/>
              <a:gdLst/>
              <a:ahLst/>
              <a:cxnLst/>
              <a:rect l="l" t="t" r="r" b="b"/>
              <a:pathLst>
                <a:path w="4969" h="5940" extrusionOk="0">
                  <a:moveTo>
                    <a:pt x="2776" y="1"/>
                  </a:moveTo>
                  <a:lnTo>
                    <a:pt x="2692" y="28"/>
                  </a:lnTo>
                  <a:lnTo>
                    <a:pt x="2553" y="139"/>
                  </a:lnTo>
                  <a:lnTo>
                    <a:pt x="2470" y="250"/>
                  </a:lnTo>
                  <a:lnTo>
                    <a:pt x="2442" y="334"/>
                  </a:lnTo>
                  <a:lnTo>
                    <a:pt x="2442" y="417"/>
                  </a:lnTo>
                  <a:lnTo>
                    <a:pt x="2442" y="1694"/>
                  </a:lnTo>
                  <a:lnTo>
                    <a:pt x="1083" y="1694"/>
                  </a:lnTo>
                  <a:lnTo>
                    <a:pt x="999" y="1721"/>
                  </a:lnTo>
                  <a:lnTo>
                    <a:pt x="861" y="1832"/>
                  </a:lnTo>
                  <a:lnTo>
                    <a:pt x="777" y="1943"/>
                  </a:lnTo>
                  <a:lnTo>
                    <a:pt x="750" y="2027"/>
                  </a:lnTo>
                  <a:lnTo>
                    <a:pt x="750" y="2110"/>
                  </a:lnTo>
                  <a:lnTo>
                    <a:pt x="750" y="2193"/>
                  </a:lnTo>
                  <a:lnTo>
                    <a:pt x="777" y="2276"/>
                  </a:lnTo>
                  <a:lnTo>
                    <a:pt x="861" y="2415"/>
                  </a:lnTo>
                  <a:lnTo>
                    <a:pt x="999" y="2498"/>
                  </a:lnTo>
                  <a:lnTo>
                    <a:pt x="1083" y="2526"/>
                  </a:lnTo>
                  <a:lnTo>
                    <a:pt x="1166" y="2554"/>
                  </a:lnTo>
                  <a:lnTo>
                    <a:pt x="1582" y="2554"/>
                  </a:lnTo>
                  <a:lnTo>
                    <a:pt x="1582" y="3387"/>
                  </a:lnTo>
                  <a:lnTo>
                    <a:pt x="1166" y="3387"/>
                  </a:lnTo>
                  <a:lnTo>
                    <a:pt x="1027" y="3414"/>
                  </a:lnTo>
                  <a:lnTo>
                    <a:pt x="916" y="3470"/>
                  </a:lnTo>
                  <a:lnTo>
                    <a:pt x="833" y="3553"/>
                  </a:lnTo>
                  <a:lnTo>
                    <a:pt x="777" y="3664"/>
                  </a:lnTo>
                  <a:lnTo>
                    <a:pt x="0" y="5940"/>
                  </a:lnTo>
                  <a:lnTo>
                    <a:pt x="2970" y="5940"/>
                  </a:lnTo>
                  <a:lnTo>
                    <a:pt x="3830" y="3387"/>
                  </a:lnTo>
                  <a:lnTo>
                    <a:pt x="2442" y="3387"/>
                  </a:lnTo>
                  <a:lnTo>
                    <a:pt x="2442" y="2554"/>
                  </a:lnTo>
                  <a:lnTo>
                    <a:pt x="4968" y="2554"/>
                  </a:lnTo>
                  <a:lnTo>
                    <a:pt x="496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34"/>
            <p:cNvSpPr/>
            <p:nvPr/>
          </p:nvSpPr>
          <p:spPr>
            <a:xfrm>
              <a:off x="7110575" y="2013775"/>
              <a:ext cx="142950" cy="148500"/>
            </a:xfrm>
            <a:custGeom>
              <a:avLst/>
              <a:gdLst/>
              <a:ahLst/>
              <a:cxnLst/>
              <a:rect l="l" t="t" r="r" b="b"/>
              <a:pathLst>
                <a:path w="5718" h="5940" extrusionOk="0">
                  <a:moveTo>
                    <a:pt x="0" y="1"/>
                  </a:moveTo>
                  <a:lnTo>
                    <a:pt x="0" y="2554"/>
                  </a:lnTo>
                  <a:lnTo>
                    <a:pt x="2526" y="2554"/>
                  </a:lnTo>
                  <a:lnTo>
                    <a:pt x="2526" y="3387"/>
                  </a:lnTo>
                  <a:lnTo>
                    <a:pt x="1693" y="3387"/>
                  </a:lnTo>
                  <a:lnTo>
                    <a:pt x="1693" y="5940"/>
                  </a:lnTo>
                  <a:lnTo>
                    <a:pt x="5718" y="5940"/>
                  </a:lnTo>
                  <a:lnTo>
                    <a:pt x="4163" y="3581"/>
                  </a:lnTo>
                  <a:lnTo>
                    <a:pt x="4080" y="3498"/>
                  </a:lnTo>
                  <a:lnTo>
                    <a:pt x="3997" y="3442"/>
                  </a:lnTo>
                  <a:lnTo>
                    <a:pt x="3914" y="3414"/>
                  </a:lnTo>
                  <a:lnTo>
                    <a:pt x="3803" y="3387"/>
                  </a:lnTo>
                  <a:lnTo>
                    <a:pt x="3386" y="3387"/>
                  </a:lnTo>
                  <a:lnTo>
                    <a:pt x="3386" y="2554"/>
                  </a:lnTo>
                  <a:lnTo>
                    <a:pt x="3803" y="2554"/>
                  </a:lnTo>
                  <a:lnTo>
                    <a:pt x="3886" y="2526"/>
                  </a:lnTo>
                  <a:lnTo>
                    <a:pt x="3969" y="2498"/>
                  </a:lnTo>
                  <a:lnTo>
                    <a:pt x="4108" y="2415"/>
                  </a:lnTo>
                  <a:lnTo>
                    <a:pt x="4191" y="2276"/>
                  </a:lnTo>
                  <a:lnTo>
                    <a:pt x="4219" y="2193"/>
                  </a:lnTo>
                  <a:lnTo>
                    <a:pt x="4219" y="2110"/>
                  </a:lnTo>
                  <a:lnTo>
                    <a:pt x="4219" y="2027"/>
                  </a:lnTo>
                  <a:lnTo>
                    <a:pt x="4191" y="1943"/>
                  </a:lnTo>
                  <a:lnTo>
                    <a:pt x="4108" y="1832"/>
                  </a:lnTo>
                  <a:lnTo>
                    <a:pt x="3969" y="1721"/>
                  </a:lnTo>
                  <a:lnTo>
                    <a:pt x="3886" y="1694"/>
                  </a:lnTo>
                  <a:lnTo>
                    <a:pt x="2526" y="1694"/>
                  </a:lnTo>
                  <a:lnTo>
                    <a:pt x="2526" y="417"/>
                  </a:lnTo>
                  <a:lnTo>
                    <a:pt x="2526" y="334"/>
                  </a:lnTo>
                  <a:lnTo>
                    <a:pt x="2498" y="250"/>
                  </a:lnTo>
                  <a:lnTo>
                    <a:pt x="2415" y="139"/>
                  </a:lnTo>
                  <a:lnTo>
                    <a:pt x="2276" y="28"/>
                  </a:lnTo>
                  <a:lnTo>
                    <a:pt x="21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34"/>
            <p:cNvSpPr/>
            <p:nvPr/>
          </p:nvSpPr>
          <p:spPr>
            <a:xfrm>
              <a:off x="7061300" y="2098425"/>
              <a:ext cx="70100" cy="63850"/>
            </a:xfrm>
            <a:custGeom>
              <a:avLst/>
              <a:gdLst/>
              <a:ahLst/>
              <a:cxnLst/>
              <a:rect l="l" t="t" r="r" b="b"/>
              <a:pathLst>
                <a:path w="2804" h="2554" extrusionOk="0">
                  <a:moveTo>
                    <a:pt x="861" y="1"/>
                  </a:moveTo>
                  <a:lnTo>
                    <a:pt x="1" y="2554"/>
                  </a:lnTo>
                  <a:lnTo>
                    <a:pt x="2804" y="2554"/>
                  </a:lnTo>
                  <a:lnTo>
                    <a:pt x="280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5" name="Google Shape;2405;p34"/>
          <p:cNvGrpSpPr/>
          <p:nvPr/>
        </p:nvGrpSpPr>
        <p:grpSpPr>
          <a:xfrm>
            <a:off x="1383862" y="1495813"/>
            <a:ext cx="360825" cy="361525"/>
            <a:chOff x="270025" y="2684700"/>
            <a:chExt cx="360825" cy="361525"/>
          </a:xfrm>
        </p:grpSpPr>
        <p:sp>
          <p:nvSpPr>
            <p:cNvPr id="2406" name="Google Shape;2406;p34"/>
            <p:cNvSpPr/>
            <p:nvPr/>
          </p:nvSpPr>
          <p:spPr>
            <a:xfrm>
              <a:off x="312350" y="2727025"/>
              <a:ext cx="63175" cy="63875"/>
            </a:xfrm>
            <a:custGeom>
              <a:avLst/>
              <a:gdLst/>
              <a:ahLst/>
              <a:cxnLst/>
              <a:rect l="l" t="t" r="r" b="b"/>
              <a:pathLst>
                <a:path w="2527" h="2555" extrusionOk="0">
                  <a:moveTo>
                    <a:pt x="1250" y="1"/>
                  </a:moveTo>
                  <a:lnTo>
                    <a:pt x="1000" y="29"/>
                  </a:lnTo>
                  <a:lnTo>
                    <a:pt x="778" y="112"/>
                  </a:lnTo>
                  <a:lnTo>
                    <a:pt x="556" y="223"/>
                  </a:lnTo>
                  <a:lnTo>
                    <a:pt x="361" y="389"/>
                  </a:lnTo>
                  <a:lnTo>
                    <a:pt x="195" y="556"/>
                  </a:lnTo>
                  <a:lnTo>
                    <a:pt x="84" y="778"/>
                  </a:lnTo>
                  <a:lnTo>
                    <a:pt x="28" y="1028"/>
                  </a:lnTo>
                  <a:lnTo>
                    <a:pt x="1" y="1278"/>
                  </a:lnTo>
                  <a:lnTo>
                    <a:pt x="28" y="1527"/>
                  </a:lnTo>
                  <a:lnTo>
                    <a:pt x="84" y="1777"/>
                  </a:lnTo>
                  <a:lnTo>
                    <a:pt x="195" y="1999"/>
                  </a:lnTo>
                  <a:lnTo>
                    <a:pt x="361" y="2166"/>
                  </a:lnTo>
                  <a:lnTo>
                    <a:pt x="556" y="2332"/>
                  </a:lnTo>
                  <a:lnTo>
                    <a:pt x="778" y="2443"/>
                  </a:lnTo>
                  <a:lnTo>
                    <a:pt x="1000" y="2526"/>
                  </a:lnTo>
                  <a:lnTo>
                    <a:pt x="1250" y="2554"/>
                  </a:lnTo>
                  <a:lnTo>
                    <a:pt x="1527" y="2526"/>
                  </a:lnTo>
                  <a:lnTo>
                    <a:pt x="1749" y="2443"/>
                  </a:lnTo>
                  <a:lnTo>
                    <a:pt x="1971" y="2332"/>
                  </a:lnTo>
                  <a:lnTo>
                    <a:pt x="2165" y="2166"/>
                  </a:lnTo>
                  <a:lnTo>
                    <a:pt x="2304" y="1999"/>
                  </a:lnTo>
                  <a:lnTo>
                    <a:pt x="2415" y="1777"/>
                  </a:lnTo>
                  <a:lnTo>
                    <a:pt x="2498" y="1527"/>
                  </a:lnTo>
                  <a:lnTo>
                    <a:pt x="2526" y="1278"/>
                  </a:lnTo>
                  <a:lnTo>
                    <a:pt x="2498" y="1028"/>
                  </a:lnTo>
                  <a:lnTo>
                    <a:pt x="2415" y="778"/>
                  </a:lnTo>
                  <a:lnTo>
                    <a:pt x="2304" y="556"/>
                  </a:lnTo>
                  <a:lnTo>
                    <a:pt x="2165" y="389"/>
                  </a:lnTo>
                  <a:lnTo>
                    <a:pt x="1971" y="223"/>
                  </a:lnTo>
                  <a:lnTo>
                    <a:pt x="1749" y="112"/>
                  </a:lnTo>
                  <a:lnTo>
                    <a:pt x="1527" y="29"/>
                  </a:lnTo>
                  <a:lnTo>
                    <a:pt x="125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4"/>
            <p:cNvSpPr/>
            <p:nvPr/>
          </p:nvSpPr>
          <p:spPr>
            <a:xfrm>
              <a:off x="370625" y="2786000"/>
              <a:ext cx="28475" cy="28475"/>
            </a:xfrm>
            <a:custGeom>
              <a:avLst/>
              <a:gdLst/>
              <a:ahLst/>
              <a:cxnLst/>
              <a:rect l="l" t="t" r="r" b="b"/>
              <a:pathLst>
                <a:path w="1139" h="1139" extrusionOk="0">
                  <a:moveTo>
                    <a:pt x="417" y="1"/>
                  </a:moveTo>
                  <a:lnTo>
                    <a:pt x="251" y="29"/>
                  </a:lnTo>
                  <a:lnTo>
                    <a:pt x="195" y="56"/>
                  </a:lnTo>
                  <a:lnTo>
                    <a:pt x="112" y="112"/>
                  </a:lnTo>
                  <a:lnTo>
                    <a:pt x="84" y="167"/>
                  </a:lnTo>
                  <a:lnTo>
                    <a:pt x="29" y="251"/>
                  </a:lnTo>
                  <a:lnTo>
                    <a:pt x="1" y="417"/>
                  </a:lnTo>
                  <a:lnTo>
                    <a:pt x="29" y="584"/>
                  </a:lnTo>
                  <a:lnTo>
                    <a:pt x="84" y="639"/>
                  </a:lnTo>
                  <a:lnTo>
                    <a:pt x="112" y="723"/>
                  </a:lnTo>
                  <a:lnTo>
                    <a:pt x="417" y="1000"/>
                  </a:lnTo>
                  <a:lnTo>
                    <a:pt x="500" y="1056"/>
                  </a:lnTo>
                  <a:lnTo>
                    <a:pt x="556" y="1111"/>
                  </a:lnTo>
                  <a:lnTo>
                    <a:pt x="723" y="1139"/>
                  </a:lnTo>
                  <a:lnTo>
                    <a:pt x="889" y="1111"/>
                  </a:lnTo>
                  <a:lnTo>
                    <a:pt x="945" y="1056"/>
                  </a:lnTo>
                  <a:lnTo>
                    <a:pt x="1028" y="1000"/>
                  </a:lnTo>
                  <a:lnTo>
                    <a:pt x="1083" y="945"/>
                  </a:lnTo>
                  <a:lnTo>
                    <a:pt x="1111" y="861"/>
                  </a:lnTo>
                  <a:lnTo>
                    <a:pt x="1139" y="723"/>
                  </a:lnTo>
                  <a:lnTo>
                    <a:pt x="1111" y="556"/>
                  </a:lnTo>
                  <a:lnTo>
                    <a:pt x="1083" y="473"/>
                  </a:lnTo>
                  <a:lnTo>
                    <a:pt x="1028" y="417"/>
                  </a:lnTo>
                  <a:lnTo>
                    <a:pt x="723" y="112"/>
                  </a:lnTo>
                  <a:lnTo>
                    <a:pt x="667" y="56"/>
                  </a:lnTo>
                  <a:lnTo>
                    <a:pt x="584"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4"/>
            <p:cNvSpPr/>
            <p:nvPr/>
          </p:nvSpPr>
          <p:spPr>
            <a:xfrm>
              <a:off x="288075" y="2703450"/>
              <a:ext cx="29150" cy="28475"/>
            </a:xfrm>
            <a:custGeom>
              <a:avLst/>
              <a:gdLst/>
              <a:ahLst/>
              <a:cxnLst/>
              <a:rect l="l" t="t" r="r" b="b"/>
              <a:pathLst>
                <a:path w="1166" h="1139" extrusionOk="0">
                  <a:moveTo>
                    <a:pt x="444" y="0"/>
                  </a:moveTo>
                  <a:lnTo>
                    <a:pt x="278" y="28"/>
                  </a:lnTo>
                  <a:lnTo>
                    <a:pt x="195" y="84"/>
                  </a:lnTo>
                  <a:lnTo>
                    <a:pt x="139" y="139"/>
                  </a:lnTo>
                  <a:lnTo>
                    <a:pt x="84" y="195"/>
                  </a:lnTo>
                  <a:lnTo>
                    <a:pt x="56" y="278"/>
                  </a:lnTo>
                  <a:lnTo>
                    <a:pt x="0" y="417"/>
                  </a:lnTo>
                  <a:lnTo>
                    <a:pt x="56" y="583"/>
                  </a:lnTo>
                  <a:lnTo>
                    <a:pt x="84" y="666"/>
                  </a:lnTo>
                  <a:lnTo>
                    <a:pt x="139" y="722"/>
                  </a:lnTo>
                  <a:lnTo>
                    <a:pt x="444" y="1027"/>
                  </a:lnTo>
                  <a:lnTo>
                    <a:pt x="500" y="1083"/>
                  </a:lnTo>
                  <a:lnTo>
                    <a:pt x="583" y="1110"/>
                  </a:lnTo>
                  <a:lnTo>
                    <a:pt x="722" y="1138"/>
                  </a:lnTo>
                  <a:lnTo>
                    <a:pt x="888" y="1110"/>
                  </a:lnTo>
                  <a:lnTo>
                    <a:pt x="972" y="1083"/>
                  </a:lnTo>
                  <a:lnTo>
                    <a:pt x="1027" y="1027"/>
                  </a:lnTo>
                  <a:lnTo>
                    <a:pt x="1083" y="944"/>
                  </a:lnTo>
                  <a:lnTo>
                    <a:pt x="1138" y="888"/>
                  </a:lnTo>
                  <a:lnTo>
                    <a:pt x="1166" y="722"/>
                  </a:lnTo>
                  <a:lnTo>
                    <a:pt x="1138" y="555"/>
                  </a:lnTo>
                  <a:lnTo>
                    <a:pt x="1083" y="500"/>
                  </a:lnTo>
                  <a:lnTo>
                    <a:pt x="1027" y="417"/>
                  </a:lnTo>
                  <a:lnTo>
                    <a:pt x="722" y="139"/>
                  </a:lnTo>
                  <a:lnTo>
                    <a:pt x="666" y="84"/>
                  </a:lnTo>
                  <a:lnTo>
                    <a:pt x="583" y="28"/>
                  </a:lnTo>
                  <a:lnTo>
                    <a:pt x="4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4"/>
            <p:cNvSpPr/>
            <p:nvPr/>
          </p:nvSpPr>
          <p:spPr>
            <a:xfrm>
              <a:off x="288075" y="2786000"/>
              <a:ext cx="29150" cy="28475"/>
            </a:xfrm>
            <a:custGeom>
              <a:avLst/>
              <a:gdLst/>
              <a:ahLst/>
              <a:cxnLst/>
              <a:rect l="l" t="t" r="r" b="b"/>
              <a:pathLst>
                <a:path w="1166" h="1139" extrusionOk="0">
                  <a:moveTo>
                    <a:pt x="722" y="1"/>
                  </a:moveTo>
                  <a:lnTo>
                    <a:pt x="583" y="29"/>
                  </a:lnTo>
                  <a:lnTo>
                    <a:pt x="500" y="56"/>
                  </a:lnTo>
                  <a:lnTo>
                    <a:pt x="444" y="112"/>
                  </a:lnTo>
                  <a:lnTo>
                    <a:pt x="139" y="417"/>
                  </a:lnTo>
                  <a:lnTo>
                    <a:pt x="84" y="473"/>
                  </a:lnTo>
                  <a:lnTo>
                    <a:pt x="56" y="556"/>
                  </a:lnTo>
                  <a:lnTo>
                    <a:pt x="0" y="723"/>
                  </a:lnTo>
                  <a:lnTo>
                    <a:pt x="56" y="861"/>
                  </a:lnTo>
                  <a:lnTo>
                    <a:pt x="84" y="945"/>
                  </a:lnTo>
                  <a:lnTo>
                    <a:pt x="139" y="1000"/>
                  </a:lnTo>
                  <a:lnTo>
                    <a:pt x="195" y="1056"/>
                  </a:lnTo>
                  <a:lnTo>
                    <a:pt x="278" y="1111"/>
                  </a:lnTo>
                  <a:lnTo>
                    <a:pt x="444" y="1139"/>
                  </a:lnTo>
                  <a:lnTo>
                    <a:pt x="583" y="1111"/>
                  </a:lnTo>
                  <a:lnTo>
                    <a:pt x="666" y="1056"/>
                  </a:lnTo>
                  <a:lnTo>
                    <a:pt x="722" y="1000"/>
                  </a:lnTo>
                  <a:lnTo>
                    <a:pt x="1027" y="723"/>
                  </a:lnTo>
                  <a:lnTo>
                    <a:pt x="1083" y="639"/>
                  </a:lnTo>
                  <a:lnTo>
                    <a:pt x="1138" y="584"/>
                  </a:lnTo>
                  <a:lnTo>
                    <a:pt x="1166" y="417"/>
                  </a:lnTo>
                  <a:lnTo>
                    <a:pt x="1138" y="251"/>
                  </a:lnTo>
                  <a:lnTo>
                    <a:pt x="1083" y="167"/>
                  </a:lnTo>
                  <a:lnTo>
                    <a:pt x="1027" y="112"/>
                  </a:lnTo>
                  <a:lnTo>
                    <a:pt x="972" y="56"/>
                  </a:lnTo>
                  <a:lnTo>
                    <a:pt x="888" y="29"/>
                  </a:lnTo>
                  <a:lnTo>
                    <a:pt x="7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4"/>
            <p:cNvSpPr/>
            <p:nvPr/>
          </p:nvSpPr>
          <p:spPr>
            <a:xfrm>
              <a:off x="370625" y="2703450"/>
              <a:ext cx="28475" cy="28475"/>
            </a:xfrm>
            <a:custGeom>
              <a:avLst/>
              <a:gdLst/>
              <a:ahLst/>
              <a:cxnLst/>
              <a:rect l="l" t="t" r="r" b="b"/>
              <a:pathLst>
                <a:path w="1139" h="1139" extrusionOk="0">
                  <a:moveTo>
                    <a:pt x="723" y="0"/>
                  </a:moveTo>
                  <a:lnTo>
                    <a:pt x="556" y="28"/>
                  </a:lnTo>
                  <a:lnTo>
                    <a:pt x="500" y="84"/>
                  </a:lnTo>
                  <a:lnTo>
                    <a:pt x="417" y="139"/>
                  </a:lnTo>
                  <a:lnTo>
                    <a:pt x="112" y="417"/>
                  </a:lnTo>
                  <a:lnTo>
                    <a:pt x="84" y="500"/>
                  </a:lnTo>
                  <a:lnTo>
                    <a:pt x="29" y="555"/>
                  </a:lnTo>
                  <a:lnTo>
                    <a:pt x="1" y="722"/>
                  </a:lnTo>
                  <a:lnTo>
                    <a:pt x="29" y="888"/>
                  </a:lnTo>
                  <a:lnTo>
                    <a:pt x="84" y="944"/>
                  </a:lnTo>
                  <a:lnTo>
                    <a:pt x="112" y="1027"/>
                  </a:lnTo>
                  <a:lnTo>
                    <a:pt x="195" y="1083"/>
                  </a:lnTo>
                  <a:lnTo>
                    <a:pt x="251" y="1110"/>
                  </a:lnTo>
                  <a:lnTo>
                    <a:pt x="417" y="1138"/>
                  </a:lnTo>
                  <a:lnTo>
                    <a:pt x="584" y="1110"/>
                  </a:lnTo>
                  <a:lnTo>
                    <a:pt x="667" y="1083"/>
                  </a:lnTo>
                  <a:lnTo>
                    <a:pt x="723" y="1027"/>
                  </a:lnTo>
                  <a:lnTo>
                    <a:pt x="1028" y="722"/>
                  </a:lnTo>
                  <a:lnTo>
                    <a:pt x="1083" y="666"/>
                  </a:lnTo>
                  <a:lnTo>
                    <a:pt x="1111" y="583"/>
                  </a:lnTo>
                  <a:lnTo>
                    <a:pt x="1139" y="417"/>
                  </a:lnTo>
                  <a:lnTo>
                    <a:pt x="1111" y="278"/>
                  </a:lnTo>
                  <a:lnTo>
                    <a:pt x="1083" y="195"/>
                  </a:lnTo>
                  <a:lnTo>
                    <a:pt x="1028" y="139"/>
                  </a:lnTo>
                  <a:lnTo>
                    <a:pt x="945" y="84"/>
                  </a:lnTo>
                  <a:lnTo>
                    <a:pt x="889" y="28"/>
                  </a:lnTo>
                  <a:lnTo>
                    <a:pt x="7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4"/>
            <p:cNvSpPr/>
            <p:nvPr/>
          </p:nvSpPr>
          <p:spPr>
            <a:xfrm>
              <a:off x="333175" y="2801275"/>
              <a:ext cx="21525" cy="31950"/>
            </a:xfrm>
            <a:custGeom>
              <a:avLst/>
              <a:gdLst/>
              <a:ahLst/>
              <a:cxnLst/>
              <a:rect l="l" t="t" r="r" b="b"/>
              <a:pathLst>
                <a:path w="861" h="1278" extrusionOk="0">
                  <a:moveTo>
                    <a:pt x="333" y="1"/>
                  </a:moveTo>
                  <a:lnTo>
                    <a:pt x="250" y="28"/>
                  </a:lnTo>
                  <a:lnTo>
                    <a:pt x="139" y="112"/>
                  </a:lnTo>
                  <a:lnTo>
                    <a:pt x="28" y="250"/>
                  </a:lnTo>
                  <a:lnTo>
                    <a:pt x="0" y="334"/>
                  </a:lnTo>
                  <a:lnTo>
                    <a:pt x="0" y="417"/>
                  </a:lnTo>
                  <a:lnTo>
                    <a:pt x="0" y="833"/>
                  </a:lnTo>
                  <a:lnTo>
                    <a:pt x="0" y="944"/>
                  </a:lnTo>
                  <a:lnTo>
                    <a:pt x="28" y="1000"/>
                  </a:lnTo>
                  <a:lnTo>
                    <a:pt x="139" y="1138"/>
                  </a:lnTo>
                  <a:lnTo>
                    <a:pt x="250" y="1222"/>
                  </a:lnTo>
                  <a:lnTo>
                    <a:pt x="333" y="1249"/>
                  </a:lnTo>
                  <a:lnTo>
                    <a:pt x="417" y="1277"/>
                  </a:lnTo>
                  <a:lnTo>
                    <a:pt x="500" y="1249"/>
                  </a:lnTo>
                  <a:lnTo>
                    <a:pt x="583" y="1222"/>
                  </a:lnTo>
                  <a:lnTo>
                    <a:pt x="722" y="1138"/>
                  </a:lnTo>
                  <a:lnTo>
                    <a:pt x="805" y="1000"/>
                  </a:lnTo>
                  <a:lnTo>
                    <a:pt x="833" y="944"/>
                  </a:lnTo>
                  <a:lnTo>
                    <a:pt x="861" y="833"/>
                  </a:lnTo>
                  <a:lnTo>
                    <a:pt x="861" y="417"/>
                  </a:lnTo>
                  <a:lnTo>
                    <a:pt x="833" y="334"/>
                  </a:lnTo>
                  <a:lnTo>
                    <a:pt x="805" y="250"/>
                  </a:lnTo>
                  <a:lnTo>
                    <a:pt x="722" y="112"/>
                  </a:lnTo>
                  <a:lnTo>
                    <a:pt x="583" y="28"/>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34"/>
            <p:cNvSpPr/>
            <p:nvPr/>
          </p:nvSpPr>
          <p:spPr>
            <a:xfrm>
              <a:off x="333175" y="2684700"/>
              <a:ext cx="21525" cy="31950"/>
            </a:xfrm>
            <a:custGeom>
              <a:avLst/>
              <a:gdLst/>
              <a:ahLst/>
              <a:cxnLst/>
              <a:rect l="l" t="t" r="r" b="b"/>
              <a:pathLst>
                <a:path w="861" h="1278" extrusionOk="0">
                  <a:moveTo>
                    <a:pt x="417" y="1"/>
                  </a:moveTo>
                  <a:lnTo>
                    <a:pt x="333" y="29"/>
                  </a:lnTo>
                  <a:lnTo>
                    <a:pt x="250" y="29"/>
                  </a:lnTo>
                  <a:lnTo>
                    <a:pt x="139" y="140"/>
                  </a:lnTo>
                  <a:lnTo>
                    <a:pt x="28" y="279"/>
                  </a:lnTo>
                  <a:lnTo>
                    <a:pt x="0" y="334"/>
                  </a:lnTo>
                  <a:lnTo>
                    <a:pt x="0" y="445"/>
                  </a:lnTo>
                  <a:lnTo>
                    <a:pt x="0" y="861"/>
                  </a:lnTo>
                  <a:lnTo>
                    <a:pt x="0" y="945"/>
                  </a:lnTo>
                  <a:lnTo>
                    <a:pt x="28" y="1028"/>
                  </a:lnTo>
                  <a:lnTo>
                    <a:pt x="139" y="1167"/>
                  </a:lnTo>
                  <a:lnTo>
                    <a:pt x="250" y="1250"/>
                  </a:lnTo>
                  <a:lnTo>
                    <a:pt x="333" y="1278"/>
                  </a:lnTo>
                  <a:lnTo>
                    <a:pt x="500" y="1278"/>
                  </a:lnTo>
                  <a:lnTo>
                    <a:pt x="583" y="1250"/>
                  </a:lnTo>
                  <a:lnTo>
                    <a:pt x="722" y="1167"/>
                  </a:lnTo>
                  <a:lnTo>
                    <a:pt x="805" y="1028"/>
                  </a:lnTo>
                  <a:lnTo>
                    <a:pt x="833" y="945"/>
                  </a:lnTo>
                  <a:lnTo>
                    <a:pt x="861" y="861"/>
                  </a:lnTo>
                  <a:lnTo>
                    <a:pt x="861" y="445"/>
                  </a:lnTo>
                  <a:lnTo>
                    <a:pt x="833" y="334"/>
                  </a:lnTo>
                  <a:lnTo>
                    <a:pt x="805" y="279"/>
                  </a:lnTo>
                  <a:lnTo>
                    <a:pt x="722" y="140"/>
                  </a:lnTo>
                  <a:lnTo>
                    <a:pt x="583" y="29"/>
                  </a:lnTo>
                  <a:lnTo>
                    <a:pt x="500"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34"/>
            <p:cNvSpPr/>
            <p:nvPr/>
          </p:nvSpPr>
          <p:spPr>
            <a:xfrm>
              <a:off x="270025" y="2748550"/>
              <a:ext cx="31250" cy="20825"/>
            </a:xfrm>
            <a:custGeom>
              <a:avLst/>
              <a:gdLst/>
              <a:ahLst/>
              <a:cxnLst/>
              <a:rect l="l" t="t" r="r" b="b"/>
              <a:pathLst>
                <a:path w="1250" h="833" extrusionOk="0">
                  <a:moveTo>
                    <a:pt x="334" y="0"/>
                  </a:moveTo>
                  <a:lnTo>
                    <a:pt x="250" y="28"/>
                  </a:lnTo>
                  <a:lnTo>
                    <a:pt x="112" y="111"/>
                  </a:lnTo>
                  <a:lnTo>
                    <a:pt x="28" y="250"/>
                  </a:lnTo>
                  <a:lnTo>
                    <a:pt x="1" y="333"/>
                  </a:lnTo>
                  <a:lnTo>
                    <a:pt x="1" y="417"/>
                  </a:lnTo>
                  <a:lnTo>
                    <a:pt x="1" y="500"/>
                  </a:lnTo>
                  <a:lnTo>
                    <a:pt x="28" y="583"/>
                  </a:lnTo>
                  <a:lnTo>
                    <a:pt x="112" y="722"/>
                  </a:lnTo>
                  <a:lnTo>
                    <a:pt x="250" y="805"/>
                  </a:lnTo>
                  <a:lnTo>
                    <a:pt x="334" y="833"/>
                  </a:lnTo>
                  <a:lnTo>
                    <a:pt x="917" y="833"/>
                  </a:lnTo>
                  <a:lnTo>
                    <a:pt x="1000" y="805"/>
                  </a:lnTo>
                  <a:lnTo>
                    <a:pt x="1139" y="722"/>
                  </a:lnTo>
                  <a:lnTo>
                    <a:pt x="1222" y="583"/>
                  </a:lnTo>
                  <a:lnTo>
                    <a:pt x="1250" y="500"/>
                  </a:lnTo>
                  <a:lnTo>
                    <a:pt x="1250" y="417"/>
                  </a:lnTo>
                  <a:lnTo>
                    <a:pt x="1250" y="333"/>
                  </a:lnTo>
                  <a:lnTo>
                    <a:pt x="1222" y="250"/>
                  </a:lnTo>
                  <a:lnTo>
                    <a:pt x="1139" y="111"/>
                  </a:lnTo>
                  <a:lnTo>
                    <a:pt x="1000" y="28"/>
                  </a:lnTo>
                  <a:lnTo>
                    <a:pt x="9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34"/>
            <p:cNvSpPr/>
            <p:nvPr/>
          </p:nvSpPr>
          <p:spPr>
            <a:xfrm>
              <a:off x="385900" y="2748550"/>
              <a:ext cx="31950" cy="20825"/>
            </a:xfrm>
            <a:custGeom>
              <a:avLst/>
              <a:gdLst/>
              <a:ahLst/>
              <a:cxnLst/>
              <a:rect l="l" t="t" r="r" b="b"/>
              <a:pathLst>
                <a:path w="1278" h="833" extrusionOk="0">
                  <a:moveTo>
                    <a:pt x="334" y="0"/>
                  </a:moveTo>
                  <a:lnTo>
                    <a:pt x="278" y="28"/>
                  </a:lnTo>
                  <a:lnTo>
                    <a:pt x="139" y="111"/>
                  </a:lnTo>
                  <a:lnTo>
                    <a:pt x="56" y="250"/>
                  </a:lnTo>
                  <a:lnTo>
                    <a:pt x="28" y="333"/>
                  </a:lnTo>
                  <a:lnTo>
                    <a:pt x="0" y="417"/>
                  </a:lnTo>
                  <a:lnTo>
                    <a:pt x="28" y="500"/>
                  </a:lnTo>
                  <a:lnTo>
                    <a:pt x="56" y="583"/>
                  </a:lnTo>
                  <a:lnTo>
                    <a:pt x="139" y="722"/>
                  </a:lnTo>
                  <a:lnTo>
                    <a:pt x="278" y="805"/>
                  </a:lnTo>
                  <a:lnTo>
                    <a:pt x="334" y="833"/>
                  </a:lnTo>
                  <a:lnTo>
                    <a:pt x="944" y="833"/>
                  </a:lnTo>
                  <a:lnTo>
                    <a:pt x="1027" y="805"/>
                  </a:lnTo>
                  <a:lnTo>
                    <a:pt x="1166" y="722"/>
                  </a:lnTo>
                  <a:lnTo>
                    <a:pt x="1249" y="583"/>
                  </a:lnTo>
                  <a:lnTo>
                    <a:pt x="1277" y="500"/>
                  </a:lnTo>
                  <a:lnTo>
                    <a:pt x="1277" y="417"/>
                  </a:lnTo>
                  <a:lnTo>
                    <a:pt x="1277" y="333"/>
                  </a:lnTo>
                  <a:lnTo>
                    <a:pt x="1249" y="250"/>
                  </a:lnTo>
                  <a:lnTo>
                    <a:pt x="1166" y="111"/>
                  </a:lnTo>
                  <a:lnTo>
                    <a:pt x="1027" y="28"/>
                  </a:lnTo>
                  <a:lnTo>
                    <a:pt x="9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34"/>
            <p:cNvSpPr/>
            <p:nvPr/>
          </p:nvSpPr>
          <p:spPr>
            <a:xfrm>
              <a:off x="458750" y="2790875"/>
              <a:ext cx="151975" cy="142950"/>
            </a:xfrm>
            <a:custGeom>
              <a:avLst/>
              <a:gdLst/>
              <a:ahLst/>
              <a:cxnLst/>
              <a:rect l="l" t="t" r="r" b="b"/>
              <a:pathLst>
                <a:path w="6079" h="5718" extrusionOk="0">
                  <a:moveTo>
                    <a:pt x="2110" y="0"/>
                  </a:moveTo>
                  <a:lnTo>
                    <a:pt x="1999" y="56"/>
                  </a:lnTo>
                  <a:lnTo>
                    <a:pt x="1916" y="83"/>
                  </a:lnTo>
                  <a:lnTo>
                    <a:pt x="1860" y="167"/>
                  </a:lnTo>
                  <a:lnTo>
                    <a:pt x="1" y="2776"/>
                  </a:lnTo>
                  <a:lnTo>
                    <a:pt x="2082" y="5717"/>
                  </a:lnTo>
                  <a:lnTo>
                    <a:pt x="2554" y="5579"/>
                  </a:lnTo>
                  <a:lnTo>
                    <a:pt x="3053" y="5468"/>
                  </a:lnTo>
                  <a:lnTo>
                    <a:pt x="4053" y="5301"/>
                  </a:lnTo>
                  <a:lnTo>
                    <a:pt x="5052" y="5162"/>
                  </a:lnTo>
                  <a:lnTo>
                    <a:pt x="6079" y="5107"/>
                  </a:lnTo>
                  <a:lnTo>
                    <a:pt x="2554" y="167"/>
                  </a:lnTo>
                  <a:lnTo>
                    <a:pt x="2471" y="83"/>
                  </a:lnTo>
                  <a:lnTo>
                    <a:pt x="2387" y="56"/>
                  </a:lnTo>
                  <a:lnTo>
                    <a:pt x="230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4"/>
            <p:cNvSpPr/>
            <p:nvPr/>
          </p:nvSpPr>
          <p:spPr>
            <a:xfrm>
              <a:off x="338725" y="2833200"/>
              <a:ext cx="151275" cy="123525"/>
            </a:xfrm>
            <a:custGeom>
              <a:avLst/>
              <a:gdLst/>
              <a:ahLst/>
              <a:cxnLst/>
              <a:rect l="l" t="t" r="r" b="b"/>
              <a:pathLst>
                <a:path w="6051" h="4941" extrusionOk="0">
                  <a:moveTo>
                    <a:pt x="2665" y="0"/>
                  </a:moveTo>
                  <a:lnTo>
                    <a:pt x="2581" y="56"/>
                  </a:lnTo>
                  <a:lnTo>
                    <a:pt x="2498" y="83"/>
                  </a:lnTo>
                  <a:lnTo>
                    <a:pt x="2415" y="167"/>
                  </a:lnTo>
                  <a:lnTo>
                    <a:pt x="0" y="3580"/>
                  </a:lnTo>
                  <a:lnTo>
                    <a:pt x="583" y="3691"/>
                  </a:lnTo>
                  <a:lnTo>
                    <a:pt x="1166" y="3802"/>
                  </a:lnTo>
                  <a:lnTo>
                    <a:pt x="1721" y="3941"/>
                  </a:lnTo>
                  <a:lnTo>
                    <a:pt x="2276" y="4108"/>
                  </a:lnTo>
                  <a:lnTo>
                    <a:pt x="2831" y="4274"/>
                  </a:lnTo>
                  <a:lnTo>
                    <a:pt x="3386" y="4496"/>
                  </a:lnTo>
                  <a:lnTo>
                    <a:pt x="3914" y="4718"/>
                  </a:lnTo>
                  <a:lnTo>
                    <a:pt x="4469" y="4940"/>
                  </a:lnTo>
                  <a:lnTo>
                    <a:pt x="5246" y="4607"/>
                  </a:lnTo>
                  <a:lnTo>
                    <a:pt x="6051" y="4302"/>
                  </a:lnTo>
                  <a:lnTo>
                    <a:pt x="3109" y="167"/>
                  </a:lnTo>
                  <a:lnTo>
                    <a:pt x="3053" y="83"/>
                  </a:lnTo>
                  <a:lnTo>
                    <a:pt x="2970" y="56"/>
                  </a:lnTo>
                  <a:lnTo>
                    <a:pt x="28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34"/>
            <p:cNvSpPr/>
            <p:nvPr/>
          </p:nvSpPr>
          <p:spPr>
            <a:xfrm>
              <a:off x="474025" y="2939350"/>
              <a:ext cx="156825" cy="106875"/>
            </a:xfrm>
            <a:custGeom>
              <a:avLst/>
              <a:gdLst/>
              <a:ahLst/>
              <a:cxnLst/>
              <a:rect l="l" t="t" r="r" b="b"/>
              <a:pathLst>
                <a:path w="6273" h="4275" extrusionOk="0">
                  <a:moveTo>
                    <a:pt x="5856" y="0"/>
                  </a:moveTo>
                  <a:lnTo>
                    <a:pt x="5079" y="28"/>
                  </a:lnTo>
                  <a:lnTo>
                    <a:pt x="4330" y="84"/>
                  </a:lnTo>
                  <a:lnTo>
                    <a:pt x="3580" y="167"/>
                  </a:lnTo>
                  <a:lnTo>
                    <a:pt x="2859" y="306"/>
                  </a:lnTo>
                  <a:lnTo>
                    <a:pt x="2109" y="472"/>
                  </a:lnTo>
                  <a:lnTo>
                    <a:pt x="1388" y="666"/>
                  </a:lnTo>
                  <a:lnTo>
                    <a:pt x="694" y="916"/>
                  </a:lnTo>
                  <a:lnTo>
                    <a:pt x="0" y="1194"/>
                  </a:lnTo>
                  <a:lnTo>
                    <a:pt x="555" y="1499"/>
                  </a:lnTo>
                  <a:lnTo>
                    <a:pt x="1083" y="1860"/>
                  </a:lnTo>
                  <a:lnTo>
                    <a:pt x="1610" y="2221"/>
                  </a:lnTo>
                  <a:lnTo>
                    <a:pt x="2109" y="2609"/>
                  </a:lnTo>
                  <a:lnTo>
                    <a:pt x="4163" y="4274"/>
                  </a:lnTo>
                  <a:lnTo>
                    <a:pt x="5856" y="4274"/>
                  </a:lnTo>
                  <a:lnTo>
                    <a:pt x="5939" y="4247"/>
                  </a:lnTo>
                  <a:lnTo>
                    <a:pt x="6023" y="4219"/>
                  </a:lnTo>
                  <a:lnTo>
                    <a:pt x="6134" y="4136"/>
                  </a:lnTo>
                  <a:lnTo>
                    <a:pt x="6245" y="3997"/>
                  </a:lnTo>
                  <a:lnTo>
                    <a:pt x="6272" y="3914"/>
                  </a:lnTo>
                  <a:lnTo>
                    <a:pt x="6272" y="3830"/>
                  </a:lnTo>
                  <a:lnTo>
                    <a:pt x="6272" y="417"/>
                  </a:lnTo>
                  <a:lnTo>
                    <a:pt x="6272" y="333"/>
                  </a:lnTo>
                  <a:lnTo>
                    <a:pt x="6245" y="250"/>
                  </a:lnTo>
                  <a:lnTo>
                    <a:pt x="6134" y="139"/>
                  </a:lnTo>
                  <a:lnTo>
                    <a:pt x="6023" y="28"/>
                  </a:lnTo>
                  <a:lnTo>
                    <a:pt x="593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34"/>
            <p:cNvSpPr/>
            <p:nvPr/>
          </p:nvSpPr>
          <p:spPr>
            <a:xfrm>
              <a:off x="270025" y="2939350"/>
              <a:ext cx="274100" cy="106875"/>
            </a:xfrm>
            <a:custGeom>
              <a:avLst/>
              <a:gdLst/>
              <a:ahLst/>
              <a:cxnLst/>
              <a:rect l="l" t="t" r="r" b="b"/>
              <a:pathLst>
                <a:path w="10964" h="4275" extrusionOk="0">
                  <a:moveTo>
                    <a:pt x="334" y="0"/>
                  </a:moveTo>
                  <a:lnTo>
                    <a:pt x="250" y="28"/>
                  </a:lnTo>
                  <a:lnTo>
                    <a:pt x="112" y="139"/>
                  </a:lnTo>
                  <a:lnTo>
                    <a:pt x="28" y="250"/>
                  </a:lnTo>
                  <a:lnTo>
                    <a:pt x="1" y="333"/>
                  </a:lnTo>
                  <a:lnTo>
                    <a:pt x="1" y="417"/>
                  </a:lnTo>
                  <a:lnTo>
                    <a:pt x="1" y="3830"/>
                  </a:lnTo>
                  <a:lnTo>
                    <a:pt x="1" y="3914"/>
                  </a:lnTo>
                  <a:lnTo>
                    <a:pt x="28" y="3997"/>
                  </a:lnTo>
                  <a:lnTo>
                    <a:pt x="112" y="4136"/>
                  </a:lnTo>
                  <a:lnTo>
                    <a:pt x="250" y="4219"/>
                  </a:lnTo>
                  <a:lnTo>
                    <a:pt x="334" y="4247"/>
                  </a:lnTo>
                  <a:lnTo>
                    <a:pt x="417" y="4274"/>
                  </a:lnTo>
                  <a:lnTo>
                    <a:pt x="10963" y="4274"/>
                  </a:lnTo>
                  <a:lnTo>
                    <a:pt x="9742" y="3303"/>
                  </a:lnTo>
                  <a:lnTo>
                    <a:pt x="9243" y="2914"/>
                  </a:lnTo>
                  <a:lnTo>
                    <a:pt x="8715" y="2554"/>
                  </a:lnTo>
                  <a:lnTo>
                    <a:pt x="8188" y="2221"/>
                  </a:lnTo>
                  <a:lnTo>
                    <a:pt x="7661" y="1888"/>
                  </a:lnTo>
                  <a:lnTo>
                    <a:pt x="7106" y="1610"/>
                  </a:lnTo>
                  <a:lnTo>
                    <a:pt x="6523" y="1333"/>
                  </a:lnTo>
                  <a:lnTo>
                    <a:pt x="5940" y="1083"/>
                  </a:lnTo>
                  <a:lnTo>
                    <a:pt x="5357" y="861"/>
                  </a:lnTo>
                  <a:lnTo>
                    <a:pt x="4747" y="666"/>
                  </a:lnTo>
                  <a:lnTo>
                    <a:pt x="4164" y="500"/>
                  </a:lnTo>
                  <a:lnTo>
                    <a:pt x="3553" y="333"/>
                  </a:lnTo>
                  <a:lnTo>
                    <a:pt x="2915" y="222"/>
                  </a:lnTo>
                  <a:lnTo>
                    <a:pt x="2304" y="139"/>
                  </a:lnTo>
                  <a:lnTo>
                    <a:pt x="1666" y="56"/>
                  </a:lnTo>
                  <a:lnTo>
                    <a:pt x="1055" y="28"/>
                  </a:lnTo>
                  <a:lnTo>
                    <a:pt x="4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2391;p34">
            <a:extLst>
              <a:ext uri="{FF2B5EF4-FFF2-40B4-BE49-F238E27FC236}">
                <a16:creationId xmlns:a16="http://schemas.microsoft.com/office/drawing/2014/main" id="{574E9CB0-D0FD-DB36-E5B7-E95EB2A8C99A}"/>
              </a:ext>
            </a:extLst>
          </p:cNvPr>
          <p:cNvGrpSpPr/>
          <p:nvPr/>
        </p:nvGrpSpPr>
        <p:grpSpPr>
          <a:xfrm>
            <a:off x="5264606" y="2678903"/>
            <a:ext cx="361500" cy="274775"/>
            <a:chOff x="6221775" y="2013775"/>
            <a:chExt cx="361500" cy="274775"/>
          </a:xfrm>
        </p:grpSpPr>
        <p:sp>
          <p:nvSpPr>
            <p:cNvPr id="3" name="Google Shape;2392;p34">
              <a:extLst>
                <a:ext uri="{FF2B5EF4-FFF2-40B4-BE49-F238E27FC236}">
                  <a16:creationId xmlns:a16="http://schemas.microsoft.com/office/drawing/2014/main" id="{AB1EBADD-4D7A-A054-F446-03ECE4206C8E}"/>
                </a:ext>
              </a:extLst>
            </p:cNvPr>
            <p:cNvSpPr/>
            <p:nvPr/>
          </p:nvSpPr>
          <p:spPr>
            <a:xfrm>
              <a:off x="6455600" y="2162250"/>
              <a:ext cx="20825" cy="20850"/>
            </a:xfrm>
            <a:custGeom>
              <a:avLst/>
              <a:gdLst/>
              <a:ahLst/>
              <a:cxnLst/>
              <a:rect l="l" t="t" r="r" b="b"/>
              <a:pathLst>
                <a:path w="833" h="834" extrusionOk="0">
                  <a:moveTo>
                    <a:pt x="333" y="1"/>
                  </a:moveTo>
                  <a:lnTo>
                    <a:pt x="250" y="29"/>
                  </a:lnTo>
                  <a:lnTo>
                    <a:pt x="111" y="112"/>
                  </a:lnTo>
                  <a:lnTo>
                    <a:pt x="28" y="251"/>
                  </a:lnTo>
                  <a:lnTo>
                    <a:pt x="0" y="334"/>
                  </a:lnTo>
                  <a:lnTo>
                    <a:pt x="0" y="417"/>
                  </a:lnTo>
                  <a:lnTo>
                    <a:pt x="0" y="500"/>
                  </a:lnTo>
                  <a:lnTo>
                    <a:pt x="28" y="584"/>
                  </a:lnTo>
                  <a:lnTo>
                    <a:pt x="111" y="722"/>
                  </a:lnTo>
                  <a:lnTo>
                    <a:pt x="250" y="806"/>
                  </a:lnTo>
                  <a:lnTo>
                    <a:pt x="333" y="833"/>
                  </a:lnTo>
                  <a:lnTo>
                    <a:pt x="500" y="833"/>
                  </a:lnTo>
                  <a:lnTo>
                    <a:pt x="583" y="806"/>
                  </a:lnTo>
                  <a:lnTo>
                    <a:pt x="722" y="722"/>
                  </a:lnTo>
                  <a:lnTo>
                    <a:pt x="805" y="584"/>
                  </a:lnTo>
                  <a:lnTo>
                    <a:pt x="833" y="500"/>
                  </a:lnTo>
                  <a:lnTo>
                    <a:pt x="833" y="417"/>
                  </a:lnTo>
                  <a:lnTo>
                    <a:pt x="833" y="334"/>
                  </a:lnTo>
                  <a:lnTo>
                    <a:pt x="805" y="251"/>
                  </a:lnTo>
                  <a:lnTo>
                    <a:pt x="722" y="112"/>
                  </a:lnTo>
                  <a:lnTo>
                    <a:pt x="583" y="29"/>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393;p34">
              <a:extLst>
                <a:ext uri="{FF2B5EF4-FFF2-40B4-BE49-F238E27FC236}">
                  <a16:creationId xmlns:a16="http://schemas.microsoft.com/office/drawing/2014/main" id="{148C0088-24F5-B131-53FF-3CD73D4B0E10}"/>
                </a:ext>
              </a:extLst>
            </p:cNvPr>
            <p:cNvSpPr/>
            <p:nvPr/>
          </p:nvSpPr>
          <p:spPr>
            <a:xfrm>
              <a:off x="6221775" y="2056100"/>
              <a:ext cx="361500" cy="127000"/>
            </a:xfrm>
            <a:custGeom>
              <a:avLst/>
              <a:gdLst/>
              <a:ahLst/>
              <a:cxnLst/>
              <a:rect l="l" t="t" r="r" b="b"/>
              <a:pathLst>
                <a:path w="14460" h="5080" extrusionOk="0">
                  <a:moveTo>
                    <a:pt x="4774" y="1694"/>
                  </a:moveTo>
                  <a:lnTo>
                    <a:pt x="4857" y="1721"/>
                  </a:lnTo>
                  <a:lnTo>
                    <a:pt x="4996" y="1832"/>
                  </a:lnTo>
                  <a:lnTo>
                    <a:pt x="5079" y="1943"/>
                  </a:lnTo>
                  <a:lnTo>
                    <a:pt x="5107" y="2027"/>
                  </a:lnTo>
                  <a:lnTo>
                    <a:pt x="5107" y="2110"/>
                  </a:lnTo>
                  <a:lnTo>
                    <a:pt x="5107" y="3803"/>
                  </a:lnTo>
                  <a:lnTo>
                    <a:pt x="5107" y="3886"/>
                  </a:lnTo>
                  <a:lnTo>
                    <a:pt x="5079" y="3969"/>
                  </a:lnTo>
                  <a:lnTo>
                    <a:pt x="4996" y="4108"/>
                  </a:lnTo>
                  <a:lnTo>
                    <a:pt x="4857" y="4191"/>
                  </a:lnTo>
                  <a:lnTo>
                    <a:pt x="4774" y="4219"/>
                  </a:lnTo>
                  <a:lnTo>
                    <a:pt x="4691" y="4247"/>
                  </a:lnTo>
                  <a:lnTo>
                    <a:pt x="2165" y="4247"/>
                  </a:lnTo>
                  <a:lnTo>
                    <a:pt x="2082" y="4219"/>
                  </a:lnTo>
                  <a:lnTo>
                    <a:pt x="1998" y="4191"/>
                  </a:lnTo>
                  <a:lnTo>
                    <a:pt x="1860" y="4108"/>
                  </a:lnTo>
                  <a:lnTo>
                    <a:pt x="1776" y="3969"/>
                  </a:lnTo>
                  <a:lnTo>
                    <a:pt x="1749" y="3886"/>
                  </a:lnTo>
                  <a:lnTo>
                    <a:pt x="1721" y="3803"/>
                  </a:lnTo>
                  <a:lnTo>
                    <a:pt x="1721" y="2110"/>
                  </a:lnTo>
                  <a:lnTo>
                    <a:pt x="1749" y="2027"/>
                  </a:lnTo>
                  <a:lnTo>
                    <a:pt x="1776" y="1943"/>
                  </a:lnTo>
                  <a:lnTo>
                    <a:pt x="1860" y="1832"/>
                  </a:lnTo>
                  <a:lnTo>
                    <a:pt x="1998" y="1721"/>
                  </a:lnTo>
                  <a:lnTo>
                    <a:pt x="2082" y="1694"/>
                  </a:lnTo>
                  <a:close/>
                  <a:moveTo>
                    <a:pt x="361" y="1"/>
                  </a:moveTo>
                  <a:lnTo>
                    <a:pt x="278" y="28"/>
                  </a:lnTo>
                  <a:lnTo>
                    <a:pt x="139" y="139"/>
                  </a:lnTo>
                  <a:lnTo>
                    <a:pt x="56" y="250"/>
                  </a:lnTo>
                  <a:lnTo>
                    <a:pt x="28" y="334"/>
                  </a:lnTo>
                  <a:lnTo>
                    <a:pt x="0" y="417"/>
                  </a:lnTo>
                  <a:lnTo>
                    <a:pt x="0" y="5079"/>
                  </a:lnTo>
                  <a:lnTo>
                    <a:pt x="6855" y="5079"/>
                  </a:lnTo>
                  <a:lnTo>
                    <a:pt x="6828" y="4857"/>
                  </a:lnTo>
                  <a:lnTo>
                    <a:pt x="6800" y="4663"/>
                  </a:lnTo>
                  <a:lnTo>
                    <a:pt x="6828" y="4358"/>
                  </a:lnTo>
                  <a:lnTo>
                    <a:pt x="6883" y="4053"/>
                  </a:lnTo>
                  <a:lnTo>
                    <a:pt x="6939" y="3775"/>
                  </a:lnTo>
                  <a:lnTo>
                    <a:pt x="7050" y="3498"/>
                  </a:lnTo>
                  <a:lnTo>
                    <a:pt x="7161" y="3248"/>
                  </a:lnTo>
                  <a:lnTo>
                    <a:pt x="7327" y="2998"/>
                  </a:lnTo>
                  <a:lnTo>
                    <a:pt x="7494" y="2776"/>
                  </a:lnTo>
                  <a:lnTo>
                    <a:pt x="7688" y="2554"/>
                  </a:lnTo>
                  <a:lnTo>
                    <a:pt x="7882" y="2360"/>
                  </a:lnTo>
                  <a:lnTo>
                    <a:pt x="8104" y="2193"/>
                  </a:lnTo>
                  <a:lnTo>
                    <a:pt x="8354" y="2054"/>
                  </a:lnTo>
                  <a:lnTo>
                    <a:pt x="8631" y="1916"/>
                  </a:lnTo>
                  <a:lnTo>
                    <a:pt x="8881" y="1832"/>
                  </a:lnTo>
                  <a:lnTo>
                    <a:pt x="9187" y="1749"/>
                  </a:lnTo>
                  <a:lnTo>
                    <a:pt x="9464" y="1721"/>
                  </a:lnTo>
                  <a:lnTo>
                    <a:pt x="9769" y="1694"/>
                  </a:lnTo>
                  <a:lnTo>
                    <a:pt x="10075" y="1721"/>
                  </a:lnTo>
                  <a:lnTo>
                    <a:pt x="10380" y="1749"/>
                  </a:lnTo>
                  <a:lnTo>
                    <a:pt x="10658" y="1832"/>
                  </a:lnTo>
                  <a:lnTo>
                    <a:pt x="10935" y="1916"/>
                  </a:lnTo>
                  <a:lnTo>
                    <a:pt x="11185" y="2054"/>
                  </a:lnTo>
                  <a:lnTo>
                    <a:pt x="11435" y="2193"/>
                  </a:lnTo>
                  <a:lnTo>
                    <a:pt x="11657" y="2360"/>
                  </a:lnTo>
                  <a:lnTo>
                    <a:pt x="11879" y="2554"/>
                  </a:lnTo>
                  <a:lnTo>
                    <a:pt x="12045" y="2776"/>
                  </a:lnTo>
                  <a:lnTo>
                    <a:pt x="12239" y="2998"/>
                  </a:lnTo>
                  <a:lnTo>
                    <a:pt x="12378" y="3248"/>
                  </a:lnTo>
                  <a:lnTo>
                    <a:pt x="12489" y="3498"/>
                  </a:lnTo>
                  <a:lnTo>
                    <a:pt x="12600" y="3775"/>
                  </a:lnTo>
                  <a:lnTo>
                    <a:pt x="12684" y="4053"/>
                  </a:lnTo>
                  <a:lnTo>
                    <a:pt x="12711" y="4358"/>
                  </a:lnTo>
                  <a:lnTo>
                    <a:pt x="12739" y="4663"/>
                  </a:lnTo>
                  <a:lnTo>
                    <a:pt x="12711" y="4857"/>
                  </a:lnTo>
                  <a:lnTo>
                    <a:pt x="12684" y="5079"/>
                  </a:lnTo>
                  <a:lnTo>
                    <a:pt x="14460" y="5079"/>
                  </a:lnTo>
                  <a:lnTo>
                    <a:pt x="14460" y="417"/>
                  </a:lnTo>
                  <a:lnTo>
                    <a:pt x="14432" y="334"/>
                  </a:lnTo>
                  <a:lnTo>
                    <a:pt x="14432" y="250"/>
                  </a:lnTo>
                  <a:lnTo>
                    <a:pt x="14321" y="139"/>
                  </a:lnTo>
                  <a:lnTo>
                    <a:pt x="14182" y="28"/>
                  </a:lnTo>
                  <a:lnTo>
                    <a:pt x="141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94;p34">
              <a:extLst>
                <a:ext uri="{FF2B5EF4-FFF2-40B4-BE49-F238E27FC236}">
                  <a16:creationId xmlns:a16="http://schemas.microsoft.com/office/drawing/2014/main" id="{6D15197B-6035-68CE-89E3-E519D9F5FFE3}"/>
                </a:ext>
              </a:extLst>
            </p:cNvPr>
            <p:cNvSpPr/>
            <p:nvPr/>
          </p:nvSpPr>
          <p:spPr>
            <a:xfrm>
              <a:off x="6221775" y="2203900"/>
              <a:ext cx="361500" cy="84650"/>
            </a:xfrm>
            <a:custGeom>
              <a:avLst/>
              <a:gdLst/>
              <a:ahLst/>
              <a:cxnLst/>
              <a:rect l="l" t="t" r="r" b="b"/>
              <a:pathLst>
                <a:path w="14460" h="3386" extrusionOk="0">
                  <a:moveTo>
                    <a:pt x="4774" y="860"/>
                  </a:moveTo>
                  <a:lnTo>
                    <a:pt x="4857" y="888"/>
                  </a:lnTo>
                  <a:lnTo>
                    <a:pt x="4996" y="971"/>
                  </a:lnTo>
                  <a:lnTo>
                    <a:pt x="5079" y="1110"/>
                  </a:lnTo>
                  <a:lnTo>
                    <a:pt x="5107" y="1193"/>
                  </a:lnTo>
                  <a:lnTo>
                    <a:pt x="5107" y="1277"/>
                  </a:lnTo>
                  <a:lnTo>
                    <a:pt x="5107" y="1360"/>
                  </a:lnTo>
                  <a:lnTo>
                    <a:pt x="5079" y="1443"/>
                  </a:lnTo>
                  <a:lnTo>
                    <a:pt x="4996" y="1582"/>
                  </a:lnTo>
                  <a:lnTo>
                    <a:pt x="4857" y="1665"/>
                  </a:lnTo>
                  <a:lnTo>
                    <a:pt x="4774" y="1693"/>
                  </a:lnTo>
                  <a:lnTo>
                    <a:pt x="2082" y="1693"/>
                  </a:lnTo>
                  <a:lnTo>
                    <a:pt x="1998" y="1665"/>
                  </a:lnTo>
                  <a:lnTo>
                    <a:pt x="1860" y="1582"/>
                  </a:lnTo>
                  <a:lnTo>
                    <a:pt x="1776" y="1443"/>
                  </a:lnTo>
                  <a:lnTo>
                    <a:pt x="1749" y="1360"/>
                  </a:lnTo>
                  <a:lnTo>
                    <a:pt x="1721" y="1277"/>
                  </a:lnTo>
                  <a:lnTo>
                    <a:pt x="1749" y="1193"/>
                  </a:lnTo>
                  <a:lnTo>
                    <a:pt x="1776" y="1110"/>
                  </a:lnTo>
                  <a:lnTo>
                    <a:pt x="1860" y="971"/>
                  </a:lnTo>
                  <a:lnTo>
                    <a:pt x="1998" y="888"/>
                  </a:lnTo>
                  <a:lnTo>
                    <a:pt x="2082" y="860"/>
                  </a:lnTo>
                  <a:close/>
                  <a:moveTo>
                    <a:pt x="0" y="0"/>
                  </a:moveTo>
                  <a:lnTo>
                    <a:pt x="0" y="2970"/>
                  </a:lnTo>
                  <a:lnTo>
                    <a:pt x="28" y="3053"/>
                  </a:lnTo>
                  <a:lnTo>
                    <a:pt x="56" y="3136"/>
                  </a:lnTo>
                  <a:lnTo>
                    <a:pt x="139" y="3275"/>
                  </a:lnTo>
                  <a:lnTo>
                    <a:pt x="278" y="3358"/>
                  </a:lnTo>
                  <a:lnTo>
                    <a:pt x="361" y="3386"/>
                  </a:lnTo>
                  <a:lnTo>
                    <a:pt x="14127" y="3386"/>
                  </a:lnTo>
                  <a:lnTo>
                    <a:pt x="14182" y="3358"/>
                  </a:lnTo>
                  <a:lnTo>
                    <a:pt x="14321" y="3275"/>
                  </a:lnTo>
                  <a:lnTo>
                    <a:pt x="14432" y="3136"/>
                  </a:lnTo>
                  <a:lnTo>
                    <a:pt x="14432" y="3053"/>
                  </a:lnTo>
                  <a:lnTo>
                    <a:pt x="14460" y="2970"/>
                  </a:lnTo>
                  <a:lnTo>
                    <a:pt x="14460" y="0"/>
                  </a:lnTo>
                  <a:lnTo>
                    <a:pt x="12434" y="0"/>
                  </a:lnTo>
                  <a:lnTo>
                    <a:pt x="12239" y="361"/>
                  </a:lnTo>
                  <a:lnTo>
                    <a:pt x="11990" y="694"/>
                  </a:lnTo>
                  <a:lnTo>
                    <a:pt x="11684" y="999"/>
                  </a:lnTo>
                  <a:lnTo>
                    <a:pt x="11379" y="1221"/>
                  </a:lnTo>
                  <a:lnTo>
                    <a:pt x="11018" y="1443"/>
                  </a:lnTo>
                  <a:lnTo>
                    <a:pt x="10630" y="1582"/>
                  </a:lnTo>
                  <a:lnTo>
                    <a:pt x="10213" y="1665"/>
                  </a:lnTo>
                  <a:lnTo>
                    <a:pt x="9769" y="1693"/>
                  </a:lnTo>
                  <a:lnTo>
                    <a:pt x="9353" y="1665"/>
                  </a:lnTo>
                  <a:lnTo>
                    <a:pt x="8937" y="1582"/>
                  </a:lnTo>
                  <a:lnTo>
                    <a:pt x="8548" y="1443"/>
                  </a:lnTo>
                  <a:lnTo>
                    <a:pt x="8187" y="1221"/>
                  </a:lnTo>
                  <a:lnTo>
                    <a:pt x="7854" y="999"/>
                  </a:lnTo>
                  <a:lnTo>
                    <a:pt x="7549" y="694"/>
                  </a:lnTo>
                  <a:lnTo>
                    <a:pt x="7299" y="361"/>
                  </a:lnTo>
                  <a:lnTo>
                    <a:pt x="71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95;p34">
              <a:extLst>
                <a:ext uri="{FF2B5EF4-FFF2-40B4-BE49-F238E27FC236}">
                  <a16:creationId xmlns:a16="http://schemas.microsoft.com/office/drawing/2014/main" id="{C9D79AC3-A474-0535-938F-D2D7BCA9AF82}"/>
                </a:ext>
              </a:extLst>
            </p:cNvPr>
            <p:cNvSpPr/>
            <p:nvPr/>
          </p:nvSpPr>
          <p:spPr>
            <a:xfrm>
              <a:off x="6286300" y="2119925"/>
              <a:ext cx="42350" cy="20850"/>
            </a:xfrm>
            <a:custGeom>
              <a:avLst/>
              <a:gdLst/>
              <a:ahLst/>
              <a:cxnLst/>
              <a:rect l="l" t="t" r="r" b="b"/>
              <a:pathLst>
                <a:path w="1694" h="834" extrusionOk="0">
                  <a:moveTo>
                    <a:pt x="0" y="1"/>
                  </a:moveTo>
                  <a:lnTo>
                    <a:pt x="0" y="834"/>
                  </a:lnTo>
                  <a:lnTo>
                    <a:pt x="1693" y="834"/>
                  </a:lnTo>
                  <a:lnTo>
                    <a:pt x="16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96;p34">
              <a:extLst>
                <a:ext uri="{FF2B5EF4-FFF2-40B4-BE49-F238E27FC236}">
                  <a16:creationId xmlns:a16="http://schemas.microsoft.com/office/drawing/2014/main" id="{D21AB7A3-7A23-3676-44AE-D5BE1580221E}"/>
                </a:ext>
              </a:extLst>
            </p:cNvPr>
            <p:cNvSpPr/>
            <p:nvPr/>
          </p:nvSpPr>
          <p:spPr>
            <a:xfrm>
              <a:off x="6413275" y="2119925"/>
              <a:ext cx="105475" cy="105500"/>
            </a:xfrm>
            <a:custGeom>
              <a:avLst/>
              <a:gdLst/>
              <a:ahLst/>
              <a:cxnLst/>
              <a:rect l="l" t="t" r="r" b="b"/>
              <a:pathLst>
                <a:path w="4219" h="4220" extrusionOk="0">
                  <a:moveTo>
                    <a:pt x="2109" y="834"/>
                  </a:moveTo>
                  <a:lnTo>
                    <a:pt x="2359" y="861"/>
                  </a:lnTo>
                  <a:lnTo>
                    <a:pt x="2609" y="945"/>
                  </a:lnTo>
                  <a:lnTo>
                    <a:pt x="2831" y="1056"/>
                  </a:lnTo>
                  <a:lnTo>
                    <a:pt x="2998" y="1194"/>
                  </a:lnTo>
                  <a:lnTo>
                    <a:pt x="3164" y="1389"/>
                  </a:lnTo>
                  <a:lnTo>
                    <a:pt x="3275" y="1611"/>
                  </a:lnTo>
                  <a:lnTo>
                    <a:pt x="3358" y="1860"/>
                  </a:lnTo>
                  <a:lnTo>
                    <a:pt x="3386" y="2110"/>
                  </a:lnTo>
                  <a:lnTo>
                    <a:pt x="3358" y="2360"/>
                  </a:lnTo>
                  <a:lnTo>
                    <a:pt x="3275" y="2610"/>
                  </a:lnTo>
                  <a:lnTo>
                    <a:pt x="3164" y="2804"/>
                  </a:lnTo>
                  <a:lnTo>
                    <a:pt x="2998" y="2998"/>
                  </a:lnTo>
                  <a:lnTo>
                    <a:pt x="2831" y="3165"/>
                  </a:lnTo>
                  <a:lnTo>
                    <a:pt x="2609" y="3276"/>
                  </a:lnTo>
                  <a:lnTo>
                    <a:pt x="2359" y="3359"/>
                  </a:lnTo>
                  <a:lnTo>
                    <a:pt x="1860" y="3359"/>
                  </a:lnTo>
                  <a:lnTo>
                    <a:pt x="1610" y="3276"/>
                  </a:lnTo>
                  <a:lnTo>
                    <a:pt x="1416" y="3165"/>
                  </a:lnTo>
                  <a:lnTo>
                    <a:pt x="1221" y="2998"/>
                  </a:lnTo>
                  <a:lnTo>
                    <a:pt x="1055" y="2804"/>
                  </a:lnTo>
                  <a:lnTo>
                    <a:pt x="944" y="2610"/>
                  </a:lnTo>
                  <a:lnTo>
                    <a:pt x="860" y="2360"/>
                  </a:lnTo>
                  <a:lnTo>
                    <a:pt x="833" y="2110"/>
                  </a:lnTo>
                  <a:lnTo>
                    <a:pt x="860" y="1860"/>
                  </a:lnTo>
                  <a:lnTo>
                    <a:pt x="944" y="1611"/>
                  </a:lnTo>
                  <a:lnTo>
                    <a:pt x="1055" y="1389"/>
                  </a:lnTo>
                  <a:lnTo>
                    <a:pt x="1221" y="1194"/>
                  </a:lnTo>
                  <a:lnTo>
                    <a:pt x="1416" y="1056"/>
                  </a:lnTo>
                  <a:lnTo>
                    <a:pt x="1610" y="945"/>
                  </a:lnTo>
                  <a:lnTo>
                    <a:pt x="1860" y="861"/>
                  </a:lnTo>
                  <a:lnTo>
                    <a:pt x="2109" y="834"/>
                  </a:lnTo>
                  <a:close/>
                  <a:moveTo>
                    <a:pt x="1887" y="1"/>
                  </a:moveTo>
                  <a:lnTo>
                    <a:pt x="1693" y="29"/>
                  </a:lnTo>
                  <a:lnTo>
                    <a:pt x="1471" y="84"/>
                  </a:lnTo>
                  <a:lnTo>
                    <a:pt x="1277" y="167"/>
                  </a:lnTo>
                  <a:lnTo>
                    <a:pt x="1110" y="251"/>
                  </a:lnTo>
                  <a:lnTo>
                    <a:pt x="944" y="362"/>
                  </a:lnTo>
                  <a:lnTo>
                    <a:pt x="777" y="473"/>
                  </a:lnTo>
                  <a:lnTo>
                    <a:pt x="611" y="611"/>
                  </a:lnTo>
                  <a:lnTo>
                    <a:pt x="472" y="750"/>
                  </a:lnTo>
                  <a:lnTo>
                    <a:pt x="361" y="917"/>
                  </a:lnTo>
                  <a:lnTo>
                    <a:pt x="250" y="1083"/>
                  </a:lnTo>
                  <a:lnTo>
                    <a:pt x="167" y="1278"/>
                  </a:lnTo>
                  <a:lnTo>
                    <a:pt x="83" y="1472"/>
                  </a:lnTo>
                  <a:lnTo>
                    <a:pt x="28" y="1666"/>
                  </a:lnTo>
                  <a:lnTo>
                    <a:pt x="0" y="1888"/>
                  </a:lnTo>
                  <a:lnTo>
                    <a:pt x="0" y="2110"/>
                  </a:lnTo>
                  <a:lnTo>
                    <a:pt x="0" y="2332"/>
                  </a:lnTo>
                  <a:lnTo>
                    <a:pt x="28" y="2526"/>
                  </a:lnTo>
                  <a:lnTo>
                    <a:pt x="83" y="2721"/>
                  </a:lnTo>
                  <a:lnTo>
                    <a:pt x="167" y="2915"/>
                  </a:lnTo>
                  <a:lnTo>
                    <a:pt x="250" y="3109"/>
                  </a:lnTo>
                  <a:lnTo>
                    <a:pt x="361" y="3276"/>
                  </a:lnTo>
                  <a:lnTo>
                    <a:pt x="472" y="3442"/>
                  </a:lnTo>
                  <a:lnTo>
                    <a:pt x="611" y="3609"/>
                  </a:lnTo>
                  <a:lnTo>
                    <a:pt x="777" y="3748"/>
                  </a:lnTo>
                  <a:lnTo>
                    <a:pt x="944" y="3859"/>
                  </a:lnTo>
                  <a:lnTo>
                    <a:pt x="1110" y="3970"/>
                  </a:lnTo>
                  <a:lnTo>
                    <a:pt x="1277" y="4053"/>
                  </a:lnTo>
                  <a:lnTo>
                    <a:pt x="1471" y="4136"/>
                  </a:lnTo>
                  <a:lnTo>
                    <a:pt x="1693" y="4164"/>
                  </a:lnTo>
                  <a:lnTo>
                    <a:pt x="1887" y="4219"/>
                  </a:lnTo>
                  <a:lnTo>
                    <a:pt x="2331" y="4219"/>
                  </a:lnTo>
                  <a:lnTo>
                    <a:pt x="2526" y="4164"/>
                  </a:lnTo>
                  <a:lnTo>
                    <a:pt x="2748" y="4136"/>
                  </a:lnTo>
                  <a:lnTo>
                    <a:pt x="2942" y="4053"/>
                  </a:lnTo>
                  <a:lnTo>
                    <a:pt x="3109" y="3970"/>
                  </a:lnTo>
                  <a:lnTo>
                    <a:pt x="3303" y="3859"/>
                  </a:lnTo>
                  <a:lnTo>
                    <a:pt x="3469" y="3748"/>
                  </a:lnTo>
                  <a:lnTo>
                    <a:pt x="3608" y="3609"/>
                  </a:lnTo>
                  <a:lnTo>
                    <a:pt x="3747" y="3442"/>
                  </a:lnTo>
                  <a:lnTo>
                    <a:pt x="3858" y="3276"/>
                  </a:lnTo>
                  <a:lnTo>
                    <a:pt x="3969" y="3109"/>
                  </a:lnTo>
                  <a:lnTo>
                    <a:pt x="4052" y="2915"/>
                  </a:lnTo>
                  <a:lnTo>
                    <a:pt x="4135" y="2721"/>
                  </a:lnTo>
                  <a:lnTo>
                    <a:pt x="4191" y="2526"/>
                  </a:lnTo>
                  <a:lnTo>
                    <a:pt x="4219" y="2332"/>
                  </a:lnTo>
                  <a:lnTo>
                    <a:pt x="4219" y="2110"/>
                  </a:lnTo>
                  <a:lnTo>
                    <a:pt x="4219" y="1888"/>
                  </a:lnTo>
                  <a:lnTo>
                    <a:pt x="4191" y="1666"/>
                  </a:lnTo>
                  <a:lnTo>
                    <a:pt x="4135" y="1472"/>
                  </a:lnTo>
                  <a:lnTo>
                    <a:pt x="4052" y="1278"/>
                  </a:lnTo>
                  <a:lnTo>
                    <a:pt x="3969" y="1083"/>
                  </a:lnTo>
                  <a:lnTo>
                    <a:pt x="3858" y="917"/>
                  </a:lnTo>
                  <a:lnTo>
                    <a:pt x="3747" y="750"/>
                  </a:lnTo>
                  <a:lnTo>
                    <a:pt x="3608" y="611"/>
                  </a:lnTo>
                  <a:lnTo>
                    <a:pt x="3469" y="473"/>
                  </a:lnTo>
                  <a:lnTo>
                    <a:pt x="3303" y="362"/>
                  </a:lnTo>
                  <a:lnTo>
                    <a:pt x="3109" y="251"/>
                  </a:lnTo>
                  <a:lnTo>
                    <a:pt x="2942" y="167"/>
                  </a:lnTo>
                  <a:lnTo>
                    <a:pt x="2748" y="84"/>
                  </a:lnTo>
                  <a:lnTo>
                    <a:pt x="2526" y="29"/>
                  </a:lnTo>
                  <a:lnTo>
                    <a:pt x="23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97;p34">
              <a:extLst>
                <a:ext uri="{FF2B5EF4-FFF2-40B4-BE49-F238E27FC236}">
                  <a16:creationId xmlns:a16="http://schemas.microsoft.com/office/drawing/2014/main" id="{7B68FA7F-F865-BC02-77F3-8B42E6E2AE68}"/>
                </a:ext>
              </a:extLst>
            </p:cNvPr>
            <p:cNvSpPr/>
            <p:nvPr/>
          </p:nvSpPr>
          <p:spPr>
            <a:xfrm>
              <a:off x="6264775" y="2013775"/>
              <a:ext cx="63875" cy="21550"/>
            </a:xfrm>
            <a:custGeom>
              <a:avLst/>
              <a:gdLst/>
              <a:ahLst/>
              <a:cxnLst/>
              <a:rect l="l" t="t" r="r" b="b"/>
              <a:pathLst>
                <a:path w="2555" h="862" extrusionOk="0">
                  <a:moveTo>
                    <a:pt x="362" y="1"/>
                  </a:moveTo>
                  <a:lnTo>
                    <a:pt x="278" y="28"/>
                  </a:lnTo>
                  <a:lnTo>
                    <a:pt x="140" y="139"/>
                  </a:lnTo>
                  <a:lnTo>
                    <a:pt x="56" y="250"/>
                  </a:lnTo>
                  <a:lnTo>
                    <a:pt x="29" y="334"/>
                  </a:lnTo>
                  <a:lnTo>
                    <a:pt x="1" y="417"/>
                  </a:lnTo>
                  <a:lnTo>
                    <a:pt x="1" y="861"/>
                  </a:lnTo>
                  <a:lnTo>
                    <a:pt x="2554" y="861"/>
                  </a:lnTo>
                  <a:lnTo>
                    <a:pt x="2554" y="417"/>
                  </a:lnTo>
                  <a:lnTo>
                    <a:pt x="2554" y="334"/>
                  </a:lnTo>
                  <a:lnTo>
                    <a:pt x="2526" y="250"/>
                  </a:lnTo>
                  <a:lnTo>
                    <a:pt x="2415" y="139"/>
                  </a:lnTo>
                  <a:lnTo>
                    <a:pt x="2304" y="28"/>
                  </a:lnTo>
                  <a:lnTo>
                    <a:pt x="222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2937;p46">
            <a:extLst>
              <a:ext uri="{FF2B5EF4-FFF2-40B4-BE49-F238E27FC236}">
                <a16:creationId xmlns:a16="http://schemas.microsoft.com/office/drawing/2014/main" id="{F333D87B-8156-9DE3-883F-BB66421DF736}"/>
              </a:ext>
            </a:extLst>
          </p:cNvPr>
          <p:cNvGrpSpPr/>
          <p:nvPr/>
        </p:nvGrpSpPr>
        <p:grpSpPr>
          <a:xfrm>
            <a:off x="1396161" y="3795676"/>
            <a:ext cx="360825" cy="360800"/>
            <a:chOff x="3252825" y="3383400"/>
            <a:chExt cx="360825" cy="360800"/>
          </a:xfrm>
        </p:grpSpPr>
        <p:sp>
          <p:nvSpPr>
            <p:cNvPr id="10" name="Google Shape;2938;p46">
              <a:extLst>
                <a:ext uri="{FF2B5EF4-FFF2-40B4-BE49-F238E27FC236}">
                  <a16:creationId xmlns:a16="http://schemas.microsoft.com/office/drawing/2014/main" id="{D19A62EF-2AB4-7DFC-9722-D193EF0F24CD}"/>
                </a:ext>
              </a:extLst>
            </p:cNvPr>
            <p:cNvSpPr/>
            <p:nvPr/>
          </p:nvSpPr>
          <p:spPr>
            <a:xfrm>
              <a:off x="3348575" y="3383400"/>
              <a:ext cx="169325" cy="360800"/>
            </a:xfrm>
            <a:custGeom>
              <a:avLst/>
              <a:gdLst/>
              <a:ahLst/>
              <a:cxnLst/>
              <a:rect l="l" t="t" r="r" b="b"/>
              <a:pathLst>
                <a:path w="6773" h="14432" extrusionOk="0">
                  <a:moveTo>
                    <a:pt x="3387" y="0"/>
                  </a:moveTo>
                  <a:lnTo>
                    <a:pt x="3054" y="28"/>
                  </a:lnTo>
                  <a:lnTo>
                    <a:pt x="2749" y="111"/>
                  </a:lnTo>
                  <a:lnTo>
                    <a:pt x="2443" y="250"/>
                  </a:lnTo>
                  <a:lnTo>
                    <a:pt x="2166" y="444"/>
                  </a:lnTo>
                  <a:lnTo>
                    <a:pt x="1888" y="694"/>
                  </a:lnTo>
                  <a:lnTo>
                    <a:pt x="1666" y="972"/>
                  </a:lnTo>
                  <a:lnTo>
                    <a:pt x="1444" y="1277"/>
                  </a:lnTo>
                  <a:lnTo>
                    <a:pt x="1222" y="1610"/>
                  </a:lnTo>
                  <a:lnTo>
                    <a:pt x="1056" y="1971"/>
                  </a:lnTo>
                  <a:lnTo>
                    <a:pt x="889" y="2359"/>
                  </a:lnTo>
                  <a:lnTo>
                    <a:pt x="750" y="2748"/>
                  </a:lnTo>
                  <a:lnTo>
                    <a:pt x="639" y="3136"/>
                  </a:lnTo>
                  <a:lnTo>
                    <a:pt x="556" y="3525"/>
                  </a:lnTo>
                  <a:lnTo>
                    <a:pt x="473" y="3941"/>
                  </a:lnTo>
                  <a:lnTo>
                    <a:pt x="445" y="4302"/>
                  </a:lnTo>
                  <a:lnTo>
                    <a:pt x="417" y="4663"/>
                  </a:lnTo>
                  <a:lnTo>
                    <a:pt x="445" y="4996"/>
                  </a:lnTo>
                  <a:lnTo>
                    <a:pt x="473" y="5301"/>
                  </a:lnTo>
                  <a:lnTo>
                    <a:pt x="528" y="5579"/>
                  </a:lnTo>
                  <a:lnTo>
                    <a:pt x="584" y="5829"/>
                  </a:lnTo>
                  <a:lnTo>
                    <a:pt x="695" y="6078"/>
                  </a:lnTo>
                  <a:lnTo>
                    <a:pt x="806" y="6328"/>
                  </a:lnTo>
                  <a:lnTo>
                    <a:pt x="945" y="6522"/>
                  </a:lnTo>
                  <a:lnTo>
                    <a:pt x="1083" y="6717"/>
                  </a:lnTo>
                  <a:lnTo>
                    <a:pt x="1250" y="6911"/>
                  </a:lnTo>
                  <a:lnTo>
                    <a:pt x="1444" y="7077"/>
                  </a:lnTo>
                  <a:lnTo>
                    <a:pt x="1666" y="7216"/>
                  </a:lnTo>
                  <a:lnTo>
                    <a:pt x="1888" y="7327"/>
                  </a:lnTo>
                  <a:lnTo>
                    <a:pt x="2138" y="7410"/>
                  </a:lnTo>
                  <a:lnTo>
                    <a:pt x="2388" y="7494"/>
                  </a:lnTo>
                  <a:lnTo>
                    <a:pt x="2665" y="7577"/>
                  </a:lnTo>
                  <a:lnTo>
                    <a:pt x="2971" y="7605"/>
                  </a:lnTo>
                  <a:lnTo>
                    <a:pt x="2971" y="10269"/>
                  </a:lnTo>
                  <a:lnTo>
                    <a:pt x="2804" y="10325"/>
                  </a:lnTo>
                  <a:lnTo>
                    <a:pt x="2638" y="10380"/>
                  </a:lnTo>
                  <a:lnTo>
                    <a:pt x="2499" y="10463"/>
                  </a:lnTo>
                  <a:lnTo>
                    <a:pt x="2332" y="10574"/>
                  </a:lnTo>
                  <a:lnTo>
                    <a:pt x="2221" y="10685"/>
                  </a:lnTo>
                  <a:lnTo>
                    <a:pt x="2110" y="10796"/>
                  </a:lnTo>
                  <a:lnTo>
                    <a:pt x="1999" y="10935"/>
                  </a:lnTo>
                  <a:lnTo>
                    <a:pt x="1916" y="11102"/>
                  </a:lnTo>
                  <a:lnTo>
                    <a:pt x="1805" y="11074"/>
                  </a:lnTo>
                  <a:lnTo>
                    <a:pt x="1694" y="11046"/>
                  </a:lnTo>
                  <a:lnTo>
                    <a:pt x="1527" y="11074"/>
                  </a:lnTo>
                  <a:lnTo>
                    <a:pt x="1361" y="11102"/>
                  </a:lnTo>
                  <a:lnTo>
                    <a:pt x="1222" y="11185"/>
                  </a:lnTo>
                  <a:lnTo>
                    <a:pt x="1083" y="11296"/>
                  </a:lnTo>
                  <a:lnTo>
                    <a:pt x="1000" y="11435"/>
                  </a:lnTo>
                  <a:lnTo>
                    <a:pt x="917" y="11573"/>
                  </a:lnTo>
                  <a:lnTo>
                    <a:pt x="861" y="11712"/>
                  </a:lnTo>
                  <a:lnTo>
                    <a:pt x="834" y="11906"/>
                  </a:lnTo>
                  <a:lnTo>
                    <a:pt x="861" y="11962"/>
                  </a:lnTo>
                  <a:lnTo>
                    <a:pt x="695" y="12045"/>
                  </a:lnTo>
                  <a:lnTo>
                    <a:pt x="528" y="12156"/>
                  </a:lnTo>
                  <a:lnTo>
                    <a:pt x="362" y="12267"/>
                  </a:lnTo>
                  <a:lnTo>
                    <a:pt x="251" y="12434"/>
                  </a:lnTo>
                  <a:lnTo>
                    <a:pt x="140" y="12573"/>
                  </a:lnTo>
                  <a:lnTo>
                    <a:pt x="56" y="12767"/>
                  </a:lnTo>
                  <a:lnTo>
                    <a:pt x="29" y="12961"/>
                  </a:lnTo>
                  <a:lnTo>
                    <a:pt x="1" y="13155"/>
                  </a:lnTo>
                  <a:lnTo>
                    <a:pt x="29" y="13405"/>
                  </a:lnTo>
                  <a:lnTo>
                    <a:pt x="112" y="13655"/>
                  </a:lnTo>
                  <a:lnTo>
                    <a:pt x="223" y="13877"/>
                  </a:lnTo>
                  <a:lnTo>
                    <a:pt x="362" y="14071"/>
                  </a:lnTo>
                  <a:lnTo>
                    <a:pt x="556" y="14210"/>
                  </a:lnTo>
                  <a:lnTo>
                    <a:pt x="778" y="14321"/>
                  </a:lnTo>
                  <a:lnTo>
                    <a:pt x="1028" y="14404"/>
                  </a:lnTo>
                  <a:lnTo>
                    <a:pt x="1278" y="14432"/>
                  </a:lnTo>
                  <a:lnTo>
                    <a:pt x="5496" y="14432"/>
                  </a:lnTo>
                  <a:lnTo>
                    <a:pt x="5746" y="14404"/>
                  </a:lnTo>
                  <a:lnTo>
                    <a:pt x="5996" y="14321"/>
                  </a:lnTo>
                  <a:lnTo>
                    <a:pt x="6218" y="14210"/>
                  </a:lnTo>
                  <a:lnTo>
                    <a:pt x="6412" y="14071"/>
                  </a:lnTo>
                  <a:lnTo>
                    <a:pt x="6551" y="13877"/>
                  </a:lnTo>
                  <a:lnTo>
                    <a:pt x="6662" y="13655"/>
                  </a:lnTo>
                  <a:lnTo>
                    <a:pt x="6745" y="13405"/>
                  </a:lnTo>
                  <a:lnTo>
                    <a:pt x="6773" y="13155"/>
                  </a:lnTo>
                  <a:lnTo>
                    <a:pt x="6745" y="12961"/>
                  </a:lnTo>
                  <a:lnTo>
                    <a:pt x="6717" y="12767"/>
                  </a:lnTo>
                  <a:lnTo>
                    <a:pt x="6634" y="12573"/>
                  </a:lnTo>
                  <a:lnTo>
                    <a:pt x="6523" y="12434"/>
                  </a:lnTo>
                  <a:lnTo>
                    <a:pt x="6412" y="12267"/>
                  </a:lnTo>
                  <a:lnTo>
                    <a:pt x="6245" y="12156"/>
                  </a:lnTo>
                  <a:lnTo>
                    <a:pt x="6079" y="12045"/>
                  </a:lnTo>
                  <a:lnTo>
                    <a:pt x="5912" y="11962"/>
                  </a:lnTo>
                  <a:lnTo>
                    <a:pt x="5912" y="11906"/>
                  </a:lnTo>
                  <a:lnTo>
                    <a:pt x="5912" y="11712"/>
                  </a:lnTo>
                  <a:lnTo>
                    <a:pt x="5857" y="11573"/>
                  </a:lnTo>
                  <a:lnTo>
                    <a:pt x="5774" y="11435"/>
                  </a:lnTo>
                  <a:lnTo>
                    <a:pt x="5663" y="11296"/>
                  </a:lnTo>
                  <a:lnTo>
                    <a:pt x="5552" y="11185"/>
                  </a:lnTo>
                  <a:lnTo>
                    <a:pt x="5413" y="11102"/>
                  </a:lnTo>
                  <a:lnTo>
                    <a:pt x="5246" y="11074"/>
                  </a:lnTo>
                  <a:lnTo>
                    <a:pt x="5080" y="11046"/>
                  </a:lnTo>
                  <a:lnTo>
                    <a:pt x="4969" y="11074"/>
                  </a:lnTo>
                  <a:lnTo>
                    <a:pt x="4858" y="11102"/>
                  </a:lnTo>
                  <a:lnTo>
                    <a:pt x="4775" y="10935"/>
                  </a:lnTo>
                  <a:lnTo>
                    <a:pt x="4664" y="10796"/>
                  </a:lnTo>
                  <a:lnTo>
                    <a:pt x="4553" y="10685"/>
                  </a:lnTo>
                  <a:lnTo>
                    <a:pt x="4414" y="10574"/>
                  </a:lnTo>
                  <a:lnTo>
                    <a:pt x="4275" y="10463"/>
                  </a:lnTo>
                  <a:lnTo>
                    <a:pt x="4136" y="10380"/>
                  </a:lnTo>
                  <a:lnTo>
                    <a:pt x="3970" y="10325"/>
                  </a:lnTo>
                  <a:lnTo>
                    <a:pt x="3803" y="10269"/>
                  </a:lnTo>
                  <a:lnTo>
                    <a:pt x="3803" y="7605"/>
                  </a:lnTo>
                  <a:lnTo>
                    <a:pt x="4108" y="7577"/>
                  </a:lnTo>
                  <a:lnTo>
                    <a:pt x="4386" y="7494"/>
                  </a:lnTo>
                  <a:lnTo>
                    <a:pt x="4636" y="7410"/>
                  </a:lnTo>
                  <a:lnTo>
                    <a:pt x="4886" y="7327"/>
                  </a:lnTo>
                  <a:lnTo>
                    <a:pt x="5108" y="7216"/>
                  </a:lnTo>
                  <a:lnTo>
                    <a:pt x="5330" y="7077"/>
                  </a:lnTo>
                  <a:lnTo>
                    <a:pt x="5524" y="6911"/>
                  </a:lnTo>
                  <a:lnTo>
                    <a:pt x="5690" y="6717"/>
                  </a:lnTo>
                  <a:lnTo>
                    <a:pt x="5829" y="6522"/>
                  </a:lnTo>
                  <a:lnTo>
                    <a:pt x="5968" y="6328"/>
                  </a:lnTo>
                  <a:lnTo>
                    <a:pt x="6079" y="6078"/>
                  </a:lnTo>
                  <a:lnTo>
                    <a:pt x="6190" y="5829"/>
                  </a:lnTo>
                  <a:lnTo>
                    <a:pt x="6245" y="5579"/>
                  </a:lnTo>
                  <a:lnTo>
                    <a:pt x="6301" y="5301"/>
                  </a:lnTo>
                  <a:lnTo>
                    <a:pt x="6329" y="4996"/>
                  </a:lnTo>
                  <a:lnTo>
                    <a:pt x="6356" y="4663"/>
                  </a:lnTo>
                  <a:lnTo>
                    <a:pt x="6329" y="4302"/>
                  </a:lnTo>
                  <a:lnTo>
                    <a:pt x="6301" y="3941"/>
                  </a:lnTo>
                  <a:lnTo>
                    <a:pt x="6218" y="3525"/>
                  </a:lnTo>
                  <a:lnTo>
                    <a:pt x="6134" y="3136"/>
                  </a:lnTo>
                  <a:lnTo>
                    <a:pt x="6023" y="2748"/>
                  </a:lnTo>
                  <a:lnTo>
                    <a:pt x="5885" y="2359"/>
                  </a:lnTo>
                  <a:lnTo>
                    <a:pt x="5718" y="1971"/>
                  </a:lnTo>
                  <a:lnTo>
                    <a:pt x="5552" y="1610"/>
                  </a:lnTo>
                  <a:lnTo>
                    <a:pt x="5330" y="1277"/>
                  </a:lnTo>
                  <a:lnTo>
                    <a:pt x="5108" y="972"/>
                  </a:lnTo>
                  <a:lnTo>
                    <a:pt x="4886" y="694"/>
                  </a:lnTo>
                  <a:lnTo>
                    <a:pt x="4608" y="444"/>
                  </a:lnTo>
                  <a:lnTo>
                    <a:pt x="4330" y="250"/>
                  </a:lnTo>
                  <a:lnTo>
                    <a:pt x="4025" y="111"/>
                  </a:lnTo>
                  <a:lnTo>
                    <a:pt x="3720" y="28"/>
                  </a:lnTo>
                  <a:lnTo>
                    <a:pt x="3387" y="0"/>
                  </a:lnTo>
                  <a:close/>
                </a:path>
              </a:pathLst>
            </a:custGeom>
            <a:solidFill>
              <a:schemeClr val="tx2"/>
            </a:solidFill>
            <a:ln>
              <a:solidFill>
                <a:schemeClr val="tx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939;p46">
              <a:extLst>
                <a:ext uri="{FF2B5EF4-FFF2-40B4-BE49-F238E27FC236}">
                  <a16:creationId xmlns:a16="http://schemas.microsoft.com/office/drawing/2014/main" id="{967FF710-16EC-9C36-8B93-C917FAD858E3}"/>
                </a:ext>
              </a:extLst>
            </p:cNvPr>
            <p:cNvSpPr/>
            <p:nvPr/>
          </p:nvSpPr>
          <p:spPr>
            <a:xfrm>
              <a:off x="3499850" y="3383400"/>
              <a:ext cx="113800" cy="360800"/>
            </a:xfrm>
            <a:custGeom>
              <a:avLst/>
              <a:gdLst/>
              <a:ahLst/>
              <a:cxnLst/>
              <a:rect l="l" t="t" r="r" b="b"/>
              <a:pathLst>
                <a:path w="4552" h="14432" extrusionOk="0">
                  <a:moveTo>
                    <a:pt x="1332" y="0"/>
                  </a:moveTo>
                  <a:lnTo>
                    <a:pt x="1138" y="56"/>
                  </a:lnTo>
                  <a:lnTo>
                    <a:pt x="916" y="111"/>
                  </a:lnTo>
                  <a:lnTo>
                    <a:pt x="722" y="222"/>
                  </a:lnTo>
                  <a:lnTo>
                    <a:pt x="528" y="333"/>
                  </a:lnTo>
                  <a:lnTo>
                    <a:pt x="333" y="472"/>
                  </a:lnTo>
                  <a:lnTo>
                    <a:pt x="167" y="611"/>
                  </a:lnTo>
                  <a:lnTo>
                    <a:pt x="0" y="777"/>
                  </a:lnTo>
                  <a:lnTo>
                    <a:pt x="250" y="1222"/>
                  </a:lnTo>
                  <a:lnTo>
                    <a:pt x="500" y="1693"/>
                  </a:lnTo>
                  <a:lnTo>
                    <a:pt x="694" y="2193"/>
                  </a:lnTo>
                  <a:lnTo>
                    <a:pt x="861" y="2692"/>
                  </a:lnTo>
                  <a:lnTo>
                    <a:pt x="972" y="3220"/>
                  </a:lnTo>
                  <a:lnTo>
                    <a:pt x="1055" y="3719"/>
                  </a:lnTo>
                  <a:lnTo>
                    <a:pt x="1110" y="4191"/>
                  </a:lnTo>
                  <a:lnTo>
                    <a:pt x="1138" y="4663"/>
                  </a:lnTo>
                  <a:lnTo>
                    <a:pt x="1138" y="5079"/>
                  </a:lnTo>
                  <a:lnTo>
                    <a:pt x="1083" y="5468"/>
                  </a:lnTo>
                  <a:lnTo>
                    <a:pt x="999" y="5856"/>
                  </a:lnTo>
                  <a:lnTo>
                    <a:pt x="888" y="6217"/>
                  </a:lnTo>
                  <a:lnTo>
                    <a:pt x="750" y="6522"/>
                  </a:lnTo>
                  <a:lnTo>
                    <a:pt x="583" y="6828"/>
                  </a:lnTo>
                  <a:lnTo>
                    <a:pt x="389" y="7133"/>
                  </a:lnTo>
                  <a:lnTo>
                    <a:pt x="194" y="7383"/>
                  </a:lnTo>
                  <a:lnTo>
                    <a:pt x="416" y="7466"/>
                  </a:lnTo>
                  <a:lnTo>
                    <a:pt x="639" y="7521"/>
                  </a:lnTo>
                  <a:lnTo>
                    <a:pt x="1138" y="7605"/>
                  </a:lnTo>
                  <a:lnTo>
                    <a:pt x="1138" y="10214"/>
                  </a:lnTo>
                  <a:lnTo>
                    <a:pt x="861" y="10241"/>
                  </a:lnTo>
                  <a:lnTo>
                    <a:pt x="583" y="10297"/>
                  </a:lnTo>
                  <a:lnTo>
                    <a:pt x="305" y="10436"/>
                  </a:lnTo>
                  <a:lnTo>
                    <a:pt x="83" y="10574"/>
                  </a:lnTo>
                  <a:lnTo>
                    <a:pt x="278" y="10769"/>
                  </a:lnTo>
                  <a:lnTo>
                    <a:pt x="444" y="10963"/>
                  </a:lnTo>
                  <a:lnTo>
                    <a:pt x="555" y="11185"/>
                  </a:lnTo>
                  <a:lnTo>
                    <a:pt x="666" y="11435"/>
                  </a:lnTo>
                  <a:lnTo>
                    <a:pt x="861" y="11573"/>
                  </a:lnTo>
                  <a:lnTo>
                    <a:pt x="1027" y="11768"/>
                  </a:lnTo>
                  <a:lnTo>
                    <a:pt x="1194" y="11962"/>
                  </a:lnTo>
                  <a:lnTo>
                    <a:pt x="1332" y="12184"/>
                  </a:lnTo>
                  <a:lnTo>
                    <a:pt x="1416" y="12406"/>
                  </a:lnTo>
                  <a:lnTo>
                    <a:pt x="1499" y="12656"/>
                  </a:lnTo>
                  <a:lnTo>
                    <a:pt x="1554" y="12906"/>
                  </a:lnTo>
                  <a:lnTo>
                    <a:pt x="1554" y="13155"/>
                  </a:lnTo>
                  <a:lnTo>
                    <a:pt x="1527" y="13516"/>
                  </a:lnTo>
                  <a:lnTo>
                    <a:pt x="1443" y="13849"/>
                  </a:lnTo>
                  <a:lnTo>
                    <a:pt x="1305" y="14154"/>
                  </a:lnTo>
                  <a:lnTo>
                    <a:pt x="1138" y="14432"/>
                  </a:lnTo>
                  <a:lnTo>
                    <a:pt x="4219" y="14432"/>
                  </a:lnTo>
                  <a:lnTo>
                    <a:pt x="4302" y="14404"/>
                  </a:lnTo>
                  <a:lnTo>
                    <a:pt x="4441" y="14321"/>
                  </a:lnTo>
                  <a:lnTo>
                    <a:pt x="4524" y="14182"/>
                  </a:lnTo>
                  <a:lnTo>
                    <a:pt x="4552" y="14099"/>
                  </a:lnTo>
                  <a:lnTo>
                    <a:pt x="4552" y="14016"/>
                  </a:lnTo>
                  <a:lnTo>
                    <a:pt x="4552" y="13599"/>
                  </a:lnTo>
                  <a:lnTo>
                    <a:pt x="4524" y="13405"/>
                  </a:lnTo>
                  <a:lnTo>
                    <a:pt x="4496" y="13266"/>
                  </a:lnTo>
                  <a:lnTo>
                    <a:pt x="4413" y="13100"/>
                  </a:lnTo>
                  <a:lnTo>
                    <a:pt x="4302" y="12989"/>
                  </a:lnTo>
                  <a:lnTo>
                    <a:pt x="4191" y="12878"/>
                  </a:lnTo>
                  <a:lnTo>
                    <a:pt x="4024" y="12795"/>
                  </a:lnTo>
                  <a:lnTo>
                    <a:pt x="3886" y="12767"/>
                  </a:lnTo>
                  <a:lnTo>
                    <a:pt x="3719" y="12739"/>
                  </a:lnTo>
                  <a:lnTo>
                    <a:pt x="3691" y="12573"/>
                  </a:lnTo>
                  <a:lnTo>
                    <a:pt x="3636" y="12406"/>
                  </a:lnTo>
                  <a:lnTo>
                    <a:pt x="3553" y="12267"/>
                  </a:lnTo>
                  <a:lnTo>
                    <a:pt x="3442" y="12128"/>
                  </a:lnTo>
                  <a:lnTo>
                    <a:pt x="3303" y="12045"/>
                  </a:lnTo>
                  <a:lnTo>
                    <a:pt x="3164" y="11962"/>
                  </a:lnTo>
                  <a:lnTo>
                    <a:pt x="2998" y="11906"/>
                  </a:lnTo>
                  <a:lnTo>
                    <a:pt x="2831" y="11906"/>
                  </a:lnTo>
                  <a:lnTo>
                    <a:pt x="2831" y="11657"/>
                  </a:lnTo>
                  <a:lnTo>
                    <a:pt x="2776" y="11435"/>
                  </a:lnTo>
                  <a:lnTo>
                    <a:pt x="2692" y="11240"/>
                  </a:lnTo>
                  <a:lnTo>
                    <a:pt x="2609" y="11046"/>
                  </a:lnTo>
                  <a:lnTo>
                    <a:pt x="2470" y="10852"/>
                  </a:lnTo>
                  <a:lnTo>
                    <a:pt x="2331" y="10713"/>
                  </a:lnTo>
                  <a:lnTo>
                    <a:pt x="2165" y="10547"/>
                  </a:lnTo>
                  <a:lnTo>
                    <a:pt x="1998" y="10436"/>
                  </a:lnTo>
                  <a:lnTo>
                    <a:pt x="1998" y="7605"/>
                  </a:lnTo>
                  <a:lnTo>
                    <a:pt x="2276" y="7577"/>
                  </a:lnTo>
                  <a:lnTo>
                    <a:pt x="2554" y="7494"/>
                  </a:lnTo>
                  <a:lnTo>
                    <a:pt x="2831" y="7410"/>
                  </a:lnTo>
                  <a:lnTo>
                    <a:pt x="3081" y="7327"/>
                  </a:lnTo>
                  <a:lnTo>
                    <a:pt x="3303" y="7216"/>
                  </a:lnTo>
                  <a:lnTo>
                    <a:pt x="3497" y="7077"/>
                  </a:lnTo>
                  <a:lnTo>
                    <a:pt x="3691" y="6911"/>
                  </a:lnTo>
                  <a:lnTo>
                    <a:pt x="3886" y="6717"/>
                  </a:lnTo>
                  <a:lnTo>
                    <a:pt x="4024" y="6522"/>
                  </a:lnTo>
                  <a:lnTo>
                    <a:pt x="4163" y="6328"/>
                  </a:lnTo>
                  <a:lnTo>
                    <a:pt x="4274" y="6078"/>
                  </a:lnTo>
                  <a:lnTo>
                    <a:pt x="4385" y="5829"/>
                  </a:lnTo>
                  <a:lnTo>
                    <a:pt x="4469" y="5579"/>
                  </a:lnTo>
                  <a:lnTo>
                    <a:pt x="4524" y="5301"/>
                  </a:lnTo>
                  <a:lnTo>
                    <a:pt x="4552" y="4996"/>
                  </a:lnTo>
                  <a:lnTo>
                    <a:pt x="4552" y="4663"/>
                  </a:lnTo>
                  <a:lnTo>
                    <a:pt x="4552" y="4302"/>
                  </a:lnTo>
                  <a:lnTo>
                    <a:pt x="4496" y="3941"/>
                  </a:lnTo>
                  <a:lnTo>
                    <a:pt x="4441" y="3525"/>
                  </a:lnTo>
                  <a:lnTo>
                    <a:pt x="4330" y="3136"/>
                  </a:lnTo>
                  <a:lnTo>
                    <a:pt x="4219" y="2748"/>
                  </a:lnTo>
                  <a:lnTo>
                    <a:pt x="4080" y="2359"/>
                  </a:lnTo>
                  <a:lnTo>
                    <a:pt x="3913" y="1971"/>
                  </a:lnTo>
                  <a:lnTo>
                    <a:pt x="3747" y="1610"/>
                  </a:lnTo>
                  <a:lnTo>
                    <a:pt x="3525" y="1277"/>
                  </a:lnTo>
                  <a:lnTo>
                    <a:pt x="3303" y="972"/>
                  </a:lnTo>
                  <a:lnTo>
                    <a:pt x="3053" y="694"/>
                  </a:lnTo>
                  <a:lnTo>
                    <a:pt x="2803" y="444"/>
                  </a:lnTo>
                  <a:lnTo>
                    <a:pt x="2526" y="250"/>
                  </a:lnTo>
                  <a:lnTo>
                    <a:pt x="2220" y="111"/>
                  </a:lnTo>
                  <a:lnTo>
                    <a:pt x="1887" y="28"/>
                  </a:lnTo>
                  <a:lnTo>
                    <a:pt x="1554" y="0"/>
                  </a:lnTo>
                  <a:close/>
                </a:path>
              </a:pathLst>
            </a:custGeom>
            <a:solidFill>
              <a:schemeClr val="tx2"/>
            </a:solidFill>
            <a:ln>
              <a:solidFill>
                <a:schemeClr val="tx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940;p46">
              <a:extLst>
                <a:ext uri="{FF2B5EF4-FFF2-40B4-BE49-F238E27FC236}">
                  <a16:creationId xmlns:a16="http://schemas.microsoft.com/office/drawing/2014/main" id="{F5F56BFF-5F4F-04DE-9969-168F383269D4}"/>
                </a:ext>
              </a:extLst>
            </p:cNvPr>
            <p:cNvSpPr/>
            <p:nvPr/>
          </p:nvSpPr>
          <p:spPr>
            <a:xfrm>
              <a:off x="3252825" y="3383400"/>
              <a:ext cx="113825" cy="360800"/>
            </a:xfrm>
            <a:custGeom>
              <a:avLst/>
              <a:gdLst/>
              <a:ahLst/>
              <a:cxnLst/>
              <a:rect l="l" t="t" r="r" b="b"/>
              <a:pathLst>
                <a:path w="4553" h="14432" extrusionOk="0">
                  <a:moveTo>
                    <a:pt x="2998" y="0"/>
                  </a:moveTo>
                  <a:lnTo>
                    <a:pt x="2665" y="28"/>
                  </a:lnTo>
                  <a:lnTo>
                    <a:pt x="2332" y="111"/>
                  </a:lnTo>
                  <a:lnTo>
                    <a:pt x="2027" y="250"/>
                  </a:lnTo>
                  <a:lnTo>
                    <a:pt x="1749" y="444"/>
                  </a:lnTo>
                  <a:lnTo>
                    <a:pt x="1500" y="694"/>
                  </a:lnTo>
                  <a:lnTo>
                    <a:pt x="1250" y="972"/>
                  </a:lnTo>
                  <a:lnTo>
                    <a:pt x="1028" y="1277"/>
                  </a:lnTo>
                  <a:lnTo>
                    <a:pt x="806" y="1610"/>
                  </a:lnTo>
                  <a:lnTo>
                    <a:pt x="639" y="1971"/>
                  </a:lnTo>
                  <a:lnTo>
                    <a:pt x="473" y="2359"/>
                  </a:lnTo>
                  <a:lnTo>
                    <a:pt x="334" y="2748"/>
                  </a:lnTo>
                  <a:lnTo>
                    <a:pt x="195" y="3136"/>
                  </a:lnTo>
                  <a:lnTo>
                    <a:pt x="112" y="3525"/>
                  </a:lnTo>
                  <a:lnTo>
                    <a:pt x="56" y="3941"/>
                  </a:lnTo>
                  <a:lnTo>
                    <a:pt x="1" y="4302"/>
                  </a:lnTo>
                  <a:lnTo>
                    <a:pt x="1" y="4663"/>
                  </a:lnTo>
                  <a:lnTo>
                    <a:pt x="1" y="4996"/>
                  </a:lnTo>
                  <a:lnTo>
                    <a:pt x="29" y="5301"/>
                  </a:lnTo>
                  <a:lnTo>
                    <a:pt x="84" y="5579"/>
                  </a:lnTo>
                  <a:lnTo>
                    <a:pt x="167" y="5829"/>
                  </a:lnTo>
                  <a:lnTo>
                    <a:pt x="278" y="6078"/>
                  </a:lnTo>
                  <a:lnTo>
                    <a:pt x="389" y="6328"/>
                  </a:lnTo>
                  <a:lnTo>
                    <a:pt x="528" y="6522"/>
                  </a:lnTo>
                  <a:lnTo>
                    <a:pt x="667" y="6717"/>
                  </a:lnTo>
                  <a:lnTo>
                    <a:pt x="861" y="6911"/>
                  </a:lnTo>
                  <a:lnTo>
                    <a:pt x="1028" y="7077"/>
                  </a:lnTo>
                  <a:lnTo>
                    <a:pt x="1250" y="7216"/>
                  </a:lnTo>
                  <a:lnTo>
                    <a:pt x="1472" y="7327"/>
                  </a:lnTo>
                  <a:lnTo>
                    <a:pt x="1722" y="7410"/>
                  </a:lnTo>
                  <a:lnTo>
                    <a:pt x="1999" y="7494"/>
                  </a:lnTo>
                  <a:lnTo>
                    <a:pt x="2277" y="7577"/>
                  </a:lnTo>
                  <a:lnTo>
                    <a:pt x="2554" y="7605"/>
                  </a:lnTo>
                  <a:lnTo>
                    <a:pt x="2554" y="10436"/>
                  </a:lnTo>
                  <a:lnTo>
                    <a:pt x="2388" y="10547"/>
                  </a:lnTo>
                  <a:lnTo>
                    <a:pt x="2221" y="10713"/>
                  </a:lnTo>
                  <a:lnTo>
                    <a:pt x="2082" y="10852"/>
                  </a:lnTo>
                  <a:lnTo>
                    <a:pt x="1944" y="11046"/>
                  </a:lnTo>
                  <a:lnTo>
                    <a:pt x="1860" y="11240"/>
                  </a:lnTo>
                  <a:lnTo>
                    <a:pt x="1777" y="11435"/>
                  </a:lnTo>
                  <a:lnTo>
                    <a:pt x="1722" y="11657"/>
                  </a:lnTo>
                  <a:lnTo>
                    <a:pt x="1722" y="11906"/>
                  </a:lnTo>
                  <a:lnTo>
                    <a:pt x="1555" y="11906"/>
                  </a:lnTo>
                  <a:lnTo>
                    <a:pt x="1389" y="11962"/>
                  </a:lnTo>
                  <a:lnTo>
                    <a:pt x="1222" y="12045"/>
                  </a:lnTo>
                  <a:lnTo>
                    <a:pt x="1111" y="12128"/>
                  </a:lnTo>
                  <a:lnTo>
                    <a:pt x="1000" y="12267"/>
                  </a:lnTo>
                  <a:lnTo>
                    <a:pt x="917" y="12406"/>
                  </a:lnTo>
                  <a:lnTo>
                    <a:pt x="861" y="12573"/>
                  </a:lnTo>
                  <a:lnTo>
                    <a:pt x="834" y="12739"/>
                  </a:lnTo>
                  <a:lnTo>
                    <a:pt x="667" y="12767"/>
                  </a:lnTo>
                  <a:lnTo>
                    <a:pt x="501" y="12795"/>
                  </a:lnTo>
                  <a:lnTo>
                    <a:pt x="362" y="12878"/>
                  </a:lnTo>
                  <a:lnTo>
                    <a:pt x="251" y="12989"/>
                  </a:lnTo>
                  <a:lnTo>
                    <a:pt x="140" y="13100"/>
                  </a:lnTo>
                  <a:lnTo>
                    <a:pt x="56" y="13266"/>
                  </a:lnTo>
                  <a:lnTo>
                    <a:pt x="1" y="13405"/>
                  </a:lnTo>
                  <a:lnTo>
                    <a:pt x="1" y="13599"/>
                  </a:lnTo>
                  <a:lnTo>
                    <a:pt x="1" y="14016"/>
                  </a:lnTo>
                  <a:lnTo>
                    <a:pt x="1" y="14099"/>
                  </a:lnTo>
                  <a:lnTo>
                    <a:pt x="29" y="14182"/>
                  </a:lnTo>
                  <a:lnTo>
                    <a:pt x="112" y="14321"/>
                  </a:lnTo>
                  <a:lnTo>
                    <a:pt x="251" y="14404"/>
                  </a:lnTo>
                  <a:lnTo>
                    <a:pt x="334" y="14432"/>
                  </a:lnTo>
                  <a:lnTo>
                    <a:pt x="3415" y="14432"/>
                  </a:lnTo>
                  <a:lnTo>
                    <a:pt x="3248" y="14154"/>
                  </a:lnTo>
                  <a:lnTo>
                    <a:pt x="3109" y="13849"/>
                  </a:lnTo>
                  <a:lnTo>
                    <a:pt x="3026" y="13516"/>
                  </a:lnTo>
                  <a:lnTo>
                    <a:pt x="2998" y="13155"/>
                  </a:lnTo>
                  <a:lnTo>
                    <a:pt x="2998" y="12906"/>
                  </a:lnTo>
                  <a:lnTo>
                    <a:pt x="3054" y="12656"/>
                  </a:lnTo>
                  <a:lnTo>
                    <a:pt x="3137" y="12406"/>
                  </a:lnTo>
                  <a:lnTo>
                    <a:pt x="3220" y="12184"/>
                  </a:lnTo>
                  <a:lnTo>
                    <a:pt x="3359" y="11962"/>
                  </a:lnTo>
                  <a:lnTo>
                    <a:pt x="3526" y="11768"/>
                  </a:lnTo>
                  <a:lnTo>
                    <a:pt x="3692" y="11573"/>
                  </a:lnTo>
                  <a:lnTo>
                    <a:pt x="3886" y="11435"/>
                  </a:lnTo>
                  <a:lnTo>
                    <a:pt x="3997" y="11185"/>
                  </a:lnTo>
                  <a:lnTo>
                    <a:pt x="4108" y="10963"/>
                  </a:lnTo>
                  <a:lnTo>
                    <a:pt x="4275" y="10769"/>
                  </a:lnTo>
                  <a:lnTo>
                    <a:pt x="4469" y="10574"/>
                  </a:lnTo>
                  <a:lnTo>
                    <a:pt x="4247" y="10436"/>
                  </a:lnTo>
                  <a:lnTo>
                    <a:pt x="3970" y="10297"/>
                  </a:lnTo>
                  <a:lnTo>
                    <a:pt x="3692" y="10241"/>
                  </a:lnTo>
                  <a:lnTo>
                    <a:pt x="3415" y="10214"/>
                  </a:lnTo>
                  <a:lnTo>
                    <a:pt x="3415" y="7605"/>
                  </a:lnTo>
                  <a:lnTo>
                    <a:pt x="3914" y="7521"/>
                  </a:lnTo>
                  <a:lnTo>
                    <a:pt x="4136" y="7466"/>
                  </a:lnTo>
                  <a:lnTo>
                    <a:pt x="4358" y="7383"/>
                  </a:lnTo>
                  <a:lnTo>
                    <a:pt x="4136" y="7133"/>
                  </a:lnTo>
                  <a:lnTo>
                    <a:pt x="3970" y="6828"/>
                  </a:lnTo>
                  <a:lnTo>
                    <a:pt x="3803" y="6522"/>
                  </a:lnTo>
                  <a:lnTo>
                    <a:pt x="3664" y="6217"/>
                  </a:lnTo>
                  <a:lnTo>
                    <a:pt x="3553" y="5856"/>
                  </a:lnTo>
                  <a:lnTo>
                    <a:pt x="3470" y="5468"/>
                  </a:lnTo>
                  <a:lnTo>
                    <a:pt x="3415" y="5079"/>
                  </a:lnTo>
                  <a:lnTo>
                    <a:pt x="3415" y="4663"/>
                  </a:lnTo>
                  <a:lnTo>
                    <a:pt x="3415" y="4191"/>
                  </a:lnTo>
                  <a:lnTo>
                    <a:pt x="3470" y="3719"/>
                  </a:lnTo>
                  <a:lnTo>
                    <a:pt x="3581" y="3220"/>
                  </a:lnTo>
                  <a:lnTo>
                    <a:pt x="3692" y="2692"/>
                  </a:lnTo>
                  <a:lnTo>
                    <a:pt x="3859" y="2193"/>
                  </a:lnTo>
                  <a:lnTo>
                    <a:pt x="4053" y="1693"/>
                  </a:lnTo>
                  <a:lnTo>
                    <a:pt x="4303" y="1222"/>
                  </a:lnTo>
                  <a:lnTo>
                    <a:pt x="4553" y="777"/>
                  </a:lnTo>
                  <a:lnTo>
                    <a:pt x="4386" y="611"/>
                  </a:lnTo>
                  <a:lnTo>
                    <a:pt x="4219" y="472"/>
                  </a:lnTo>
                  <a:lnTo>
                    <a:pt x="4025" y="333"/>
                  </a:lnTo>
                  <a:lnTo>
                    <a:pt x="3831" y="222"/>
                  </a:lnTo>
                  <a:lnTo>
                    <a:pt x="3637" y="111"/>
                  </a:lnTo>
                  <a:lnTo>
                    <a:pt x="3415" y="56"/>
                  </a:lnTo>
                  <a:lnTo>
                    <a:pt x="3220" y="0"/>
                  </a:lnTo>
                  <a:close/>
                </a:path>
              </a:pathLst>
            </a:custGeom>
            <a:solidFill>
              <a:schemeClr val="tx2"/>
            </a:solidFill>
            <a:ln>
              <a:solidFill>
                <a:schemeClr val="tx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TextBox 2">
            <a:extLst>
              <a:ext uri="{FF2B5EF4-FFF2-40B4-BE49-F238E27FC236}">
                <a16:creationId xmlns:a16="http://schemas.microsoft.com/office/drawing/2014/main" id="{FC6EE491-102C-3DAB-9BD2-CF587FD1EB83}"/>
              </a:ext>
            </a:extLst>
          </p:cNvPr>
          <p:cNvSpPr txBox="1"/>
          <p:nvPr/>
        </p:nvSpPr>
        <p:spPr>
          <a:xfrm>
            <a:off x="6383239" y="-1489"/>
            <a:ext cx="2761058" cy="6001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You're a bridge to nowhere and you're getting there fast. </a:t>
            </a:r>
            <a:endParaRPr lang="en-US"/>
          </a:p>
          <a:p>
            <a:r>
              <a:rPr lang="en-US" sz="1100">
                <a:solidFill>
                  <a:srgbClr val="FFFFFF"/>
                </a:solidFill>
                <a:latin typeface="Roboto Medium"/>
                <a:ea typeface="Roboto Medium"/>
                <a:cs typeface="Roboto Medium"/>
              </a:rPr>
              <a:t>--Sam Roberts Band, "Bridge to Nowhere"</a:t>
            </a:r>
            <a:endParaRPr lang="en-US"/>
          </a:p>
        </p:txBody>
      </p:sp>
    </p:spTree>
    <p:extLst>
      <p:ext uri="{BB962C8B-B14F-4D97-AF65-F5344CB8AC3E}">
        <p14:creationId xmlns:p14="http://schemas.microsoft.com/office/powerpoint/2010/main" val="2714219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60"/>
        <p:cNvGrpSpPr/>
        <p:nvPr/>
      </p:nvGrpSpPr>
      <p:grpSpPr>
        <a:xfrm>
          <a:off x="0" y="0"/>
          <a:ext cx="0" cy="0"/>
          <a:chOff x="0" y="0"/>
          <a:chExt cx="0" cy="0"/>
        </a:xfrm>
      </p:grpSpPr>
      <p:sp>
        <p:nvSpPr>
          <p:cNvPr id="2361" name="Google Shape;2361;p34"/>
          <p:cNvSpPr txBox="1">
            <a:spLocks noGrp="1"/>
          </p:cNvSpPr>
          <p:nvPr>
            <p:ph type="title" idx="2"/>
          </p:nvPr>
        </p:nvSpPr>
        <p:spPr>
          <a:xfrm>
            <a:off x="6028125" y="1709067"/>
            <a:ext cx="2131728"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LETTERS…</a:t>
            </a:r>
            <a:endParaRPr/>
          </a:p>
        </p:txBody>
      </p:sp>
      <p:sp>
        <p:nvSpPr>
          <p:cNvPr id="2362" name="Google Shape;2362;p34"/>
          <p:cNvSpPr txBox="1">
            <a:spLocks noGrp="1"/>
          </p:cNvSpPr>
          <p:nvPr>
            <p:ph type="subTitle" idx="3"/>
          </p:nvPr>
        </p:nvSpPr>
        <p:spPr>
          <a:xfrm>
            <a:off x="6028126" y="1924117"/>
            <a:ext cx="1986000" cy="548700"/>
          </a:xfrm>
          <a:prstGeom prst="rect">
            <a:avLst/>
          </a:prstGeom>
        </p:spPr>
        <p:txBody>
          <a:bodyPr spcFirstLastPara="1" wrap="square" lIns="91425" tIns="91425" rIns="91425" bIns="91425" anchor="t" anchorCtr="0">
            <a:noAutofit/>
          </a:bodyPr>
          <a:lstStyle/>
          <a:p>
            <a:pPr marL="0" indent="0"/>
            <a:r>
              <a:rPr lang="en-CA"/>
              <a:t>SO… MANY… LETTERS… language / </a:t>
            </a:r>
            <a:r>
              <a:rPr lang="en-CA" err="1"/>
              <a:t>consortial</a:t>
            </a:r>
            <a:r>
              <a:rPr lang="en-CA"/>
              <a:t> partners</a:t>
            </a:r>
          </a:p>
        </p:txBody>
      </p:sp>
      <p:sp>
        <p:nvSpPr>
          <p:cNvPr id="2364" name="Google Shape;2364;p34"/>
          <p:cNvSpPr txBox="1">
            <a:spLocks noGrp="1"/>
          </p:cNvSpPr>
          <p:nvPr>
            <p:ph type="title" idx="15"/>
          </p:nvPr>
        </p:nvSpPr>
        <p:spPr>
          <a:xfrm>
            <a:off x="720000" y="365760"/>
            <a:ext cx="77040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Generally Speaking…</a:t>
            </a:r>
            <a:endParaRPr/>
          </a:p>
        </p:txBody>
      </p:sp>
      <p:sp>
        <p:nvSpPr>
          <p:cNvPr id="2365" name="Google Shape;2365;p34"/>
          <p:cNvSpPr txBox="1">
            <a:spLocks noGrp="1"/>
          </p:cNvSpPr>
          <p:nvPr>
            <p:ph type="title" idx="4"/>
          </p:nvPr>
        </p:nvSpPr>
        <p:spPr>
          <a:xfrm>
            <a:off x="2141661" y="2826217"/>
            <a:ext cx="2284544" cy="38276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Testing</a:t>
            </a:r>
            <a:endParaRPr/>
          </a:p>
        </p:txBody>
      </p:sp>
      <p:sp>
        <p:nvSpPr>
          <p:cNvPr id="2366" name="Google Shape;2366;p34"/>
          <p:cNvSpPr txBox="1">
            <a:spLocks noGrp="1"/>
          </p:cNvSpPr>
          <p:nvPr>
            <p:ph type="subTitle" idx="1"/>
          </p:nvPr>
        </p:nvSpPr>
        <p:spPr>
          <a:xfrm>
            <a:off x="2141661" y="1924117"/>
            <a:ext cx="1986000" cy="548700"/>
          </a:xfrm>
          <a:prstGeom prst="rect">
            <a:avLst/>
          </a:prstGeom>
        </p:spPr>
        <p:txBody>
          <a:bodyPr spcFirstLastPara="1" wrap="square" lIns="91425" tIns="91425" rIns="91425" bIns="91425" anchor="t" anchorCtr="0">
            <a:noAutofit/>
          </a:bodyPr>
          <a:lstStyle/>
          <a:p>
            <a:pPr marL="0" indent="0"/>
            <a:r>
              <a:rPr lang="en-US"/>
              <a:t>Workflow &amp; configuration documentation lacking</a:t>
            </a:r>
          </a:p>
        </p:txBody>
      </p:sp>
      <p:sp>
        <p:nvSpPr>
          <p:cNvPr id="2367" name="Google Shape;2367;p34"/>
          <p:cNvSpPr txBox="1">
            <a:spLocks noGrp="1"/>
          </p:cNvSpPr>
          <p:nvPr>
            <p:ph type="subTitle" idx="5"/>
          </p:nvPr>
        </p:nvSpPr>
        <p:spPr>
          <a:xfrm>
            <a:off x="2141661" y="3075386"/>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Had to do a lot of testing be</a:t>
            </a:r>
            <a:r>
              <a:rPr lang="en-CA"/>
              <a:t>ca</a:t>
            </a:r>
            <a:r>
              <a:rPr lang="en"/>
              <a:t>use of gaps in documentation</a:t>
            </a:r>
            <a:endParaRPr/>
          </a:p>
        </p:txBody>
      </p:sp>
      <p:sp>
        <p:nvSpPr>
          <p:cNvPr id="2368" name="Google Shape;2368;p34"/>
          <p:cNvSpPr txBox="1">
            <a:spLocks noGrp="1"/>
          </p:cNvSpPr>
          <p:nvPr>
            <p:ph type="title" idx="6"/>
          </p:nvPr>
        </p:nvSpPr>
        <p:spPr>
          <a:xfrm>
            <a:off x="6028126" y="2860336"/>
            <a:ext cx="2395874"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CA"/>
              <a:t>Staff Challenges</a:t>
            </a:r>
            <a:endParaRPr/>
          </a:p>
        </p:txBody>
      </p:sp>
      <p:sp>
        <p:nvSpPr>
          <p:cNvPr id="2369" name="Google Shape;2369;p34"/>
          <p:cNvSpPr txBox="1">
            <a:spLocks noGrp="1"/>
          </p:cNvSpPr>
          <p:nvPr>
            <p:ph type="subTitle" idx="7"/>
          </p:nvPr>
        </p:nvSpPr>
        <p:spPr>
          <a:xfrm>
            <a:off x="6028126" y="3075386"/>
            <a:ext cx="1986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a:t>L</a:t>
            </a:r>
            <a:r>
              <a:rPr lang="en"/>
              <a:t>ots of changes; we did these in stages; workflows change a bit each time.</a:t>
            </a:r>
            <a:endParaRPr/>
          </a:p>
        </p:txBody>
      </p:sp>
      <p:sp>
        <p:nvSpPr>
          <p:cNvPr id="2371" name="Google Shape;2371;p34"/>
          <p:cNvSpPr txBox="1">
            <a:spLocks noGrp="1"/>
          </p:cNvSpPr>
          <p:nvPr>
            <p:ph type="title"/>
          </p:nvPr>
        </p:nvSpPr>
        <p:spPr>
          <a:xfrm>
            <a:off x="2141660" y="1709067"/>
            <a:ext cx="2540343" cy="36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Documentation</a:t>
            </a:r>
            <a:endParaRPr/>
          </a:p>
        </p:txBody>
      </p:sp>
      <p:sp>
        <p:nvSpPr>
          <p:cNvPr id="2374" name="Google Shape;2374;p34"/>
          <p:cNvSpPr/>
          <p:nvPr/>
        </p:nvSpPr>
        <p:spPr>
          <a:xfrm>
            <a:off x="1129874" y="1654686"/>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4"/>
          <p:cNvSpPr/>
          <p:nvPr/>
        </p:nvSpPr>
        <p:spPr>
          <a:xfrm>
            <a:off x="1129874" y="2804574"/>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4"/>
          <p:cNvSpPr/>
          <p:nvPr/>
        </p:nvSpPr>
        <p:spPr>
          <a:xfrm>
            <a:off x="5013599" y="1654686"/>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4"/>
          <p:cNvSpPr/>
          <p:nvPr/>
        </p:nvSpPr>
        <p:spPr>
          <a:xfrm>
            <a:off x="5013599" y="2804574"/>
            <a:ext cx="868800" cy="8688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80" name="Google Shape;2380;p34"/>
          <p:cNvGrpSpPr/>
          <p:nvPr/>
        </p:nvGrpSpPr>
        <p:grpSpPr>
          <a:xfrm>
            <a:off x="5267587" y="1930536"/>
            <a:ext cx="360825" cy="317100"/>
            <a:chOff x="4003575" y="1992975"/>
            <a:chExt cx="360825" cy="317100"/>
          </a:xfrm>
        </p:grpSpPr>
        <p:sp>
          <p:nvSpPr>
            <p:cNvPr id="2381" name="Google Shape;2381;p34"/>
            <p:cNvSpPr/>
            <p:nvPr/>
          </p:nvSpPr>
          <p:spPr>
            <a:xfrm>
              <a:off x="4152050" y="2119925"/>
              <a:ext cx="63850" cy="20850"/>
            </a:xfrm>
            <a:custGeom>
              <a:avLst/>
              <a:gdLst/>
              <a:ahLst/>
              <a:cxnLst/>
              <a:rect l="l" t="t" r="r" b="b"/>
              <a:pathLst>
                <a:path w="2554" h="834" extrusionOk="0">
                  <a:moveTo>
                    <a:pt x="0" y="1"/>
                  </a:moveTo>
                  <a:lnTo>
                    <a:pt x="0" y="834"/>
                  </a:lnTo>
                  <a:lnTo>
                    <a:pt x="2554" y="834"/>
                  </a:lnTo>
                  <a:lnTo>
                    <a:pt x="255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4"/>
            <p:cNvSpPr/>
            <p:nvPr/>
          </p:nvSpPr>
          <p:spPr>
            <a:xfrm>
              <a:off x="4003575" y="2056100"/>
              <a:ext cx="360825" cy="190125"/>
            </a:xfrm>
            <a:custGeom>
              <a:avLst/>
              <a:gdLst/>
              <a:ahLst/>
              <a:cxnLst/>
              <a:rect l="l" t="t" r="r" b="b"/>
              <a:pathLst>
                <a:path w="14433" h="7605" extrusionOk="0">
                  <a:moveTo>
                    <a:pt x="8992" y="1694"/>
                  </a:moveTo>
                  <a:lnTo>
                    <a:pt x="9076" y="1721"/>
                  </a:lnTo>
                  <a:lnTo>
                    <a:pt x="9214" y="1832"/>
                  </a:lnTo>
                  <a:lnTo>
                    <a:pt x="9298" y="1943"/>
                  </a:lnTo>
                  <a:lnTo>
                    <a:pt x="9325" y="2027"/>
                  </a:lnTo>
                  <a:lnTo>
                    <a:pt x="9325" y="2110"/>
                  </a:lnTo>
                  <a:lnTo>
                    <a:pt x="9325" y="3803"/>
                  </a:lnTo>
                  <a:lnTo>
                    <a:pt x="9325" y="3886"/>
                  </a:lnTo>
                  <a:lnTo>
                    <a:pt x="9298" y="3969"/>
                  </a:lnTo>
                  <a:lnTo>
                    <a:pt x="9214" y="4108"/>
                  </a:lnTo>
                  <a:lnTo>
                    <a:pt x="9076" y="4191"/>
                  </a:lnTo>
                  <a:lnTo>
                    <a:pt x="8992" y="4219"/>
                  </a:lnTo>
                  <a:lnTo>
                    <a:pt x="8909" y="4247"/>
                  </a:lnTo>
                  <a:lnTo>
                    <a:pt x="5523" y="4247"/>
                  </a:lnTo>
                  <a:lnTo>
                    <a:pt x="5440" y="4219"/>
                  </a:lnTo>
                  <a:lnTo>
                    <a:pt x="5357" y="4191"/>
                  </a:lnTo>
                  <a:lnTo>
                    <a:pt x="5218" y="4108"/>
                  </a:lnTo>
                  <a:lnTo>
                    <a:pt x="5135" y="3969"/>
                  </a:lnTo>
                  <a:lnTo>
                    <a:pt x="5107" y="3886"/>
                  </a:lnTo>
                  <a:lnTo>
                    <a:pt x="5107" y="3803"/>
                  </a:lnTo>
                  <a:lnTo>
                    <a:pt x="5107" y="2110"/>
                  </a:lnTo>
                  <a:lnTo>
                    <a:pt x="5107" y="2027"/>
                  </a:lnTo>
                  <a:lnTo>
                    <a:pt x="5135" y="1943"/>
                  </a:lnTo>
                  <a:lnTo>
                    <a:pt x="5218" y="1832"/>
                  </a:lnTo>
                  <a:lnTo>
                    <a:pt x="5357" y="1721"/>
                  </a:lnTo>
                  <a:lnTo>
                    <a:pt x="5440" y="1694"/>
                  </a:lnTo>
                  <a:close/>
                  <a:moveTo>
                    <a:pt x="1887" y="1"/>
                  </a:moveTo>
                  <a:lnTo>
                    <a:pt x="1693" y="56"/>
                  </a:lnTo>
                  <a:lnTo>
                    <a:pt x="1499" y="112"/>
                  </a:lnTo>
                  <a:lnTo>
                    <a:pt x="1305" y="167"/>
                  </a:lnTo>
                  <a:lnTo>
                    <a:pt x="1110" y="250"/>
                  </a:lnTo>
                  <a:lnTo>
                    <a:pt x="944" y="361"/>
                  </a:lnTo>
                  <a:lnTo>
                    <a:pt x="777" y="472"/>
                  </a:lnTo>
                  <a:lnTo>
                    <a:pt x="611" y="611"/>
                  </a:lnTo>
                  <a:lnTo>
                    <a:pt x="472" y="778"/>
                  </a:lnTo>
                  <a:lnTo>
                    <a:pt x="361" y="944"/>
                  </a:lnTo>
                  <a:lnTo>
                    <a:pt x="250" y="1111"/>
                  </a:lnTo>
                  <a:lnTo>
                    <a:pt x="167" y="1305"/>
                  </a:lnTo>
                  <a:lnTo>
                    <a:pt x="83" y="1499"/>
                  </a:lnTo>
                  <a:lnTo>
                    <a:pt x="56" y="1694"/>
                  </a:lnTo>
                  <a:lnTo>
                    <a:pt x="0" y="1916"/>
                  </a:lnTo>
                  <a:lnTo>
                    <a:pt x="0" y="2110"/>
                  </a:lnTo>
                  <a:lnTo>
                    <a:pt x="0" y="5912"/>
                  </a:lnTo>
                  <a:lnTo>
                    <a:pt x="6800" y="5912"/>
                  </a:lnTo>
                  <a:lnTo>
                    <a:pt x="6800" y="6772"/>
                  </a:lnTo>
                  <a:lnTo>
                    <a:pt x="6300" y="6772"/>
                  </a:lnTo>
                  <a:lnTo>
                    <a:pt x="6217" y="6800"/>
                  </a:lnTo>
                  <a:lnTo>
                    <a:pt x="6078" y="6883"/>
                  </a:lnTo>
                  <a:lnTo>
                    <a:pt x="5995" y="7022"/>
                  </a:lnTo>
                  <a:lnTo>
                    <a:pt x="5967" y="7105"/>
                  </a:lnTo>
                  <a:lnTo>
                    <a:pt x="5939" y="7189"/>
                  </a:lnTo>
                  <a:lnTo>
                    <a:pt x="5967" y="7272"/>
                  </a:lnTo>
                  <a:lnTo>
                    <a:pt x="5995" y="7355"/>
                  </a:lnTo>
                  <a:lnTo>
                    <a:pt x="6078" y="7494"/>
                  </a:lnTo>
                  <a:lnTo>
                    <a:pt x="6217" y="7577"/>
                  </a:lnTo>
                  <a:lnTo>
                    <a:pt x="6300" y="7605"/>
                  </a:lnTo>
                  <a:lnTo>
                    <a:pt x="8160" y="7605"/>
                  </a:lnTo>
                  <a:lnTo>
                    <a:pt x="8243" y="7577"/>
                  </a:lnTo>
                  <a:lnTo>
                    <a:pt x="8354" y="7494"/>
                  </a:lnTo>
                  <a:lnTo>
                    <a:pt x="8465" y="7355"/>
                  </a:lnTo>
                  <a:lnTo>
                    <a:pt x="8493" y="7272"/>
                  </a:lnTo>
                  <a:lnTo>
                    <a:pt x="8493" y="7189"/>
                  </a:lnTo>
                  <a:lnTo>
                    <a:pt x="8493" y="7105"/>
                  </a:lnTo>
                  <a:lnTo>
                    <a:pt x="8465" y="7022"/>
                  </a:lnTo>
                  <a:lnTo>
                    <a:pt x="8354" y="6883"/>
                  </a:lnTo>
                  <a:lnTo>
                    <a:pt x="8243" y="6800"/>
                  </a:lnTo>
                  <a:lnTo>
                    <a:pt x="8160" y="6772"/>
                  </a:lnTo>
                  <a:lnTo>
                    <a:pt x="7632" y="6772"/>
                  </a:lnTo>
                  <a:lnTo>
                    <a:pt x="7632" y="5912"/>
                  </a:lnTo>
                  <a:lnTo>
                    <a:pt x="14432" y="5912"/>
                  </a:lnTo>
                  <a:lnTo>
                    <a:pt x="14432" y="2110"/>
                  </a:lnTo>
                  <a:lnTo>
                    <a:pt x="14432" y="1916"/>
                  </a:lnTo>
                  <a:lnTo>
                    <a:pt x="14404" y="1694"/>
                  </a:lnTo>
                  <a:lnTo>
                    <a:pt x="14349" y="1499"/>
                  </a:lnTo>
                  <a:lnTo>
                    <a:pt x="14266" y="1305"/>
                  </a:lnTo>
                  <a:lnTo>
                    <a:pt x="14182" y="1111"/>
                  </a:lnTo>
                  <a:lnTo>
                    <a:pt x="14071" y="944"/>
                  </a:lnTo>
                  <a:lnTo>
                    <a:pt x="13960" y="778"/>
                  </a:lnTo>
                  <a:lnTo>
                    <a:pt x="13821" y="611"/>
                  </a:lnTo>
                  <a:lnTo>
                    <a:pt x="13683" y="472"/>
                  </a:lnTo>
                  <a:lnTo>
                    <a:pt x="13516" y="361"/>
                  </a:lnTo>
                  <a:lnTo>
                    <a:pt x="13322" y="250"/>
                  </a:lnTo>
                  <a:lnTo>
                    <a:pt x="13155" y="167"/>
                  </a:lnTo>
                  <a:lnTo>
                    <a:pt x="12961" y="112"/>
                  </a:lnTo>
                  <a:lnTo>
                    <a:pt x="12739" y="56"/>
                  </a:lnTo>
                  <a:lnTo>
                    <a:pt x="1254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4"/>
            <p:cNvSpPr/>
            <p:nvPr/>
          </p:nvSpPr>
          <p:spPr>
            <a:xfrm>
              <a:off x="4025075" y="1992975"/>
              <a:ext cx="127000" cy="43025"/>
            </a:xfrm>
            <a:custGeom>
              <a:avLst/>
              <a:gdLst/>
              <a:ahLst/>
              <a:cxnLst/>
              <a:rect l="l" t="t" r="r" b="b"/>
              <a:pathLst>
                <a:path w="5080" h="1721" extrusionOk="0">
                  <a:moveTo>
                    <a:pt x="334" y="0"/>
                  </a:moveTo>
                  <a:lnTo>
                    <a:pt x="250" y="28"/>
                  </a:lnTo>
                  <a:lnTo>
                    <a:pt x="112" y="111"/>
                  </a:lnTo>
                  <a:lnTo>
                    <a:pt x="28" y="250"/>
                  </a:lnTo>
                  <a:lnTo>
                    <a:pt x="1" y="333"/>
                  </a:lnTo>
                  <a:lnTo>
                    <a:pt x="1" y="416"/>
                  </a:lnTo>
                  <a:lnTo>
                    <a:pt x="1" y="500"/>
                  </a:lnTo>
                  <a:lnTo>
                    <a:pt x="28" y="583"/>
                  </a:lnTo>
                  <a:lnTo>
                    <a:pt x="112" y="722"/>
                  </a:lnTo>
                  <a:lnTo>
                    <a:pt x="250" y="805"/>
                  </a:lnTo>
                  <a:lnTo>
                    <a:pt x="334" y="833"/>
                  </a:lnTo>
                  <a:lnTo>
                    <a:pt x="833" y="833"/>
                  </a:lnTo>
                  <a:lnTo>
                    <a:pt x="833" y="1721"/>
                  </a:lnTo>
                  <a:lnTo>
                    <a:pt x="1055" y="1693"/>
                  </a:lnTo>
                  <a:lnTo>
                    <a:pt x="4247" y="1693"/>
                  </a:lnTo>
                  <a:lnTo>
                    <a:pt x="4247" y="833"/>
                  </a:lnTo>
                  <a:lnTo>
                    <a:pt x="4746" y="833"/>
                  </a:lnTo>
                  <a:lnTo>
                    <a:pt x="4830" y="805"/>
                  </a:lnTo>
                  <a:lnTo>
                    <a:pt x="4968" y="722"/>
                  </a:lnTo>
                  <a:lnTo>
                    <a:pt x="5052" y="583"/>
                  </a:lnTo>
                  <a:lnTo>
                    <a:pt x="5079" y="500"/>
                  </a:lnTo>
                  <a:lnTo>
                    <a:pt x="5079" y="416"/>
                  </a:lnTo>
                  <a:lnTo>
                    <a:pt x="5079" y="333"/>
                  </a:lnTo>
                  <a:lnTo>
                    <a:pt x="5052" y="250"/>
                  </a:lnTo>
                  <a:lnTo>
                    <a:pt x="4968" y="111"/>
                  </a:lnTo>
                  <a:lnTo>
                    <a:pt x="4830" y="28"/>
                  </a:lnTo>
                  <a:lnTo>
                    <a:pt x="474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4"/>
            <p:cNvSpPr/>
            <p:nvPr/>
          </p:nvSpPr>
          <p:spPr>
            <a:xfrm>
              <a:off x="4215875" y="1992975"/>
              <a:ext cx="127700" cy="43025"/>
            </a:xfrm>
            <a:custGeom>
              <a:avLst/>
              <a:gdLst/>
              <a:ahLst/>
              <a:cxnLst/>
              <a:rect l="l" t="t" r="r" b="b"/>
              <a:pathLst>
                <a:path w="5108" h="1721" extrusionOk="0">
                  <a:moveTo>
                    <a:pt x="334" y="0"/>
                  </a:moveTo>
                  <a:lnTo>
                    <a:pt x="251" y="28"/>
                  </a:lnTo>
                  <a:lnTo>
                    <a:pt x="112" y="111"/>
                  </a:lnTo>
                  <a:lnTo>
                    <a:pt x="29" y="250"/>
                  </a:lnTo>
                  <a:lnTo>
                    <a:pt x="1" y="333"/>
                  </a:lnTo>
                  <a:lnTo>
                    <a:pt x="1" y="416"/>
                  </a:lnTo>
                  <a:lnTo>
                    <a:pt x="1" y="500"/>
                  </a:lnTo>
                  <a:lnTo>
                    <a:pt x="29" y="583"/>
                  </a:lnTo>
                  <a:lnTo>
                    <a:pt x="112" y="722"/>
                  </a:lnTo>
                  <a:lnTo>
                    <a:pt x="251" y="805"/>
                  </a:lnTo>
                  <a:lnTo>
                    <a:pt x="334" y="833"/>
                  </a:lnTo>
                  <a:lnTo>
                    <a:pt x="833" y="833"/>
                  </a:lnTo>
                  <a:lnTo>
                    <a:pt x="833" y="1693"/>
                  </a:lnTo>
                  <a:lnTo>
                    <a:pt x="4053" y="1693"/>
                  </a:lnTo>
                  <a:lnTo>
                    <a:pt x="4247" y="1721"/>
                  </a:lnTo>
                  <a:lnTo>
                    <a:pt x="4247" y="833"/>
                  </a:lnTo>
                  <a:lnTo>
                    <a:pt x="4774" y="833"/>
                  </a:lnTo>
                  <a:lnTo>
                    <a:pt x="4858" y="805"/>
                  </a:lnTo>
                  <a:lnTo>
                    <a:pt x="4969" y="722"/>
                  </a:lnTo>
                  <a:lnTo>
                    <a:pt x="5080" y="583"/>
                  </a:lnTo>
                  <a:lnTo>
                    <a:pt x="5107" y="500"/>
                  </a:lnTo>
                  <a:lnTo>
                    <a:pt x="5107" y="416"/>
                  </a:lnTo>
                  <a:lnTo>
                    <a:pt x="5107" y="333"/>
                  </a:lnTo>
                  <a:lnTo>
                    <a:pt x="5080" y="250"/>
                  </a:lnTo>
                  <a:lnTo>
                    <a:pt x="4969" y="111"/>
                  </a:lnTo>
                  <a:lnTo>
                    <a:pt x="4858" y="28"/>
                  </a:lnTo>
                  <a:lnTo>
                    <a:pt x="47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4"/>
            <p:cNvSpPr/>
            <p:nvPr/>
          </p:nvSpPr>
          <p:spPr>
            <a:xfrm>
              <a:off x="4236700" y="2225400"/>
              <a:ext cx="127700" cy="84675"/>
            </a:xfrm>
            <a:custGeom>
              <a:avLst/>
              <a:gdLst/>
              <a:ahLst/>
              <a:cxnLst/>
              <a:rect l="l" t="t" r="r" b="b"/>
              <a:pathLst>
                <a:path w="5108" h="3387" extrusionOk="0">
                  <a:moveTo>
                    <a:pt x="0" y="0"/>
                  </a:moveTo>
                  <a:lnTo>
                    <a:pt x="0" y="2970"/>
                  </a:lnTo>
                  <a:lnTo>
                    <a:pt x="28" y="3053"/>
                  </a:lnTo>
                  <a:lnTo>
                    <a:pt x="56" y="3137"/>
                  </a:lnTo>
                  <a:lnTo>
                    <a:pt x="139" y="3248"/>
                  </a:lnTo>
                  <a:lnTo>
                    <a:pt x="278" y="3359"/>
                  </a:lnTo>
                  <a:lnTo>
                    <a:pt x="361" y="3386"/>
                  </a:lnTo>
                  <a:lnTo>
                    <a:pt x="4774" y="3386"/>
                  </a:lnTo>
                  <a:lnTo>
                    <a:pt x="4857" y="3359"/>
                  </a:lnTo>
                  <a:lnTo>
                    <a:pt x="4996"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34"/>
            <p:cNvSpPr/>
            <p:nvPr/>
          </p:nvSpPr>
          <p:spPr>
            <a:xfrm>
              <a:off x="4003575" y="2225400"/>
              <a:ext cx="127675" cy="84675"/>
            </a:xfrm>
            <a:custGeom>
              <a:avLst/>
              <a:gdLst/>
              <a:ahLst/>
              <a:cxnLst/>
              <a:rect l="l" t="t" r="r" b="b"/>
              <a:pathLst>
                <a:path w="5107" h="3387" extrusionOk="0">
                  <a:moveTo>
                    <a:pt x="0" y="0"/>
                  </a:moveTo>
                  <a:lnTo>
                    <a:pt x="0" y="2970"/>
                  </a:lnTo>
                  <a:lnTo>
                    <a:pt x="0" y="3053"/>
                  </a:lnTo>
                  <a:lnTo>
                    <a:pt x="28" y="3137"/>
                  </a:lnTo>
                  <a:lnTo>
                    <a:pt x="111" y="3248"/>
                  </a:lnTo>
                  <a:lnTo>
                    <a:pt x="250" y="3359"/>
                  </a:lnTo>
                  <a:lnTo>
                    <a:pt x="333" y="3386"/>
                  </a:lnTo>
                  <a:lnTo>
                    <a:pt x="4774" y="3386"/>
                  </a:lnTo>
                  <a:lnTo>
                    <a:pt x="4857" y="3359"/>
                  </a:lnTo>
                  <a:lnTo>
                    <a:pt x="4968" y="3248"/>
                  </a:lnTo>
                  <a:lnTo>
                    <a:pt x="5079" y="3137"/>
                  </a:lnTo>
                  <a:lnTo>
                    <a:pt x="5107" y="3053"/>
                  </a:lnTo>
                  <a:lnTo>
                    <a:pt x="5107" y="2970"/>
                  </a:lnTo>
                  <a:lnTo>
                    <a:pt x="51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7" name="Google Shape;2387;p34"/>
          <p:cNvSpPr/>
          <p:nvPr/>
        </p:nvSpPr>
        <p:spPr>
          <a:xfrm>
            <a:off x="1383862" y="3090836"/>
            <a:ext cx="360825" cy="296275"/>
          </a:xfrm>
          <a:custGeom>
            <a:avLst/>
            <a:gdLst/>
            <a:ahLst/>
            <a:cxnLst/>
            <a:rect l="l" t="t" r="r" b="b"/>
            <a:pathLst>
              <a:path w="14433" h="11851" extrusionOk="0">
                <a:moveTo>
                  <a:pt x="4247" y="5079"/>
                </a:moveTo>
                <a:lnTo>
                  <a:pt x="4247" y="6217"/>
                </a:lnTo>
                <a:lnTo>
                  <a:pt x="3969" y="6106"/>
                </a:lnTo>
                <a:lnTo>
                  <a:pt x="3636" y="5995"/>
                </a:lnTo>
                <a:lnTo>
                  <a:pt x="3331" y="5940"/>
                </a:lnTo>
                <a:lnTo>
                  <a:pt x="2998" y="5912"/>
                </a:lnTo>
                <a:lnTo>
                  <a:pt x="2776" y="5940"/>
                </a:lnTo>
                <a:lnTo>
                  <a:pt x="2554" y="5967"/>
                </a:lnTo>
                <a:lnTo>
                  <a:pt x="2554" y="5079"/>
                </a:lnTo>
                <a:close/>
                <a:moveTo>
                  <a:pt x="7494" y="5912"/>
                </a:moveTo>
                <a:lnTo>
                  <a:pt x="7327" y="6162"/>
                </a:lnTo>
                <a:lnTo>
                  <a:pt x="7189" y="6439"/>
                </a:lnTo>
                <a:lnTo>
                  <a:pt x="7078" y="6689"/>
                </a:lnTo>
                <a:lnTo>
                  <a:pt x="6967" y="6966"/>
                </a:lnTo>
                <a:lnTo>
                  <a:pt x="6911" y="7272"/>
                </a:lnTo>
                <a:lnTo>
                  <a:pt x="6828" y="7549"/>
                </a:lnTo>
                <a:lnTo>
                  <a:pt x="6800" y="7855"/>
                </a:lnTo>
                <a:lnTo>
                  <a:pt x="6800" y="8188"/>
                </a:lnTo>
                <a:lnTo>
                  <a:pt x="6800" y="8465"/>
                </a:lnTo>
                <a:lnTo>
                  <a:pt x="5912" y="8465"/>
                </a:lnTo>
                <a:lnTo>
                  <a:pt x="5856" y="8215"/>
                </a:lnTo>
                <a:lnTo>
                  <a:pt x="5801" y="7993"/>
                </a:lnTo>
                <a:lnTo>
                  <a:pt x="5718" y="7771"/>
                </a:lnTo>
                <a:lnTo>
                  <a:pt x="5634" y="7549"/>
                </a:lnTo>
                <a:lnTo>
                  <a:pt x="5523" y="7355"/>
                </a:lnTo>
                <a:lnTo>
                  <a:pt x="5385" y="7161"/>
                </a:lnTo>
                <a:lnTo>
                  <a:pt x="5246" y="6994"/>
                </a:lnTo>
                <a:lnTo>
                  <a:pt x="5107" y="6828"/>
                </a:lnTo>
                <a:lnTo>
                  <a:pt x="5107" y="5912"/>
                </a:lnTo>
                <a:close/>
                <a:moveTo>
                  <a:pt x="3164" y="6772"/>
                </a:moveTo>
                <a:lnTo>
                  <a:pt x="3359" y="6800"/>
                </a:lnTo>
                <a:lnTo>
                  <a:pt x="3719" y="6883"/>
                </a:lnTo>
                <a:lnTo>
                  <a:pt x="4052" y="7050"/>
                </a:lnTo>
                <a:lnTo>
                  <a:pt x="4330" y="7244"/>
                </a:lnTo>
                <a:lnTo>
                  <a:pt x="4580" y="7494"/>
                </a:lnTo>
                <a:lnTo>
                  <a:pt x="4802" y="7799"/>
                </a:lnTo>
                <a:lnTo>
                  <a:pt x="4968" y="8104"/>
                </a:lnTo>
                <a:lnTo>
                  <a:pt x="5052" y="8465"/>
                </a:lnTo>
                <a:lnTo>
                  <a:pt x="2887" y="8465"/>
                </a:lnTo>
                <a:lnTo>
                  <a:pt x="2831" y="8493"/>
                </a:lnTo>
                <a:lnTo>
                  <a:pt x="2693" y="8576"/>
                </a:lnTo>
                <a:lnTo>
                  <a:pt x="2609" y="8715"/>
                </a:lnTo>
                <a:lnTo>
                  <a:pt x="2582" y="8798"/>
                </a:lnTo>
                <a:lnTo>
                  <a:pt x="2554" y="8881"/>
                </a:lnTo>
                <a:lnTo>
                  <a:pt x="2582" y="8965"/>
                </a:lnTo>
                <a:lnTo>
                  <a:pt x="2609" y="9048"/>
                </a:lnTo>
                <a:lnTo>
                  <a:pt x="2693" y="9187"/>
                </a:lnTo>
                <a:lnTo>
                  <a:pt x="2831" y="9270"/>
                </a:lnTo>
                <a:lnTo>
                  <a:pt x="2887" y="9298"/>
                </a:lnTo>
                <a:lnTo>
                  <a:pt x="5052" y="9298"/>
                </a:lnTo>
                <a:lnTo>
                  <a:pt x="4968" y="9658"/>
                </a:lnTo>
                <a:lnTo>
                  <a:pt x="4802" y="9964"/>
                </a:lnTo>
                <a:lnTo>
                  <a:pt x="4580" y="10269"/>
                </a:lnTo>
                <a:lnTo>
                  <a:pt x="4330" y="10519"/>
                </a:lnTo>
                <a:lnTo>
                  <a:pt x="4052" y="10713"/>
                </a:lnTo>
                <a:lnTo>
                  <a:pt x="3719" y="10880"/>
                </a:lnTo>
                <a:lnTo>
                  <a:pt x="3359" y="10963"/>
                </a:lnTo>
                <a:lnTo>
                  <a:pt x="3164" y="10991"/>
                </a:lnTo>
                <a:lnTo>
                  <a:pt x="2776" y="10991"/>
                </a:lnTo>
                <a:lnTo>
                  <a:pt x="2554" y="10963"/>
                </a:lnTo>
                <a:lnTo>
                  <a:pt x="2360" y="10907"/>
                </a:lnTo>
                <a:lnTo>
                  <a:pt x="2165" y="10824"/>
                </a:lnTo>
                <a:lnTo>
                  <a:pt x="1971" y="10741"/>
                </a:lnTo>
                <a:lnTo>
                  <a:pt x="1804" y="10630"/>
                </a:lnTo>
                <a:lnTo>
                  <a:pt x="1638" y="10519"/>
                </a:lnTo>
                <a:lnTo>
                  <a:pt x="1471" y="10380"/>
                </a:lnTo>
                <a:lnTo>
                  <a:pt x="1333" y="10214"/>
                </a:lnTo>
                <a:lnTo>
                  <a:pt x="1222" y="10075"/>
                </a:lnTo>
                <a:lnTo>
                  <a:pt x="1111" y="9881"/>
                </a:lnTo>
                <a:lnTo>
                  <a:pt x="1000" y="9714"/>
                </a:lnTo>
                <a:lnTo>
                  <a:pt x="944" y="9520"/>
                </a:lnTo>
                <a:lnTo>
                  <a:pt x="889" y="9298"/>
                </a:lnTo>
                <a:lnTo>
                  <a:pt x="861" y="9103"/>
                </a:lnTo>
                <a:lnTo>
                  <a:pt x="833" y="8881"/>
                </a:lnTo>
                <a:lnTo>
                  <a:pt x="861" y="8659"/>
                </a:lnTo>
                <a:lnTo>
                  <a:pt x="889" y="8465"/>
                </a:lnTo>
                <a:lnTo>
                  <a:pt x="944" y="8243"/>
                </a:lnTo>
                <a:lnTo>
                  <a:pt x="1000" y="8049"/>
                </a:lnTo>
                <a:lnTo>
                  <a:pt x="1111" y="7882"/>
                </a:lnTo>
                <a:lnTo>
                  <a:pt x="1222" y="7688"/>
                </a:lnTo>
                <a:lnTo>
                  <a:pt x="1333" y="7549"/>
                </a:lnTo>
                <a:lnTo>
                  <a:pt x="1471" y="7383"/>
                </a:lnTo>
                <a:lnTo>
                  <a:pt x="1638" y="7244"/>
                </a:lnTo>
                <a:lnTo>
                  <a:pt x="1804" y="7133"/>
                </a:lnTo>
                <a:lnTo>
                  <a:pt x="1971" y="7022"/>
                </a:lnTo>
                <a:lnTo>
                  <a:pt x="2165" y="6939"/>
                </a:lnTo>
                <a:lnTo>
                  <a:pt x="2360" y="6855"/>
                </a:lnTo>
                <a:lnTo>
                  <a:pt x="2554" y="6800"/>
                </a:lnTo>
                <a:lnTo>
                  <a:pt x="2776" y="6772"/>
                </a:lnTo>
                <a:close/>
                <a:moveTo>
                  <a:pt x="11601" y="6772"/>
                </a:moveTo>
                <a:lnTo>
                  <a:pt x="11796" y="6800"/>
                </a:lnTo>
                <a:lnTo>
                  <a:pt x="11990" y="6855"/>
                </a:lnTo>
                <a:lnTo>
                  <a:pt x="12184" y="6911"/>
                </a:lnTo>
                <a:lnTo>
                  <a:pt x="12379" y="6994"/>
                </a:lnTo>
                <a:lnTo>
                  <a:pt x="12545" y="7077"/>
                </a:lnTo>
                <a:lnTo>
                  <a:pt x="12712" y="7188"/>
                </a:lnTo>
                <a:lnTo>
                  <a:pt x="12850" y="7299"/>
                </a:lnTo>
                <a:lnTo>
                  <a:pt x="13017" y="7438"/>
                </a:lnTo>
                <a:lnTo>
                  <a:pt x="13128" y="7577"/>
                </a:lnTo>
                <a:lnTo>
                  <a:pt x="13239" y="7744"/>
                </a:lnTo>
                <a:lnTo>
                  <a:pt x="13350" y="7910"/>
                </a:lnTo>
                <a:lnTo>
                  <a:pt x="13433" y="8104"/>
                </a:lnTo>
                <a:lnTo>
                  <a:pt x="13489" y="8271"/>
                </a:lnTo>
                <a:lnTo>
                  <a:pt x="13544" y="8465"/>
                </a:lnTo>
                <a:lnTo>
                  <a:pt x="13572" y="8687"/>
                </a:lnTo>
                <a:lnTo>
                  <a:pt x="13600" y="8881"/>
                </a:lnTo>
                <a:lnTo>
                  <a:pt x="13572" y="9103"/>
                </a:lnTo>
                <a:lnTo>
                  <a:pt x="13544" y="9298"/>
                </a:lnTo>
                <a:lnTo>
                  <a:pt x="13489" y="9520"/>
                </a:lnTo>
                <a:lnTo>
                  <a:pt x="13433" y="9714"/>
                </a:lnTo>
                <a:lnTo>
                  <a:pt x="13322" y="9881"/>
                </a:lnTo>
                <a:lnTo>
                  <a:pt x="13211" y="10075"/>
                </a:lnTo>
                <a:lnTo>
                  <a:pt x="13100" y="10214"/>
                </a:lnTo>
                <a:lnTo>
                  <a:pt x="12961" y="10380"/>
                </a:lnTo>
                <a:lnTo>
                  <a:pt x="12795" y="10519"/>
                </a:lnTo>
                <a:lnTo>
                  <a:pt x="12628" y="10630"/>
                </a:lnTo>
                <a:lnTo>
                  <a:pt x="12462" y="10741"/>
                </a:lnTo>
                <a:lnTo>
                  <a:pt x="12268" y="10824"/>
                </a:lnTo>
                <a:lnTo>
                  <a:pt x="12073" y="10907"/>
                </a:lnTo>
                <a:lnTo>
                  <a:pt x="11879" y="10963"/>
                </a:lnTo>
                <a:lnTo>
                  <a:pt x="11657" y="10991"/>
                </a:lnTo>
                <a:lnTo>
                  <a:pt x="11241" y="10991"/>
                </a:lnTo>
                <a:lnTo>
                  <a:pt x="11019" y="10963"/>
                </a:lnTo>
                <a:lnTo>
                  <a:pt x="10824" y="10907"/>
                </a:lnTo>
                <a:lnTo>
                  <a:pt x="10630" y="10824"/>
                </a:lnTo>
                <a:lnTo>
                  <a:pt x="10436" y="10741"/>
                </a:lnTo>
                <a:lnTo>
                  <a:pt x="10269" y="10630"/>
                </a:lnTo>
                <a:lnTo>
                  <a:pt x="10103" y="10519"/>
                </a:lnTo>
                <a:lnTo>
                  <a:pt x="9964" y="10380"/>
                </a:lnTo>
                <a:lnTo>
                  <a:pt x="9825" y="10214"/>
                </a:lnTo>
                <a:lnTo>
                  <a:pt x="9686" y="10075"/>
                </a:lnTo>
                <a:lnTo>
                  <a:pt x="9575" y="9881"/>
                </a:lnTo>
                <a:lnTo>
                  <a:pt x="9492" y="9714"/>
                </a:lnTo>
                <a:lnTo>
                  <a:pt x="9437" y="9520"/>
                </a:lnTo>
                <a:lnTo>
                  <a:pt x="9381" y="9298"/>
                </a:lnTo>
                <a:lnTo>
                  <a:pt x="9353" y="9103"/>
                </a:lnTo>
                <a:lnTo>
                  <a:pt x="9326" y="8881"/>
                </a:lnTo>
                <a:lnTo>
                  <a:pt x="9353" y="8548"/>
                </a:lnTo>
                <a:lnTo>
                  <a:pt x="9437" y="8215"/>
                </a:lnTo>
                <a:lnTo>
                  <a:pt x="9575" y="7910"/>
                </a:lnTo>
                <a:lnTo>
                  <a:pt x="9742" y="7633"/>
                </a:lnTo>
                <a:lnTo>
                  <a:pt x="9936" y="7410"/>
                </a:lnTo>
                <a:lnTo>
                  <a:pt x="10186" y="7188"/>
                </a:lnTo>
                <a:lnTo>
                  <a:pt x="10464" y="7022"/>
                </a:lnTo>
                <a:lnTo>
                  <a:pt x="10769" y="6883"/>
                </a:lnTo>
                <a:lnTo>
                  <a:pt x="10935" y="8909"/>
                </a:lnTo>
                <a:lnTo>
                  <a:pt x="10963" y="9020"/>
                </a:lnTo>
                <a:lnTo>
                  <a:pt x="10991" y="9076"/>
                </a:lnTo>
                <a:lnTo>
                  <a:pt x="11102" y="9214"/>
                </a:lnTo>
                <a:lnTo>
                  <a:pt x="11241" y="9298"/>
                </a:lnTo>
                <a:lnTo>
                  <a:pt x="11490" y="9298"/>
                </a:lnTo>
                <a:lnTo>
                  <a:pt x="11574" y="9270"/>
                </a:lnTo>
                <a:lnTo>
                  <a:pt x="11685" y="9159"/>
                </a:lnTo>
                <a:lnTo>
                  <a:pt x="11768" y="9020"/>
                </a:lnTo>
                <a:lnTo>
                  <a:pt x="11796" y="8937"/>
                </a:lnTo>
                <a:lnTo>
                  <a:pt x="11796" y="8854"/>
                </a:lnTo>
                <a:lnTo>
                  <a:pt x="11601" y="6772"/>
                </a:lnTo>
                <a:close/>
                <a:moveTo>
                  <a:pt x="7966" y="0"/>
                </a:moveTo>
                <a:lnTo>
                  <a:pt x="7910" y="28"/>
                </a:lnTo>
                <a:lnTo>
                  <a:pt x="7771" y="111"/>
                </a:lnTo>
                <a:lnTo>
                  <a:pt x="7660" y="250"/>
                </a:lnTo>
                <a:lnTo>
                  <a:pt x="7660" y="333"/>
                </a:lnTo>
                <a:lnTo>
                  <a:pt x="7633" y="417"/>
                </a:lnTo>
                <a:lnTo>
                  <a:pt x="7660" y="500"/>
                </a:lnTo>
                <a:lnTo>
                  <a:pt x="7660" y="583"/>
                </a:lnTo>
                <a:lnTo>
                  <a:pt x="7771" y="722"/>
                </a:lnTo>
                <a:lnTo>
                  <a:pt x="7910" y="805"/>
                </a:lnTo>
                <a:lnTo>
                  <a:pt x="7966" y="833"/>
                </a:lnTo>
                <a:lnTo>
                  <a:pt x="10214" y="833"/>
                </a:lnTo>
                <a:lnTo>
                  <a:pt x="10519" y="4219"/>
                </a:lnTo>
                <a:lnTo>
                  <a:pt x="10214" y="4247"/>
                </a:lnTo>
                <a:lnTo>
                  <a:pt x="9908" y="4302"/>
                </a:lnTo>
                <a:lnTo>
                  <a:pt x="9603" y="4385"/>
                </a:lnTo>
                <a:lnTo>
                  <a:pt x="9326" y="4469"/>
                </a:lnTo>
                <a:lnTo>
                  <a:pt x="9048" y="4580"/>
                </a:lnTo>
                <a:lnTo>
                  <a:pt x="8771" y="4718"/>
                </a:lnTo>
                <a:lnTo>
                  <a:pt x="8521" y="4885"/>
                </a:lnTo>
                <a:lnTo>
                  <a:pt x="8271" y="5079"/>
                </a:lnTo>
                <a:lnTo>
                  <a:pt x="5107" y="5079"/>
                </a:lnTo>
                <a:lnTo>
                  <a:pt x="5107" y="2526"/>
                </a:lnTo>
                <a:lnTo>
                  <a:pt x="6467" y="2526"/>
                </a:lnTo>
                <a:lnTo>
                  <a:pt x="6523" y="2498"/>
                </a:lnTo>
                <a:lnTo>
                  <a:pt x="6661" y="2415"/>
                </a:lnTo>
                <a:lnTo>
                  <a:pt x="6772" y="2276"/>
                </a:lnTo>
                <a:lnTo>
                  <a:pt x="6772" y="2193"/>
                </a:lnTo>
                <a:lnTo>
                  <a:pt x="6800" y="2110"/>
                </a:lnTo>
                <a:lnTo>
                  <a:pt x="6772" y="2026"/>
                </a:lnTo>
                <a:lnTo>
                  <a:pt x="6772" y="1943"/>
                </a:lnTo>
                <a:lnTo>
                  <a:pt x="6661" y="1804"/>
                </a:lnTo>
                <a:lnTo>
                  <a:pt x="6523" y="1721"/>
                </a:lnTo>
                <a:lnTo>
                  <a:pt x="6467" y="1693"/>
                </a:lnTo>
                <a:lnTo>
                  <a:pt x="3747" y="1693"/>
                </a:lnTo>
                <a:lnTo>
                  <a:pt x="3664" y="1721"/>
                </a:lnTo>
                <a:lnTo>
                  <a:pt x="3525" y="1804"/>
                </a:lnTo>
                <a:lnTo>
                  <a:pt x="3442" y="1943"/>
                </a:lnTo>
                <a:lnTo>
                  <a:pt x="3414" y="2026"/>
                </a:lnTo>
                <a:lnTo>
                  <a:pt x="3414" y="2110"/>
                </a:lnTo>
                <a:lnTo>
                  <a:pt x="3414" y="2193"/>
                </a:lnTo>
                <a:lnTo>
                  <a:pt x="3442" y="2276"/>
                </a:lnTo>
                <a:lnTo>
                  <a:pt x="3525" y="2415"/>
                </a:lnTo>
                <a:lnTo>
                  <a:pt x="3664" y="2498"/>
                </a:lnTo>
                <a:lnTo>
                  <a:pt x="3747" y="2526"/>
                </a:lnTo>
                <a:lnTo>
                  <a:pt x="4247" y="2526"/>
                </a:lnTo>
                <a:lnTo>
                  <a:pt x="4247" y="4219"/>
                </a:lnTo>
                <a:lnTo>
                  <a:pt x="417" y="4219"/>
                </a:lnTo>
                <a:lnTo>
                  <a:pt x="334" y="4247"/>
                </a:lnTo>
                <a:lnTo>
                  <a:pt x="250" y="4274"/>
                </a:lnTo>
                <a:lnTo>
                  <a:pt x="111" y="4358"/>
                </a:lnTo>
                <a:lnTo>
                  <a:pt x="28" y="4496"/>
                </a:lnTo>
                <a:lnTo>
                  <a:pt x="0" y="4552"/>
                </a:lnTo>
                <a:lnTo>
                  <a:pt x="0" y="4663"/>
                </a:lnTo>
                <a:lnTo>
                  <a:pt x="0" y="4746"/>
                </a:lnTo>
                <a:lnTo>
                  <a:pt x="28" y="4802"/>
                </a:lnTo>
                <a:lnTo>
                  <a:pt x="111" y="4940"/>
                </a:lnTo>
                <a:lnTo>
                  <a:pt x="250" y="5051"/>
                </a:lnTo>
                <a:lnTo>
                  <a:pt x="334" y="5051"/>
                </a:lnTo>
                <a:lnTo>
                  <a:pt x="417" y="5079"/>
                </a:lnTo>
                <a:lnTo>
                  <a:pt x="1721" y="5079"/>
                </a:lnTo>
                <a:lnTo>
                  <a:pt x="1721" y="6217"/>
                </a:lnTo>
                <a:lnTo>
                  <a:pt x="1360" y="6411"/>
                </a:lnTo>
                <a:lnTo>
                  <a:pt x="1027" y="6661"/>
                </a:lnTo>
                <a:lnTo>
                  <a:pt x="722" y="6966"/>
                </a:lnTo>
                <a:lnTo>
                  <a:pt x="472" y="7299"/>
                </a:lnTo>
                <a:lnTo>
                  <a:pt x="278" y="7660"/>
                </a:lnTo>
                <a:lnTo>
                  <a:pt x="111" y="8049"/>
                </a:lnTo>
                <a:lnTo>
                  <a:pt x="28" y="8437"/>
                </a:lnTo>
                <a:lnTo>
                  <a:pt x="0" y="8659"/>
                </a:lnTo>
                <a:lnTo>
                  <a:pt x="0" y="8881"/>
                </a:lnTo>
                <a:lnTo>
                  <a:pt x="0" y="9187"/>
                </a:lnTo>
                <a:lnTo>
                  <a:pt x="56" y="9464"/>
                </a:lnTo>
                <a:lnTo>
                  <a:pt x="139" y="9770"/>
                </a:lnTo>
                <a:lnTo>
                  <a:pt x="222" y="10019"/>
                </a:lnTo>
                <a:lnTo>
                  <a:pt x="361" y="10297"/>
                </a:lnTo>
                <a:lnTo>
                  <a:pt x="500" y="10547"/>
                </a:lnTo>
                <a:lnTo>
                  <a:pt x="694" y="10769"/>
                </a:lnTo>
                <a:lnTo>
                  <a:pt x="889" y="10963"/>
                </a:lnTo>
                <a:lnTo>
                  <a:pt x="1083" y="11157"/>
                </a:lnTo>
                <a:lnTo>
                  <a:pt x="1333" y="11324"/>
                </a:lnTo>
                <a:lnTo>
                  <a:pt x="1582" y="11490"/>
                </a:lnTo>
                <a:lnTo>
                  <a:pt x="1832" y="11601"/>
                </a:lnTo>
                <a:lnTo>
                  <a:pt x="2110" y="11712"/>
                </a:lnTo>
                <a:lnTo>
                  <a:pt x="2387" y="11795"/>
                </a:lnTo>
                <a:lnTo>
                  <a:pt x="2693" y="11823"/>
                </a:lnTo>
                <a:lnTo>
                  <a:pt x="2998" y="11851"/>
                </a:lnTo>
                <a:lnTo>
                  <a:pt x="3248" y="11823"/>
                </a:lnTo>
                <a:lnTo>
                  <a:pt x="3525" y="11795"/>
                </a:lnTo>
                <a:lnTo>
                  <a:pt x="3803" y="11740"/>
                </a:lnTo>
                <a:lnTo>
                  <a:pt x="4052" y="11657"/>
                </a:lnTo>
                <a:lnTo>
                  <a:pt x="4274" y="11546"/>
                </a:lnTo>
                <a:lnTo>
                  <a:pt x="4497" y="11407"/>
                </a:lnTo>
                <a:lnTo>
                  <a:pt x="4719" y="11268"/>
                </a:lnTo>
                <a:lnTo>
                  <a:pt x="4913" y="11102"/>
                </a:lnTo>
                <a:lnTo>
                  <a:pt x="5107" y="10935"/>
                </a:lnTo>
                <a:lnTo>
                  <a:pt x="5274" y="10741"/>
                </a:lnTo>
                <a:lnTo>
                  <a:pt x="5440" y="10519"/>
                </a:lnTo>
                <a:lnTo>
                  <a:pt x="5579" y="10297"/>
                </a:lnTo>
                <a:lnTo>
                  <a:pt x="5690" y="10075"/>
                </a:lnTo>
                <a:lnTo>
                  <a:pt x="5773" y="9825"/>
                </a:lnTo>
                <a:lnTo>
                  <a:pt x="5856" y="9575"/>
                </a:lnTo>
                <a:lnTo>
                  <a:pt x="5912" y="9298"/>
                </a:lnTo>
                <a:lnTo>
                  <a:pt x="7300" y="9298"/>
                </a:lnTo>
                <a:lnTo>
                  <a:pt x="7383" y="9270"/>
                </a:lnTo>
                <a:lnTo>
                  <a:pt x="7522" y="9187"/>
                </a:lnTo>
                <a:lnTo>
                  <a:pt x="7605" y="9048"/>
                </a:lnTo>
                <a:lnTo>
                  <a:pt x="7633" y="8965"/>
                </a:lnTo>
                <a:lnTo>
                  <a:pt x="7633" y="8881"/>
                </a:lnTo>
                <a:lnTo>
                  <a:pt x="7633" y="8188"/>
                </a:lnTo>
                <a:lnTo>
                  <a:pt x="7660" y="7855"/>
                </a:lnTo>
                <a:lnTo>
                  <a:pt x="7688" y="7549"/>
                </a:lnTo>
                <a:lnTo>
                  <a:pt x="7771" y="7272"/>
                </a:lnTo>
                <a:lnTo>
                  <a:pt x="7882" y="6966"/>
                </a:lnTo>
                <a:lnTo>
                  <a:pt x="7993" y="6717"/>
                </a:lnTo>
                <a:lnTo>
                  <a:pt x="8132" y="6467"/>
                </a:lnTo>
                <a:lnTo>
                  <a:pt x="8299" y="6217"/>
                </a:lnTo>
                <a:lnTo>
                  <a:pt x="8493" y="5995"/>
                </a:lnTo>
                <a:lnTo>
                  <a:pt x="8715" y="5801"/>
                </a:lnTo>
                <a:lnTo>
                  <a:pt x="8937" y="5607"/>
                </a:lnTo>
                <a:lnTo>
                  <a:pt x="9159" y="5468"/>
                </a:lnTo>
                <a:lnTo>
                  <a:pt x="9437" y="5329"/>
                </a:lnTo>
                <a:lnTo>
                  <a:pt x="9686" y="5218"/>
                </a:lnTo>
                <a:lnTo>
                  <a:pt x="9964" y="5135"/>
                </a:lnTo>
                <a:lnTo>
                  <a:pt x="10269" y="5079"/>
                </a:lnTo>
                <a:lnTo>
                  <a:pt x="10602" y="5079"/>
                </a:lnTo>
                <a:lnTo>
                  <a:pt x="10686" y="6023"/>
                </a:lnTo>
                <a:lnTo>
                  <a:pt x="10436" y="6106"/>
                </a:lnTo>
                <a:lnTo>
                  <a:pt x="10214" y="6189"/>
                </a:lnTo>
                <a:lnTo>
                  <a:pt x="10019" y="6300"/>
                </a:lnTo>
                <a:lnTo>
                  <a:pt x="9797" y="6439"/>
                </a:lnTo>
                <a:lnTo>
                  <a:pt x="9603" y="6578"/>
                </a:lnTo>
                <a:lnTo>
                  <a:pt x="9437" y="6717"/>
                </a:lnTo>
                <a:lnTo>
                  <a:pt x="9270" y="6883"/>
                </a:lnTo>
                <a:lnTo>
                  <a:pt x="9104" y="7077"/>
                </a:lnTo>
                <a:lnTo>
                  <a:pt x="8965" y="7272"/>
                </a:lnTo>
                <a:lnTo>
                  <a:pt x="8854" y="7466"/>
                </a:lnTo>
                <a:lnTo>
                  <a:pt x="8743" y="7688"/>
                </a:lnTo>
                <a:lnTo>
                  <a:pt x="8660" y="7910"/>
                </a:lnTo>
                <a:lnTo>
                  <a:pt x="8576" y="8132"/>
                </a:lnTo>
                <a:lnTo>
                  <a:pt x="8521" y="8382"/>
                </a:lnTo>
                <a:lnTo>
                  <a:pt x="8493" y="8632"/>
                </a:lnTo>
                <a:lnTo>
                  <a:pt x="8493" y="8881"/>
                </a:lnTo>
                <a:lnTo>
                  <a:pt x="8493" y="9187"/>
                </a:lnTo>
                <a:lnTo>
                  <a:pt x="8549" y="9464"/>
                </a:lnTo>
                <a:lnTo>
                  <a:pt x="8632" y="9770"/>
                </a:lnTo>
                <a:lnTo>
                  <a:pt x="8715" y="10019"/>
                </a:lnTo>
                <a:lnTo>
                  <a:pt x="8854" y="10297"/>
                </a:lnTo>
                <a:lnTo>
                  <a:pt x="8993" y="10547"/>
                </a:lnTo>
                <a:lnTo>
                  <a:pt x="9159" y="10769"/>
                </a:lnTo>
                <a:lnTo>
                  <a:pt x="9353" y="10963"/>
                </a:lnTo>
                <a:lnTo>
                  <a:pt x="9575" y="11157"/>
                </a:lnTo>
                <a:lnTo>
                  <a:pt x="9797" y="11324"/>
                </a:lnTo>
                <a:lnTo>
                  <a:pt x="10047" y="11490"/>
                </a:lnTo>
                <a:lnTo>
                  <a:pt x="10297" y="11601"/>
                </a:lnTo>
                <a:lnTo>
                  <a:pt x="10575" y="11712"/>
                </a:lnTo>
                <a:lnTo>
                  <a:pt x="10852" y="11795"/>
                </a:lnTo>
                <a:lnTo>
                  <a:pt x="11157" y="11823"/>
                </a:lnTo>
                <a:lnTo>
                  <a:pt x="11435" y="11851"/>
                </a:lnTo>
                <a:lnTo>
                  <a:pt x="11740" y="11823"/>
                </a:lnTo>
                <a:lnTo>
                  <a:pt x="12045" y="11795"/>
                </a:lnTo>
                <a:lnTo>
                  <a:pt x="12323" y="11712"/>
                </a:lnTo>
                <a:lnTo>
                  <a:pt x="12601" y="11601"/>
                </a:lnTo>
                <a:lnTo>
                  <a:pt x="12850" y="11490"/>
                </a:lnTo>
                <a:lnTo>
                  <a:pt x="13100" y="11324"/>
                </a:lnTo>
                <a:lnTo>
                  <a:pt x="13350" y="11157"/>
                </a:lnTo>
                <a:lnTo>
                  <a:pt x="13544" y="10963"/>
                </a:lnTo>
                <a:lnTo>
                  <a:pt x="13738" y="10769"/>
                </a:lnTo>
                <a:lnTo>
                  <a:pt x="13933" y="10547"/>
                </a:lnTo>
                <a:lnTo>
                  <a:pt x="14071" y="10297"/>
                </a:lnTo>
                <a:lnTo>
                  <a:pt x="14210" y="10019"/>
                </a:lnTo>
                <a:lnTo>
                  <a:pt x="14294" y="9770"/>
                </a:lnTo>
                <a:lnTo>
                  <a:pt x="14377" y="9464"/>
                </a:lnTo>
                <a:lnTo>
                  <a:pt x="14432" y="9187"/>
                </a:lnTo>
                <a:lnTo>
                  <a:pt x="14432" y="8881"/>
                </a:lnTo>
                <a:lnTo>
                  <a:pt x="14432" y="8576"/>
                </a:lnTo>
                <a:lnTo>
                  <a:pt x="14377" y="8299"/>
                </a:lnTo>
                <a:lnTo>
                  <a:pt x="14294" y="8021"/>
                </a:lnTo>
                <a:lnTo>
                  <a:pt x="14210" y="7744"/>
                </a:lnTo>
                <a:lnTo>
                  <a:pt x="14071" y="7494"/>
                </a:lnTo>
                <a:lnTo>
                  <a:pt x="13933" y="7244"/>
                </a:lnTo>
                <a:lnTo>
                  <a:pt x="13766" y="7022"/>
                </a:lnTo>
                <a:lnTo>
                  <a:pt x="13572" y="6828"/>
                </a:lnTo>
                <a:lnTo>
                  <a:pt x="13378" y="6633"/>
                </a:lnTo>
                <a:lnTo>
                  <a:pt x="13156" y="6467"/>
                </a:lnTo>
                <a:lnTo>
                  <a:pt x="12906" y="6300"/>
                </a:lnTo>
                <a:lnTo>
                  <a:pt x="12656" y="6189"/>
                </a:lnTo>
                <a:lnTo>
                  <a:pt x="12379" y="6078"/>
                </a:lnTo>
                <a:lnTo>
                  <a:pt x="12101" y="5995"/>
                </a:lnTo>
                <a:lnTo>
                  <a:pt x="11823" y="5940"/>
                </a:lnTo>
                <a:lnTo>
                  <a:pt x="11518" y="5940"/>
                </a:lnTo>
                <a:lnTo>
                  <a:pt x="11435" y="5079"/>
                </a:lnTo>
                <a:lnTo>
                  <a:pt x="12295" y="5079"/>
                </a:lnTo>
                <a:lnTo>
                  <a:pt x="12545" y="5051"/>
                </a:lnTo>
                <a:lnTo>
                  <a:pt x="12795" y="4968"/>
                </a:lnTo>
                <a:lnTo>
                  <a:pt x="12989" y="4857"/>
                </a:lnTo>
                <a:lnTo>
                  <a:pt x="13183" y="4691"/>
                </a:lnTo>
                <a:lnTo>
                  <a:pt x="13350" y="4524"/>
                </a:lnTo>
                <a:lnTo>
                  <a:pt x="13461" y="4302"/>
                </a:lnTo>
                <a:lnTo>
                  <a:pt x="13544" y="4052"/>
                </a:lnTo>
                <a:lnTo>
                  <a:pt x="13572" y="3803"/>
                </a:lnTo>
                <a:lnTo>
                  <a:pt x="13572" y="2110"/>
                </a:lnTo>
                <a:lnTo>
                  <a:pt x="13544" y="2026"/>
                </a:lnTo>
                <a:lnTo>
                  <a:pt x="13516" y="1943"/>
                </a:lnTo>
                <a:lnTo>
                  <a:pt x="13433" y="1804"/>
                </a:lnTo>
                <a:lnTo>
                  <a:pt x="13294" y="1721"/>
                </a:lnTo>
                <a:lnTo>
                  <a:pt x="13211" y="1693"/>
                </a:lnTo>
                <a:lnTo>
                  <a:pt x="11130" y="1693"/>
                </a:lnTo>
                <a:lnTo>
                  <a:pt x="11019" y="389"/>
                </a:lnTo>
                <a:lnTo>
                  <a:pt x="10991" y="222"/>
                </a:lnTo>
                <a:lnTo>
                  <a:pt x="10880" y="111"/>
                </a:lnTo>
                <a:lnTo>
                  <a:pt x="10769" y="28"/>
                </a:lnTo>
                <a:lnTo>
                  <a:pt x="1060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05" name="Google Shape;2405;p34"/>
          <p:cNvGrpSpPr/>
          <p:nvPr/>
        </p:nvGrpSpPr>
        <p:grpSpPr>
          <a:xfrm>
            <a:off x="1383862" y="1908324"/>
            <a:ext cx="360825" cy="361525"/>
            <a:chOff x="270025" y="2684700"/>
            <a:chExt cx="360825" cy="361525"/>
          </a:xfrm>
        </p:grpSpPr>
        <p:sp>
          <p:nvSpPr>
            <p:cNvPr id="2406" name="Google Shape;2406;p34"/>
            <p:cNvSpPr/>
            <p:nvPr/>
          </p:nvSpPr>
          <p:spPr>
            <a:xfrm>
              <a:off x="312350" y="2727025"/>
              <a:ext cx="63175" cy="63875"/>
            </a:xfrm>
            <a:custGeom>
              <a:avLst/>
              <a:gdLst/>
              <a:ahLst/>
              <a:cxnLst/>
              <a:rect l="l" t="t" r="r" b="b"/>
              <a:pathLst>
                <a:path w="2527" h="2555" extrusionOk="0">
                  <a:moveTo>
                    <a:pt x="1250" y="1"/>
                  </a:moveTo>
                  <a:lnTo>
                    <a:pt x="1000" y="29"/>
                  </a:lnTo>
                  <a:lnTo>
                    <a:pt x="778" y="112"/>
                  </a:lnTo>
                  <a:lnTo>
                    <a:pt x="556" y="223"/>
                  </a:lnTo>
                  <a:lnTo>
                    <a:pt x="361" y="389"/>
                  </a:lnTo>
                  <a:lnTo>
                    <a:pt x="195" y="556"/>
                  </a:lnTo>
                  <a:lnTo>
                    <a:pt x="84" y="778"/>
                  </a:lnTo>
                  <a:lnTo>
                    <a:pt x="28" y="1028"/>
                  </a:lnTo>
                  <a:lnTo>
                    <a:pt x="1" y="1278"/>
                  </a:lnTo>
                  <a:lnTo>
                    <a:pt x="28" y="1527"/>
                  </a:lnTo>
                  <a:lnTo>
                    <a:pt x="84" y="1777"/>
                  </a:lnTo>
                  <a:lnTo>
                    <a:pt x="195" y="1999"/>
                  </a:lnTo>
                  <a:lnTo>
                    <a:pt x="361" y="2166"/>
                  </a:lnTo>
                  <a:lnTo>
                    <a:pt x="556" y="2332"/>
                  </a:lnTo>
                  <a:lnTo>
                    <a:pt x="778" y="2443"/>
                  </a:lnTo>
                  <a:lnTo>
                    <a:pt x="1000" y="2526"/>
                  </a:lnTo>
                  <a:lnTo>
                    <a:pt x="1250" y="2554"/>
                  </a:lnTo>
                  <a:lnTo>
                    <a:pt x="1527" y="2526"/>
                  </a:lnTo>
                  <a:lnTo>
                    <a:pt x="1749" y="2443"/>
                  </a:lnTo>
                  <a:lnTo>
                    <a:pt x="1971" y="2332"/>
                  </a:lnTo>
                  <a:lnTo>
                    <a:pt x="2165" y="2166"/>
                  </a:lnTo>
                  <a:lnTo>
                    <a:pt x="2304" y="1999"/>
                  </a:lnTo>
                  <a:lnTo>
                    <a:pt x="2415" y="1777"/>
                  </a:lnTo>
                  <a:lnTo>
                    <a:pt x="2498" y="1527"/>
                  </a:lnTo>
                  <a:lnTo>
                    <a:pt x="2526" y="1278"/>
                  </a:lnTo>
                  <a:lnTo>
                    <a:pt x="2498" y="1028"/>
                  </a:lnTo>
                  <a:lnTo>
                    <a:pt x="2415" y="778"/>
                  </a:lnTo>
                  <a:lnTo>
                    <a:pt x="2304" y="556"/>
                  </a:lnTo>
                  <a:lnTo>
                    <a:pt x="2165" y="389"/>
                  </a:lnTo>
                  <a:lnTo>
                    <a:pt x="1971" y="223"/>
                  </a:lnTo>
                  <a:lnTo>
                    <a:pt x="1749" y="112"/>
                  </a:lnTo>
                  <a:lnTo>
                    <a:pt x="1527" y="29"/>
                  </a:lnTo>
                  <a:lnTo>
                    <a:pt x="125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4"/>
            <p:cNvSpPr/>
            <p:nvPr/>
          </p:nvSpPr>
          <p:spPr>
            <a:xfrm>
              <a:off x="370625" y="2786000"/>
              <a:ext cx="28475" cy="28475"/>
            </a:xfrm>
            <a:custGeom>
              <a:avLst/>
              <a:gdLst/>
              <a:ahLst/>
              <a:cxnLst/>
              <a:rect l="l" t="t" r="r" b="b"/>
              <a:pathLst>
                <a:path w="1139" h="1139" extrusionOk="0">
                  <a:moveTo>
                    <a:pt x="417" y="1"/>
                  </a:moveTo>
                  <a:lnTo>
                    <a:pt x="251" y="29"/>
                  </a:lnTo>
                  <a:lnTo>
                    <a:pt x="195" y="56"/>
                  </a:lnTo>
                  <a:lnTo>
                    <a:pt x="112" y="112"/>
                  </a:lnTo>
                  <a:lnTo>
                    <a:pt x="84" y="167"/>
                  </a:lnTo>
                  <a:lnTo>
                    <a:pt x="29" y="251"/>
                  </a:lnTo>
                  <a:lnTo>
                    <a:pt x="1" y="417"/>
                  </a:lnTo>
                  <a:lnTo>
                    <a:pt x="29" y="584"/>
                  </a:lnTo>
                  <a:lnTo>
                    <a:pt x="84" y="639"/>
                  </a:lnTo>
                  <a:lnTo>
                    <a:pt x="112" y="723"/>
                  </a:lnTo>
                  <a:lnTo>
                    <a:pt x="417" y="1000"/>
                  </a:lnTo>
                  <a:lnTo>
                    <a:pt x="500" y="1056"/>
                  </a:lnTo>
                  <a:lnTo>
                    <a:pt x="556" y="1111"/>
                  </a:lnTo>
                  <a:lnTo>
                    <a:pt x="723" y="1139"/>
                  </a:lnTo>
                  <a:lnTo>
                    <a:pt x="889" y="1111"/>
                  </a:lnTo>
                  <a:lnTo>
                    <a:pt x="945" y="1056"/>
                  </a:lnTo>
                  <a:lnTo>
                    <a:pt x="1028" y="1000"/>
                  </a:lnTo>
                  <a:lnTo>
                    <a:pt x="1083" y="945"/>
                  </a:lnTo>
                  <a:lnTo>
                    <a:pt x="1111" y="861"/>
                  </a:lnTo>
                  <a:lnTo>
                    <a:pt x="1139" y="723"/>
                  </a:lnTo>
                  <a:lnTo>
                    <a:pt x="1111" y="556"/>
                  </a:lnTo>
                  <a:lnTo>
                    <a:pt x="1083" y="473"/>
                  </a:lnTo>
                  <a:lnTo>
                    <a:pt x="1028" y="417"/>
                  </a:lnTo>
                  <a:lnTo>
                    <a:pt x="723" y="112"/>
                  </a:lnTo>
                  <a:lnTo>
                    <a:pt x="667" y="56"/>
                  </a:lnTo>
                  <a:lnTo>
                    <a:pt x="584"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4"/>
            <p:cNvSpPr/>
            <p:nvPr/>
          </p:nvSpPr>
          <p:spPr>
            <a:xfrm>
              <a:off x="288075" y="2703450"/>
              <a:ext cx="29150" cy="28475"/>
            </a:xfrm>
            <a:custGeom>
              <a:avLst/>
              <a:gdLst/>
              <a:ahLst/>
              <a:cxnLst/>
              <a:rect l="l" t="t" r="r" b="b"/>
              <a:pathLst>
                <a:path w="1166" h="1139" extrusionOk="0">
                  <a:moveTo>
                    <a:pt x="444" y="0"/>
                  </a:moveTo>
                  <a:lnTo>
                    <a:pt x="278" y="28"/>
                  </a:lnTo>
                  <a:lnTo>
                    <a:pt x="195" y="84"/>
                  </a:lnTo>
                  <a:lnTo>
                    <a:pt x="139" y="139"/>
                  </a:lnTo>
                  <a:lnTo>
                    <a:pt x="84" y="195"/>
                  </a:lnTo>
                  <a:lnTo>
                    <a:pt x="56" y="278"/>
                  </a:lnTo>
                  <a:lnTo>
                    <a:pt x="0" y="417"/>
                  </a:lnTo>
                  <a:lnTo>
                    <a:pt x="56" y="583"/>
                  </a:lnTo>
                  <a:lnTo>
                    <a:pt x="84" y="666"/>
                  </a:lnTo>
                  <a:lnTo>
                    <a:pt x="139" y="722"/>
                  </a:lnTo>
                  <a:lnTo>
                    <a:pt x="444" y="1027"/>
                  </a:lnTo>
                  <a:lnTo>
                    <a:pt x="500" y="1083"/>
                  </a:lnTo>
                  <a:lnTo>
                    <a:pt x="583" y="1110"/>
                  </a:lnTo>
                  <a:lnTo>
                    <a:pt x="722" y="1138"/>
                  </a:lnTo>
                  <a:lnTo>
                    <a:pt x="888" y="1110"/>
                  </a:lnTo>
                  <a:lnTo>
                    <a:pt x="972" y="1083"/>
                  </a:lnTo>
                  <a:lnTo>
                    <a:pt x="1027" y="1027"/>
                  </a:lnTo>
                  <a:lnTo>
                    <a:pt x="1083" y="944"/>
                  </a:lnTo>
                  <a:lnTo>
                    <a:pt x="1138" y="888"/>
                  </a:lnTo>
                  <a:lnTo>
                    <a:pt x="1166" y="722"/>
                  </a:lnTo>
                  <a:lnTo>
                    <a:pt x="1138" y="555"/>
                  </a:lnTo>
                  <a:lnTo>
                    <a:pt x="1083" y="500"/>
                  </a:lnTo>
                  <a:lnTo>
                    <a:pt x="1027" y="417"/>
                  </a:lnTo>
                  <a:lnTo>
                    <a:pt x="722" y="139"/>
                  </a:lnTo>
                  <a:lnTo>
                    <a:pt x="666" y="84"/>
                  </a:lnTo>
                  <a:lnTo>
                    <a:pt x="583" y="28"/>
                  </a:lnTo>
                  <a:lnTo>
                    <a:pt x="4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4"/>
            <p:cNvSpPr/>
            <p:nvPr/>
          </p:nvSpPr>
          <p:spPr>
            <a:xfrm>
              <a:off x="288075" y="2786000"/>
              <a:ext cx="29150" cy="28475"/>
            </a:xfrm>
            <a:custGeom>
              <a:avLst/>
              <a:gdLst/>
              <a:ahLst/>
              <a:cxnLst/>
              <a:rect l="l" t="t" r="r" b="b"/>
              <a:pathLst>
                <a:path w="1166" h="1139" extrusionOk="0">
                  <a:moveTo>
                    <a:pt x="722" y="1"/>
                  </a:moveTo>
                  <a:lnTo>
                    <a:pt x="583" y="29"/>
                  </a:lnTo>
                  <a:lnTo>
                    <a:pt x="500" y="56"/>
                  </a:lnTo>
                  <a:lnTo>
                    <a:pt x="444" y="112"/>
                  </a:lnTo>
                  <a:lnTo>
                    <a:pt x="139" y="417"/>
                  </a:lnTo>
                  <a:lnTo>
                    <a:pt x="84" y="473"/>
                  </a:lnTo>
                  <a:lnTo>
                    <a:pt x="56" y="556"/>
                  </a:lnTo>
                  <a:lnTo>
                    <a:pt x="0" y="723"/>
                  </a:lnTo>
                  <a:lnTo>
                    <a:pt x="56" y="861"/>
                  </a:lnTo>
                  <a:lnTo>
                    <a:pt x="84" y="945"/>
                  </a:lnTo>
                  <a:lnTo>
                    <a:pt x="139" y="1000"/>
                  </a:lnTo>
                  <a:lnTo>
                    <a:pt x="195" y="1056"/>
                  </a:lnTo>
                  <a:lnTo>
                    <a:pt x="278" y="1111"/>
                  </a:lnTo>
                  <a:lnTo>
                    <a:pt x="444" y="1139"/>
                  </a:lnTo>
                  <a:lnTo>
                    <a:pt x="583" y="1111"/>
                  </a:lnTo>
                  <a:lnTo>
                    <a:pt x="666" y="1056"/>
                  </a:lnTo>
                  <a:lnTo>
                    <a:pt x="722" y="1000"/>
                  </a:lnTo>
                  <a:lnTo>
                    <a:pt x="1027" y="723"/>
                  </a:lnTo>
                  <a:lnTo>
                    <a:pt x="1083" y="639"/>
                  </a:lnTo>
                  <a:lnTo>
                    <a:pt x="1138" y="584"/>
                  </a:lnTo>
                  <a:lnTo>
                    <a:pt x="1166" y="417"/>
                  </a:lnTo>
                  <a:lnTo>
                    <a:pt x="1138" y="251"/>
                  </a:lnTo>
                  <a:lnTo>
                    <a:pt x="1083" y="167"/>
                  </a:lnTo>
                  <a:lnTo>
                    <a:pt x="1027" y="112"/>
                  </a:lnTo>
                  <a:lnTo>
                    <a:pt x="972" y="56"/>
                  </a:lnTo>
                  <a:lnTo>
                    <a:pt x="888" y="29"/>
                  </a:lnTo>
                  <a:lnTo>
                    <a:pt x="7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4"/>
            <p:cNvSpPr/>
            <p:nvPr/>
          </p:nvSpPr>
          <p:spPr>
            <a:xfrm>
              <a:off x="370625" y="2703450"/>
              <a:ext cx="28475" cy="28475"/>
            </a:xfrm>
            <a:custGeom>
              <a:avLst/>
              <a:gdLst/>
              <a:ahLst/>
              <a:cxnLst/>
              <a:rect l="l" t="t" r="r" b="b"/>
              <a:pathLst>
                <a:path w="1139" h="1139" extrusionOk="0">
                  <a:moveTo>
                    <a:pt x="723" y="0"/>
                  </a:moveTo>
                  <a:lnTo>
                    <a:pt x="556" y="28"/>
                  </a:lnTo>
                  <a:lnTo>
                    <a:pt x="500" y="84"/>
                  </a:lnTo>
                  <a:lnTo>
                    <a:pt x="417" y="139"/>
                  </a:lnTo>
                  <a:lnTo>
                    <a:pt x="112" y="417"/>
                  </a:lnTo>
                  <a:lnTo>
                    <a:pt x="84" y="500"/>
                  </a:lnTo>
                  <a:lnTo>
                    <a:pt x="29" y="555"/>
                  </a:lnTo>
                  <a:lnTo>
                    <a:pt x="1" y="722"/>
                  </a:lnTo>
                  <a:lnTo>
                    <a:pt x="29" y="888"/>
                  </a:lnTo>
                  <a:lnTo>
                    <a:pt x="84" y="944"/>
                  </a:lnTo>
                  <a:lnTo>
                    <a:pt x="112" y="1027"/>
                  </a:lnTo>
                  <a:lnTo>
                    <a:pt x="195" y="1083"/>
                  </a:lnTo>
                  <a:lnTo>
                    <a:pt x="251" y="1110"/>
                  </a:lnTo>
                  <a:lnTo>
                    <a:pt x="417" y="1138"/>
                  </a:lnTo>
                  <a:lnTo>
                    <a:pt x="584" y="1110"/>
                  </a:lnTo>
                  <a:lnTo>
                    <a:pt x="667" y="1083"/>
                  </a:lnTo>
                  <a:lnTo>
                    <a:pt x="723" y="1027"/>
                  </a:lnTo>
                  <a:lnTo>
                    <a:pt x="1028" y="722"/>
                  </a:lnTo>
                  <a:lnTo>
                    <a:pt x="1083" y="666"/>
                  </a:lnTo>
                  <a:lnTo>
                    <a:pt x="1111" y="583"/>
                  </a:lnTo>
                  <a:lnTo>
                    <a:pt x="1139" y="417"/>
                  </a:lnTo>
                  <a:lnTo>
                    <a:pt x="1111" y="278"/>
                  </a:lnTo>
                  <a:lnTo>
                    <a:pt x="1083" y="195"/>
                  </a:lnTo>
                  <a:lnTo>
                    <a:pt x="1028" y="139"/>
                  </a:lnTo>
                  <a:lnTo>
                    <a:pt x="945" y="84"/>
                  </a:lnTo>
                  <a:lnTo>
                    <a:pt x="889" y="28"/>
                  </a:lnTo>
                  <a:lnTo>
                    <a:pt x="7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4"/>
            <p:cNvSpPr/>
            <p:nvPr/>
          </p:nvSpPr>
          <p:spPr>
            <a:xfrm>
              <a:off x="333175" y="2801275"/>
              <a:ext cx="21525" cy="31950"/>
            </a:xfrm>
            <a:custGeom>
              <a:avLst/>
              <a:gdLst/>
              <a:ahLst/>
              <a:cxnLst/>
              <a:rect l="l" t="t" r="r" b="b"/>
              <a:pathLst>
                <a:path w="861" h="1278" extrusionOk="0">
                  <a:moveTo>
                    <a:pt x="333" y="1"/>
                  </a:moveTo>
                  <a:lnTo>
                    <a:pt x="250" y="28"/>
                  </a:lnTo>
                  <a:lnTo>
                    <a:pt x="139" y="112"/>
                  </a:lnTo>
                  <a:lnTo>
                    <a:pt x="28" y="250"/>
                  </a:lnTo>
                  <a:lnTo>
                    <a:pt x="0" y="334"/>
                  </a:lnTo>
                  <a:lnTo>
                    <a:pt x="0" y="417"/>
                  </a:lnTo>
                  <a:lnTo>
                    <a:pt x="0" y="833"/>
                  </a:lnTo>
                  <a:lnTo>
                    <a:pt x="0" y="944"/>
                  </a:lnTo>
                  <a:lnTo>
                    <a:pt x="28" y="1000"/>
                  </a:lnTo>
                  <a:lnTo>
                    <a:pt x="139" y="1138"/>
                  </a:lnTo>
                  <a:lnTo>
                    <a:pt x="250" y="1222"/>
                  </a:lnTo>
                  <a:lnTo>
                    <a:pt x="333" y="1249"/>
                  </a:lnTo>
                  <a:lnTo>
                    <a:pt x="417" y="1277"/>
                  </a:lnTo>
                  <a:lnTo>
                    <a:pt x="500" y="1249"/>
                  </a:lnTo>
                  <a:lnTo>
                    <a:pt x="583" y="1222"/>
                  </a:lnTo>
                  <a:lnTo>
                    <a:pt x="722" y="1138"/>
                  </a:lnTo>
                  <a:lnTo>
                    <a:pt x="805" y="1000"/>
                  </a:lnTo>
                  <a:lnTo>
                    <a:pt x="833" y="944"/>
                  </a:lnTo>
                  <a:lnTo>
                    <a:pt x="861" y="833"/>
                  </a:lnTo>
                  <a:lnTo>
                    <a:pt x="861" y="417"/>
                  </a:lnTo>
                  <a:lnTo>
                    <a:pt x="833" y="334"/>
                  </a:lnTo>
                  <a:lnTo>
                    <a:pt x="805" y="250"/>
                  </a:lnTo>
                  <a:lnTo>
                    <a:pt x="722" y="112"/>
                  </a:lnTo>
                  <a:lnTo>
                    <a:pt x="583" y="28"/>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34"/>
            <p:cNvSpPr/>
            <p:nvPr/>
          </p:nvSpPr>
          <p:spPr>
            <a:xfrm>
              <a:off x="333175" y="2684700"/>
              <a:ext cx="21525" cy="31950"/>
            </a:xfrm>
            <a:custGeom>
              <a:avLst/>
              <a:gdLst/>
              <a:ahLst/>
              <a:cxnLst/>
              <a:rect l="l" t="t" r="r" b="b"/>
              <a:pathLst>
                <a:path w="861" h="1278" extrusionOk="0">
                  <a:moveTo>
                    <a:pt x="417" y="1"/>
                  </a:moveTo>
                  <a:lnTo>
                    <a:pt x="333" y="29"/>
                  </a:lnTo>
                  <a:lnTo>
                    <a:pt x="250" y="29"/>
                  </a:lnTo>
                  <a:lnTo>
                    <a:pt x="139" y="140"/>
                  </a:lnTo>
                  <a:lnTo>
                    <a:pt x="28" y="279"/>
                  </a:lnTo>
                  <a:lnTo>
                    <a:pt x="0" y="334"/>
                  </a:lnTo>
                  <a:lnTo>
                    <a:pt x="0" y="445"/>
                  </a:lnTo>
                  <a:lnTo>
                    <a:pt x="0" y="861"/>
                  </a:lnTo>
                  <a:lnTo>
                    <a:pt x="0" y="945"/>
                  </a:lnTo>
                  <a:lnTo>
                    <a:pt x="28" y="1028"/>
                  </a:lnTo>
                  <a:lnTo>
                    <a:pt x="139" y="1167"/>
                  </a:lnTo>
                  <a:lnTo>
                    <a:pt x="250" y="1250"/>
                  </a:lnTo>
                  <a:lnTo>
                    <a:pt x="333" y="1278"/>
                  </a:lnTo>
                  <a:lnTo>
                    <a:pt x="500" y="1278"/>
                  </a:lnTo>
                  <a:lnTo>
                    <a:pt x="583" y="1250"/>
                  </a:lnTo>
                  <a:lnTo>
                    <a:pt x="722" y="1167"/>
                  </a:lnTo>
                  <a:lnTo>
                    <a:pt x="805" y="1028"/>
                  </a:lnTo>
                  <a:lnTo>
                    <a:pt x="833" y="945"/>
                  </a:lnTo>
                  <a:lnTo>
                    <a:pt x="861" y="861"/>
                  </a:lnTo>
                  <a:lnTo>
                    <a:pt x="861" y="445"/>
                  </a:lnTo>
                  <a:lnTo>
                    <a:pt x="833" y="334"/>
                  </a:lnTo>
                  <a:lnTo>
                    <a:pt x="805" y="279"/>
                  </a:lnTo>
                  <a:lnTo>
                    <a:pt x="722" y="140"/>
                  </a:lnTo>
                  <a:lnTo>
                    <a:pt x="583" y="29"/>
                  </a:lnTo>
                  <a:lnTo>
                    <a:pt x="500" y="29"/>
                  </a:lnTo>
                  <a:lnTo>
                    <a:pt x="4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34"/>
            <p:cNvSpPr/>
            <p:nvPr/>
          </p:nvSpPr>
          <p:spPr>
            <a:xfrm>
              <a:off x="270025" y="2748550"/>
              <a:ext cx="31250" cy="20825"/>
            </a:xfrm>
            <a:custGeom>
              <a:avLst/>
              <a:gdLst/>
              <a:ahLst/>
              <a:cxnLst/>
              <a:rect l="l" t="t" r="r" b="b"/>
              <a:pathLst>
                <a:path w="1250" h="833" extrusionOk="0">
                  <a:moveTo>
                    <a:pt x="334" y="0"/>
                  </a:moveTo>
                  <a:lnTo>
                    <a:pt x="250" y="28"/>
                  </a:lnTo>
                  <a:lnTo>
                    <a:pt x="112" y="111"/>
                  </a:lnTo>
                  <a:lnTo>
                    <a:pt x="28" y="250"/>
                  </a:lnTo>
                  <a:lnTo>
                    <a:pt x="1" y="333"/>
                  </a:lnTo>
                  <a:lnTo>
                    <a:pt x="1" y="417"/>
                  </a:lnTo>
                  <a:lnTo>
                    <a:pt x="1" y="500"/>
                  </a:lnTo>
                  <a:lnTo>
                    <a:pt x="28" y="583"/>
                  </a:lnTo>
                  <a:lnTo>
                    <a:pt x="112" y="722"/>
                  </a:lnTo>
                  <a:lnTo>
                    <a:pt x="250" y="805"/>
                  </a:lnTo>
                  <a:lnTo>
                    <a:pt x="334" y="833"/>
                  </a:lnTo>
                  <a:lnTo>
                    <a:pt x="917" y="833"/>
                  </a:lnTo>
                  <a:lnTo>
                    <a:pt x="1000" y="805"/>
                  </a:lnTo>
                  <a:lnTo>
                    <a:pt x="1139" y="722"/>
                  </a:lnTo>
                  <a:lnTo>
                    <a:pt x="1222" y="583"/>
                  </a:lnTo>
                  <a:lnTo>
                    <a:pt x="1250" y="500"/>
                  </a:lnTo>
                  <a:lnTo>
                    <a:pt x="1250" y="417"/>
                  </a:lnTo>
                  <a:lnTo>
                    <a:pt x="1250" y="333"/>
                  </a:lnTo>
                  <a:lnTo>
                    <a:pt x="1222" y="250"/>
                  </a:lnTo>
                  <a:lnTo>
                    <a:pt x="1139" y="111"/>
                  </a:lnTo>
                  <a:lnTo>
                    <a:pt x="1000" y="28"/>
                  </a:lnTo>
                  <a:lnTo>
                    <a:pt x="9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34"/>
            <p:cNvSpPr/>
            <p:nvPr/>
          </p:nvSpPr>
          <p:spPr>
            <a:xfrm>
              <a:off x="385900" y="2748550"/>
              <a:ext cx="31950" cy="20825"/>
            </a:xfrm>
            <a:custGeom>
              <a:avLst/>
              <a:gdLst/>
              <a:ahLst/>
              <a:cxnLst/>
              <a:rect l="l" t="t" r="r" b="b"/>
              <a:pathLst>
                <a:path w="1278" h="833" extrusionOk="0">
                  <a:moveTo>
                    <a:pt x="334" y="0"/>
                  </a:moveTo>
                  <a:lnTo>
                    <a:pt x="278" y="28"/>
                  </a:lnTo>
                  <a:lnTo>
                    <a:pt x="139" y="111"/>
                  </a:lnTo>
                  <a:lnTo>
                    <a:pt x="56" y="250"/>
                  </a:lnTo>
                  <a:lnTo>
                    <a:pt x="28" y="333"/>
                  </a:lnTo>
                  <a:lnTo>
                    <a:pt x="0" y="417"/>
                  </a:lnTo>
                  <a:lnTo>
                    <a:pt x="28" y="500"/>
                  </a:lnTo>
                  <a:lnTo>
                    <a:pt x="56" y="583"/>
                  </a:lnTo>
                  <a:lnTo>
                    <a:pt x="139" y="722"/>
                  </a:lnTo>
                  <a:lnTo>
                    <a:pt x="278" y="805"/>
                  </a:lnTo>
                  <a:lnTo>
                    <a:pt x="334" y="833"/>
                  </a:lnTo>
                  <a:lnTo>
                    <a:pt x="944" y="833"/>
                  </a:lnTo>
                  <a:lnTo>
                    <a:pt x="1027" y="805"/>
                  </a:lnTo>
                  <a:lnTo>
                    <a:pt x="1166" y="722"/>
                  </a:lnTo>
                  <a:lnTo>
                    <a:pt x="1249" y="583"/>
                  </a:lnTo>
                  <a:lnTo>
                    <a:pt x="1277" y="500"/>
                  </a:lnTo>
                  <a:lnTo>
                    <a:pt x="1277" y="417"/>
                  </a:lnTo>
                  <a:lnTo>
                    <a:pt x="1277" y="333"/>
                  </a:lnTo>
                  <a:lnTo>
                    <a:pt x="1249" y="250"/>
                  </a:lnTo>
                  <a:lnTo>
                    <a:pt x="1166" y="111"/>
                  </a:lnTo>
                  <a:lnTo>
                    <a:pt x="1027" y="28"/>
                  </a:lnTo>
                  <a:lnTo>
                    <a:pt x="9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34"/>
            <p:cNvSpPr/>
            <p:nvPr/>
          </p:nvSpPr>
          <p:spPr>
            <a:xfrm>
              <a:off x="458750" y="2790875"/>
              <a:ext cx="151975" cy="142950"/>
            </a:xfrm>
            <a:custGeom>
              <a:avLst/>
              <a:gdLst/>
              <a:ahLst/>
              <a:cxnLst/>
              <a:rect l="l" t="t" r="r" b="b"/>
              <a:pathLst>
                <a:path w="6079" h="5718" extrusionOk="0">
                  <a:moveTo>
                    <a:pt x="2110" y="0"/>
                  </a:moveTo>
                  <a:lnTo>
                    <a:pt x="1999" y="56"/>
                  </a:lnTo>
                  <a:lnTo>
                    <a:pt x="1916" y="83"/>
                  </a:lnTo>
                  <a:lnTo>
                    <a:pt x="1860" y="167"/>
                  </a:lnTo>
                  <a:lnTo>
                    <a:pt x="1" y="2776"/>
                  </a:lnTo>
                  <a:lnTo>
                    <a:pt x="2082" y="5717"/>
                  </a:lnTo>
                  <a:lnTo>
                    <a:pt x="2554" y="5579"/>
                  </a:lnTo>
                  <a:lnTo>
                    <a:pt x="3053" y="5468"/>
                  </a:lnTo>
                  <a:lnTo>
                    <a:pt x="4053" y="5301"/>
                  </a:lnTo>
                  <a:lnTo>
                    <a:pt x="5052" y="5162"/>
                  </a:lnTo>
                  <a:lnTo>
                    <a:pt x="6079" y="5107"/>
                  </a:lnTo>
                  <a:lnTo>
                    <a:pt x="2554" y="167"/>
                  </a:lnTo>
                  <a:lnTo>
                    <a:pt x="2471" y="83"/>
                  </a:lnTo>
                  <a:lnTo>
                    <a:pt x="2387" y="56"/>
                  </a:lnTo>
                  <a:lnTo>
                    <a:pt x="230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4"/>
            <p:cNvSpPr/>
            <p:nvPr/>
          </p:nvSpPr>
          <p:spPr>
            <a:xfrm>
              <a:off x="338725" y="2833200"/>
              <a:ext cx="151275" cy="123525"/>
            </a:xfrm>
            <a:custGeom>
              <a:avLst/>
              <a:gdLst/>
              <a:ahLst/>
              <a:cxnLst/>
              <a:rect l="l" t="t" r="r" b="b"/>
              <a:pathLst>
                <a:path w="6051" h="4941" extrusionOk="0">
                  <a:moveTo>
                    <a:pt x="2665" y="0"/>
                  </a:moveTo>
                  <a:lnTo>
                    <a:pt x="2581" y="56"/>
                  </a:lnTo>
                  <a:lnTo>
                    <a:pt x="2498" y="83"/>
                  </a:lnTo>
                  <a:lnTo>
                    <a:pt x="2415" y="167"/>
                  </a:lnTo>
                  <a:lnTo>
                    <a:pt x="0" y="3580"/>
                  </a:lnTo>
                  <a:lnTo>
                    <a:pt x="583" y="3691"/>
                  </a:lnTo>
                  <a:lnTo>
                    <a:pt x="1166" y="3802"/>
                  </a:lnTo>
                  <a:lnTo>
                    <a:pt x="1721" y="3941"/>
                  </a:lnTo>
                  <a:lnTo>
                    <a:pt x="2276" y="4108"/>
                  </a:lnTo>
                  <a:lnTo>
                    <a:pt x="2831" y="4274"/>
                  </a:lnTo>
                  <a:lnTo>
                    <a:pt x="3386" y="4496"/>
                  </a:lnTo>
                  <a:lnTo>
                    <a:pt x="3914" y="4718"/>
                  </a:lnTo>
                  <a:lnTo>
                    <a:pt x="4469" y="4940"/>
                  </a:lnTo>
                  <a:lnTo>
                    <a:pt x="5246" y="4607"/>
                  </a:lnTo>
                  <a:lnTo>
                    <a:pt x="6051" y="4302"/>
                  </a:lnTo>
                  <a:lnTo>
                    <a:pt x="3109" y="167"/>
                  </a:lnTo>
                  <a:lnTo>
                    <a:pt x="3053" y="83"/>
                  </a:lnTo>
                  <a:lnTo>
                    <a:pt x="2970" y="56"/>
                  </a:lnTo>
                  <a:lnTo>
                    <a:pt x="28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34"/>
            <p:cNvSpPr/>
            <p:nvPr/>
          </p:nvSpPr>
          <p:spPr>
            <a:xfrm>
              <a:off x="474025" y="2939350"/>
              <a:ext cx="156825" cy="106875"/>
            </a:xfrm>
            <a:custGeom>
              <a:avLst/>
              <a:gdLst/>
              <a:ahLst/>
              <a:cxnLst/>
              <a:rect l="l" t="t" r="r" b="b"/>
              <a:pathLst>
                <a:path w="6273" h="4275" extrusionOk="0">
                  <a:moveTo>
                    <a:pt x="5856" y="0"/>
                  </a:moveTo>
                  <a:lnTo>
                    <a:pt x="5079" y="28"/>
                  </a:lnTo>
                  <a:lnTo>
                    <a:pt x="4330" y="84"/>
                  </a:lnTo>
                  <a:lnTo>
                    <a:pt x="3580" y="167"/>
                  </a:lnTo>
                  <a:lnTo>
                    <a:pt x="2859" y="306"/>
                  </a:lnTo>
                  <a:lnTo>
                    <a:pt x="2109" y="472"/>
                  </a:lnTo>
                  <a:lnTo>
                    <a:pt x="1388" y="666"/>
                  </a:lnTo>
                  <a:lnTo>
                    <a:pt x="694" y="916"/>
                  </a:lnTo>
                  <a:lnTo>
                    <a:pt x="0" y="1194"/>
                  </a:lnTo>
                  <a:lnTo>
                    <a:pt x="555" y="1499"/>
                  </a:lnTo>
                  <a:lnTo>
                    <a:pt x="1083" y="1860"/>
                  </a:lnTo>
                  <a:lnTo>
                    <a:pt x="1610" y="2221"/>
                  </a:lnTo>
                  <a:lnTo>
                    <a:pt x="2109" y="2609"/>
                  </a:lnTo>
                  <a:lnTo>
                    <a:pt x="4163" y="4274"/>
                  </a:lnTo>
                  <a:lnTo>
                    <a:pt x="5856" y="4274"/>
                  </a:lnTo>
                  <a:lnTo>
                    <a:pt x="5939" y="4247"/>
                  </a:lnTo>
                  <a:lnTo>
                    <a:pt x="6023" y="4219"/>
                  </a:lnTo>
                  <a:lnTo>
                    <a:pt x="6134" y="4136"/>
                  </a:lnTo>
                  <a:lnTo>
                    <a:pt x="6245" y="3997"/>
                  </a:lnTo>
                  <a:lnTo>
                    <a:pt x="6272" y="3914"/>
                  </a:lnTo>
                  <a:lnTo>
                    <a:pt x="6272" y="3830"/>
                  </a:lnTo>
                  <a:lnTo>
                    <a:pt x="6272" y="417"/>
                  </a:lnTo>
                  <a:lnTo>
                    <a:pt x="6272" y="333"/>
                  </a:lnTo>
                  <a:lnTo>
                    <a:pt x="6245" y="250"/>
                  </a:lnTo>
                  <a:lnTo>
                    <a:pt x="6134" y="139"/>
                  </a:lnTo>
                  <a:lnTo>
                    <a:pt x="6023" y="28"/>
                  </a:lnTo>
                  <a:lnTo>
                    <a:pt x="593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34"/>
            <p:cNvSpPr/>
            <p:nvPr/>
          </p:nvSpPr>
          <p:spPr>
            <a:xfrm>
              <a:off x="270025" y="2939350"/>
              <a:ext cx="274100" cy="106875"/>
            </a:xfrm>
            <a:custGeom>
              <a:avLst/>
              <a:gdLst/>
              <a:ahLst/>
              <a:cxnLst/>
              <a:rect l="l" t="t" r="r" b="b"/>
              <a:pathLst>
                <a:path w="10964" h="4275" extrusionOk="0">
                  <a:moveTo>
                    <a:pt x="334" y="0"/>
                  </a:moveTo>
                  <a:lnTo>
                    <a:pt x="250" y="28"/>
                  </a:lnTo>
                  <a:lnTo>
                    <a:pt x="112" y="139"/>
                  </a:lnTo>
                  <a:lnTo>
                    <a:pt x="28" y="250"/>
                  </a:lnTo>
                  <a:lnTo>
                    <a:pt x="1" y="333"/>
                  </a:lnTo>
                  <a:lnTo>
                    <a:pt x="1" y="417"/>
                  </a:lnTo>
                  <a:lnTo>
                    <a:pt x="1" y="3830"/>
                  </a:lnTo>
                  <a:lnTo>
                    <a:pt x="1" y="3914"/>
                  </a:lnTo>
                  <a:lnTo>
                    <a:pt x="28" y="3997"/>
                  </a:lnTo>
                  <a:lnTo>
                    <a:pt x="112" y="4136"/>
                  </a:lnTo>
                  <a:lnTo>
                    <a:pt x="250" y="4219"/>
                  </a:lnTo>
                  <a:lnTo>
                    <a:pt x="334" y="4247"/>
                  </a:lnTo>
                  <a:lnTo>
                    <a:pt x="417" y="4274"/>
                  </a:lnTo>
                  <a:lnTo>
                    <a:pt x="10963" y="4274"/>
                  </a:lnTo>
                  <a:lnTo>
                    <a:pt x="9742" y="3303"/>
                  </a:lnTo>
                  <a:lnTo>
                    <a:pt x="9243" y="2914"/>
                  </a:lnTo>
                  <a:lnTo>
                    <a:pt x="8715" y="2554"/>
                  </a:lnTo>
                  <a:lnTo>
                    <a:pt x="8188" y="2221"/>
                  </a:lnTo>
                  <a:lnTo>
                    <a:pt x="7661" y="1888"/>
                  </a:lnTo>
                  <a:lnTo>
                    <a:pt x="7106" y="1610"/>
                  </a:lnTo>
                  <a:lnTo>
                    <a:pt x="6523" y="1333"/>
                  </a:lnTo>
                  <a:lnTo>
                    <a:pt x="5940" y="1083"/>
                  </a:lnTo>
                  <a:lnTo>
                    <a:pt x="5357" y="861"/>
                  </a:lnTo>
                  <a:lnTo>
                    <a:pt x="4747" y="666"/>
                  </a:lnTo>
                  <a:lnTo>
                    <a:pt x="4164" y="500"/>
                  </a:lnTo>
                  <a:lnTo>
                    <a:pt x="3553" y="333"/>
                  </a:lnTo>
                  <a:lnTo>
                    <a:pt x="2915" y="222"/>
                  </a:lnTo>
                  <a:lnTo>
                    <a:pt x="2304" y="139"/>
                  </a:lnTo>
                  <a:lnTo>
                    <a:pt x="1666" y="56"/>
                  </a:lnTo>
                  <a:lnTo>
                    <a:pt x="1055" y="28"/>
                  </a:lnTo>
                  <a:lnTo>
                    <a:pt x="41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2391;p34">
            <a:extLst>
              <a:ext uri="{FF2B5EF4-FFF2-40B4-BE49-F238E27FC236}">
                <a16:creationId xmlns:a16="http://schemas.microsoft.com/office/drawing/2014/main" id="{643A9F1C-D6C5-C49D-96A5-4A9D19B02134}"/>
              </a:ext>
            </a:extLst>
          </p:cNvPr>
          <p:cNvGrpSpPr/>
          <p:nvPr/>
        </p:nvGrpSpPr>
        <p:grpSpPr>
          <a:xfrm>
            <a:off x="5267249" y="3101585"/>
            <a:ext cx="361500" cy="274775"/>
            <a:chOff x="6221775" y="2013775"/>
            <a:chExt cx="361500" cy="274775"/>
          </a:xfrm>
        </p:grpSpPr>
        <p:sp>
          <p:nvSpPr>
            <p:cNvPr id="3" name="Google Shape;2392;p34">
              <a:extLst>
                <a:ext uri="{FF2B5EF4-FFF2-40B4-BE49-F238E27FC236}">
                  <a16:creationId xmlns:a16="http://schemas.microsoft.com/office/drawing/2014/main" id="{7133858E-7C9E-A49C-CE72-5304335C21F8}"/>
                </a:ext>
              </a:extLst>
            </p:cNvPr>
            <p:cNvSpPr/>
            <p:nvPr/>
          </p:nvSpPr>
          <p:spPr>
            <a:xfrm>
              <a:off x="6455600" y="2162250"/>
              <a:ext cx="20825" cy="20850"/>
            </a:xfrm>
            <a:custGeom>
              <a:avLst/>
              <a:gdLst/>
              <a:ahLst/>
              <a:cxnLst/>
              <a:rect l="l" t="t" r="r" b="b"/>
              <a:pathLst>
                <a:path w="833" h="834" extrusionOk="0">
                  <a:moveTo>
                    <a:pt x="333" y="1"/>
                  </a:moveTo>
                  <a:lnTo>
                    <a:pt x="250" y="29"/>
                  </a:lnTo>
                  <a:lnTo>
                    <a:pt x="111" y="112"/>
                  </a:lnTo>
                  <a:lnTo>
                    <a:pt x="28" y="251"/>
                  </a:lnTo>
                  <a:lnTo>
                    <a:pt x="0" y="334"/>
                  </a:lnTo>
                  <a:lnTo>
                    <a:pt x="0" y="417"/>
                  </a:lnTo>
                  <a:lnTo>
                    <a:pt x="0" y="500"/>
                  </a:lnTo>
                  <a:lnTo>
                    <a:pt x="28" y="584"/>
                  </a:lnTo>
                  <a:lnTo>
                    <a:pt x="111" y="722"/>
                  </a:lnTo>
                  <a:lnTo>
                    <a:pt x="250" y="806"/>
                  </a:lnTo>
                  <a:lnTo>
                    <a:pt x="333" y="833"/>
                  </a:lnTo>
                  <a:lnTo>
                    <a:pt x="500" y="833"/>
                  </a:lnTo>
                  <a:lnTo>
                    <a:pt x="583" y="806"/>
                  </a:lnTo>
                  <a:lnTo>
                    <a:pt x="722" y="722"/>
                  </a:lnTo>
                  <a:lnTo>
                    <a:pt x="805" y="584"/>
                  </a:lnTo>
                  <a:lnTo>
                    <a:pt x="833" y="500"/>
                  </a:lnTo>
                  <a:lnTo>
                    <a:pt x="833" y="417"/>
                  </a:lnTo>
                  <a:lnTo>
                    <a:pt x="833" y="334"/>
                  </a:lnTo>
                  <a:lnTo>
                    <a:pt x="805" y="251"/>
                  </a:lnTo>
                  <a:lnTo>
                    <a:pt x="722" y="112"/>
                  </a:lnTo>
                  <a:lnTo>
                    <a:pt x="583" y="29"/>
                  </a:lnTo>
                  <a:lnTo>
                    <a:pt x="5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393;p34">
              <a:extLst>
                <a:ext uri="{FF2B5EF4-FFF2-40B4-BE49-F238E27FC236}">
                  <a16:creationId xmlns:a16="http://schemas.microsoft.com/office/drawing/2014/main" id="{7D1E064D-2284-5BD7-6E23-81E9F1BCEF21}"/>
                </a:ext>
              </a:extLst>
            </p:cNvPr>
            <p:cNvSpPr/>
            <p:nvPr/>
          </p:nvSpPr>
          <p:spPr>
            <a:xfrm>
              <a:off x="6221775" y="2056100"/>
              <a:ext cx="361500" cy="127000"/>
            </a:xfrm>
            <a:custGeom>
              <a:avLst/>
              <a:gdLst/>
              <a:ahLst/>
              <a:cxnLst/>
              <a:rect l="l" t="t" r="r" b="b"/>
              <a:pathLst>
                <a:path w="14460" h="5080" extrusionOk="0">
                  <a:moveTo>
                    <a:pt x="4774" y="1694"/>
                  </a:moveTo>
                  <a:lnTo>
                    <a:pt x="4857" y="1721"/>
                  </a:lnTo>
                  <a:lnTo>
                    <a:pt x="4996" y="1832"/>
                  </a:lnTo>
                  <a:lnTo>
                    <a:pt x="5079" y="1943"/>
                  </a:lnTo>
                  <a:lnTo>
                    <a:pt x="5107" y="2027"/>
                  </a:lnTo>
                  <a:lnTo>
                    <a:pt x="5107" y="2110"/>
                  </a:lnTo>
                  <a:lnTo>
                    <a:pt x="5107" y="3803"/>
                  </a:lnTo>
                  <a:lnTo>
                    <a:pt x="5107" y="3886"/>
                  </a:lnTo>
                  <a:lnTo>
                    <a:pt x="5079" y="3969"/>
                  </a:lnTo>
                  <a:lnTo>
                    <a:pt x="4996" y="4108"/>
                  </a:lnTo>
                  <a:lnTo>
                    <a:pt x="4857" y="4191"/>
                  </a:lnTo>
                  <a:lnTo>
                    <a:pt x="4774" y="4219"/>
                  </a:lnTo>
                  <a:lnTo>
                    <a:pt x="4691" y="4247"/>
                  </a:lnTo>
                  <a:lnTo>
                    <a:pt x="2165" y="4247"/>
                  </a:lnTo>
                  <a:lnTo>
                    <a:pt x="2082" y="4219"/>
                  </a:lnTo>
                  <a:lnTo>
                    <a:pt x="1998" y="4191"/>
                  </a:lnTo>
                  <a:lnTo>
                    <a:pt x="1860" y="4108"/>
                  </a:lnTo>
                  <a:lnTo>
                    <a:pt x="1776" y="3969"/>
                  </a:lnTo>
                  <a:lnTo>
                    <a:pt x="1749" y="3886"/>
                  </a:lnTo>
                  <a:lnTo>
                    <a:pt x="1721" y="3803"/>
                  </a:lnTo>
                  <a:lnTo>
                    <a:pt x="1721" y="2110"/>
                  </a:lnTo>
                  <a:lnTo>
                    <a:pt x="1749" y="2027"/>
                  </a:lnTo>
                  <a:lnTo>
                    <a:pt x="1776" y="1943"/>
                  </a:lnTo>
                  <a:lnTo>
                    <a:pt x="1860" y="1832"/>
                  </a:lnTo>
                  <a:lnTo>
                    <a:pt x="1998" y="1721"/>
                  </a:lnTo>
                  <a:lnTo>
                    <a:pt x="2082" y="1694"/>
                  </a:lnTo>
                  <a:close/>
                  <a:moveTo>
                    <a:pt x="361" y="1"/>
                  </a:moveTo>
                  <a:lnTo>
                    <a:pt x="278" y="28"/>
                  </a:lnTo>
                  <a:lnTo>
                    <a:pt x="139" y="139"/>
                  </a:lnTo>
                  <a:lnTo>
                    <a:pt x="56" y="250"/>
                  </a:lnTo>
                  <a:lnTo>
                    <a:pt x="28" y="334"/>
                  </a:lnTo>
                  <a:lnTo>
                    <a:pt x="0" y="417"/>
                  </a:lnTo>
                  <a:lnTo>
                    <a:pt x="0" y="5079"/>
                  </a:lnTo>
                  <a:lnTo>
                    <a:pt x="6855" y="5079"/>
                  </a:lnTo>
                  <a:lnTo>
                    <a:pt x="6828" y="4857"/>
                  </a:lnTo>
                  <a:lnTo>
                    <a:pt x="6800" y="4663"/>
                  </a:lnTo>
                  <a:lnTo>
                    <a:pt x="6828" y="4358"/>
                  </a:lnTo>
                  <a:lnTo>
                    <a:pt x="6883" y="4053"/>
                  </a:lnTo>
                  <a:lnTo>
                    <a:pt x="6939" y="3775"/>
                  </a:lnTo>
                  <a:lnTo>
                    <a:pt x="7050" y="3498"/>
                  </a:lnTo>
                  <a:lnTo>
                    <a:pt x="7161" y="3248"/>
                  </a:lnTo>
                  <a:lnTo>
                    <a:pt x="7327" y="2998"/>
                  </a:lnTo>
                  <a:lnTo>
                    <a:pt x="7494" y="2776"/>
                  </a:lnTo>
                  <a:lnTo>
                    <a:pt x="7688" y="2554"/>
                  </a:lnTo>
                  <a:lnTo>
                    <a:pt x="7882" y="2360"/>
                  </a:lnTo>
                  <a:lnTo>
                    <a:pt x="8104" y="2193"/>
                  </a:lnTo>
                  <a:lnTo>
                    <a:pt x="8354" y="2054"/>
                  </a:lnTo>
                  <a:lnTo>
                    <a:pt x="8631" y="1916"/>
                  </a:lnTo>
                  <a:lnTo>
                    <a:pt x="8881" y="1832"/>
                  </a:lnTo>
                  <a:lnTo>
                    <a:pt x="9187" y="1749"/>
                  </a:lnTo>
                  <a:lnTo>
                    <a:pt x="9464" y="1721"/>
                  </a:lnTo>
                  <a:lnTo>
                    <a:pt x="9769" y="1694"/>
                  </a:lnTo>
                  <a:lnTo>
                    <a:pt x="10075" y="1721"/>
                  </a:lnTo>
                  <a:lnTo>
                    <a:pt x="10380" y="1749"/>
                  </a:lnTo>
                  <a:lnTo>
                    <a:pt x="10658" y="1832"/>
                  </a:lnTo>
                  <a:lnTo>
                    <a:pt x="10935" y="1916"/>
                  </a:lnTo>
                  <a:lnTo>
                    <a:pt x="11185" y="2054"/>
                  </a:lnTo>
                  <a:lnTo>
                    <a:pt x="11435" y="2193"/>
                  </a:lnTo>
                  <a:lnTo>
                    <a:pt x="11657" y="2360"/>
                  </a:lnTo>
                  <a:lnTo>
                    <a:pt x="11879" y="2554"/>
                  </a:lnTo>
                  <a:lnTo>
                    <a:pt x="12045" y="2776"/>
                  </a:lnTo>
                  <a:lnTo>
                    <a:pt x="12239" y="2998"/>
                  </a:lnTo>
                  <a:lnTo>
                    <a:pt x="12378" y="3248"/>
                  </a:lnTo>
                  <a:lnTo>
                    <a:pt x="12489" y="3498"/>
                  </a:lnTo>
                  <a:lnTo>
                    <a:pt x="12600" y="3775"/>
                  </a:lnTo>
                  <a:lnTo>
                    <a:pt x="12684" y="4053"/>
                  </a:lnTo>
                  <a:lnTo>
                    <a:pt x="12711" y="4358"/>
                  </a:lnTo>
                  <a:lnTo>
                    <a:pt x="12739" y="4663"/>
                  </a:lnTo>
                  <a:lnTo>
                    <a:pt x="12711" y="4857"/>
                  </a:lnTo>
                  <a:lnTo>
                    <a:pt x="12684" y="5079"/>
                  </a:lnTo>
                  <a:lnTo>
                    <a:pt x="14460" y="5079"/>
                  </a:lnTo>
                  <a:lnTo>
                    <a:pt x="14460" y="417"/>
                  </a:lnTo>
                  <a:lnTo>
                    <a:pt x="14432" y="334"/>
                  </a:lnTo>
                  <a:lnTo>
                    <a:pt x="14432" y="250"/>
                  </a:lnTo>
                  <a:lnTo>
                    <a:pt x="14321" y="139"/>
                  </a:lnTo>
                  <a:lnTo>
                    <a:pt x="14182" y="28"/>
                  </a:lnTo>
                  <a:lnTo>
                    <a:pt x="1412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94;p34">
              <a:extLst>
                <a:ext uri="{FF2B5EF4-FFF2-40B4-BE49-F238E27FC236}">
                  <a16:creationId xmlns:a16="http://schemas.microsoft.com/office/drawing/2014/main" id="{A39DBC65-0DE3-169F-921C-B5B80FBD4651}"/>
                </a:ext>
              </a:extLst>
            </p:cNvPr>
            <p:cNvSpPr/>
            <p:nvPr/>
          </p:nvSpPr>
          <p:spPr>
            <a:xfrm>
              <a:off x="6221775" y="2203900"/>
              <a:ext cx="361500" cy="84650"/>
            </a:xfrm>
            <a:custGeom>
              <a:avLst/>
              <a:gdLst/>
              <a:ahLst/>
              <a:cxnLst/>
              <a:rect l="l" t="t" r="r" b="b"/>
              <a:pathLst>
                <a:path w="14460" h="3386" extrusionOk="0">
                  <a:moveTo>
                    <a:pt x="4774" y="860"/>
                  </a:moveTo>
                  <a:lnTo>
                    <a:pt x="4857" y="888"/>
                  </a:lnTo>
                  <a:lnTo>
                    <a:pt x="4996" y="971"/>
                  </a:lnTo>
                  <a:lnTo>
                    <a:pt x="5079" y="1110"/>
                  </a:lnTo>
                  <a:lnTo>
                    <a:pt x="5107" y="1193"/>
                  </a:lnTo>
                  <a:lnTo>
                    <a:pt x="5107" y="1277"/>
                  </a:lnTo>
                  <a:lnTo>
                    <a:pt x="5107" y="1360"/>
                  </a:lnTo>
                  <a:lnTo>
                    <a:pt x="5079" y="1443"/>
                  </a:lnTo>
                  <a:lnTo>
                    <a:pt x="4996" y="1582"/>
                  </a:lnTo>
                  <a:lnTo>
                    <a:pt x="4857" y="1665"/>
                  </a:lnTo>
                  <a:lnTo>
                    <a:pt x="4774" y="1693"/>
                  </a:lnTo>
                  <a:lnTo>
                    <a:pt x="2082" y="1693"/>
                  </a:lnTo>
                  <a:lnTo>
                    <a:pt x="1998" y="1665"/>
                  </a:lnTo>
                  <a:lnTo>
                    <a:pt x="1860" y="1582"/>
                  </a:lnTo>
                  <a:lnTo>
                    <a:pt x="1776" y="1443"/>
                  </a:lnTo>
                  <a:lnTo>
                    <a:pt x="1749" y="1360"/>
                  </a:lnTo>
                  <a:lnTo>
                    <a:pt x="1721" y="1277"/>
                  </a:lnTo>
                  <a:lnTo>
                    <a:pt x="1749" y="1193"/>
                  </a:lnTo>
                  <a:lnTo>
                    <a:pt x="1776" y="1110"/>
                  </a:lnTo>
                  <a:lnTo>
                    <a:pt x="1860" y="971"/>
                  </a:lnTo>
                  <a:lnTo>
                    <a:pt x="1998" y="888"/>
                  </a:lnTo>
                  <a:lnTo>
                    <a:pt x="2082" y="860"/>
                  </a:lnTo>
                  <a:close/>
                  <a:moveTo>
                    <a:pt x="0" y="0"/>
                  </a:moveTo>
                  <a:lnTo>
                    <a:pt x="0" y="2970"/>
                  </a:lnTo>
                  <a:lnTo>
                    <a:pt x="28" y="3053"/>
                  </a:lnTo>
                  <a:lnTo>
                    <a:pt x="56" y="3136"/>
                  </a:lnTo>
                  <a:lnTo>
                    <a:pt x="139" y="3275"/>
                  </a:lnTo>
                  <a:lnTo>
                    <a:pt x="278" y="3358"/>
                  </a:lnTo>
                  <a:lnTo>
                    <a:pt x="361" y="3386"/>
                  </a:lnTo>
                  <a:lnTo>
                    <a:pt x="14127" y="3386"/>
                  </a:lnTo>
                  <a:lnTo>
                    <a:pt x="14182" y="3358"/>
                  </a:lnTo>
                  <a:lnTo>
                    <a:pt x="14321" y="3275"/>
                  </a:lnTo>
                  <a:lnTo>
                    <a:pt x="14432" y="3136"/>
                  </a:lnTo>
                  <a:lnTo>
                    <a:pt x="14432" y="3053"/>
                  </a:lnTo>
                  <a:lnTo>
                    <a:pt x="14460" y="2970"/>
                  </a:lnTo>
                  <a:lnTo>
                    <a:pt x="14460" y="0"/>
                  </a:lnTo>
                  <a:lnTo>
                    <a:pt x="12434" y="0"/>
                  </a:lnTo>
                  <a:lnTo>
                    <a:pt x="12239" y="361"/>
                  </a:lnTo>
                  <a:lnTo>
                    <a:pt x="11990" y="694"/>
                  </a:lnTo>
                  <a:lnTo>
                    <a:pt x="11684" y="999"/>
                  </a:lnTo>
                  <a:lnTo>
                    <a:pt x="11379" y="1221"/>
                  </a:lnTo>
                  <a:lnTo>
                    <a:pt x="11018" y="1443"/>
                  </a:lnTo>
                  <a:lnTo>
                    <a:pt x="10630" y="1582"/>
                  </a:lnTo>
                  <a:lnTo>
                    <a:pt x="10213" y="1665"/>
                  </a:lnTo>
                  <a:lnTo>
                    <a:pt x="9769" y="1693"/>
                  </a:lnTo>
                  <a:lnTo>
                    <a:pt x="9353" y="1665"/>
                  </a:lnTo>
                  <a:lnTo>
                    <a:pt x="8937" y="1582"/>
                  </a:lnTo>
                  <a:lnTo>
                    <a:pt x="8548" y="1443"/>
                  </a:lnTo>
                  <a:lnTo>
                    <a:pt x="8187" y="1221"/>
                  </a:lnTo>
                  <a:lnTo>
                    <a:pt x="7854" y="999"/>
                  </a:lnTo>
                  <a:lnTo>
                    <a:pt x="7549" y="694"/>
                  </a:lnTo>
                  <a:lnTo>
                    <a:pt x="7299" y="361"/>
                  </a:lnTo>
                  <a:lnTo>
                    <a:pt x="71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95;p34">
              <a:extLst>
                <a:ext uri="{FF2B5EF4-FFF2-40B4-BE49-F238E27FC236}">
                  <a16:creationId xmlns:a16="http://schemas.microsoft.com/office/drawing/2014/main" id="{77837DC2-161E-2695-C401-F74260F5ACD4}"/>
                </a:ext>
              </a:extLst>
            </p:cNvPr>
            <p:cNvSpPr/>
            <p:nvPr/>
          </p:nvSpPr>
          <p:spPr>
            <a:xfrm>
              <a:off x="6286300" y="2119925"/>
              <a:ext cx="42350" cy="20850"/>
            </a:xfrm>
            <a:custGeom>
              <a:avLst/>
              <a:gdLst/>
              <a:ahLst/>
              <a:cxnLst/>
              <a:rect l="l" t="t" r="r" b="b"/>
              <a:pathLst>
                <a:path w="1694" h="834" extrusionOk="0">
                  <a:moveTo>
                    <a:pt x="0" y="1"/>
                  </a:moveTo>
                  <a:lnTo>
                    <a:pt x="0" y="834"/>
                  </a:lnTo>
                  <a:lnTo>
                    <a:pt x="1693" y="834"/>
                  </a:lnTo>
                  <a:lnTo>
                    <a:pt x="16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96;p34">
              <a:extLst>
                <a:ext uri="{FF2B5EF4-FFF2-40B4-BE49-F238E27FC236}">
                  <a16:creationId xmlns:a16="http://schemas.microsoft.com/office/drawing/2014/main" id="{A62DA049-E608-1353-0C64-3CE3EF5234F0}"/>
                </a:ext>
              </a:extLst>
            </p:cNvPr>
            <p:cNvSpPr/>
            <p:nvPr/>
          </p:nvSpPr>
          <p:spPr>
            <a:xfrm>
              <a:off x="6413275" y="2119925"/>
              <a:ext cx="105475" cy="105500"/>
            </a:xfrm>
            <a:custGeom>
              <a:avLst/>
              <a:gdLst/>
              <a:ahLst/>
              <a:cxnLst/>
              <a:rect l="l" t="t" r="r" b="b"/>
              <a:pathLst>
                <a:path w="4219" h="4220" extrusionOk="0">
                  <a:moveTo>
                    <a:pt x="2109" y="834"/>
                  </a:moveTo>
                  <a:lnTo>
                    <a:pt x="2359" y="861"/>
                  </a:lnTo>
                  <a:lnTo>
                    <a:pt x="2609" y="945"/>
                  </a:lnTo>
                  <a:lnTo>
                    <a:pt x="2831" y="1056"/>
                  </a:lnTo>
                  <a:lnTo>
                    <a:pt x="2998" y="1194"/>
                  </a:lnTo>
                  <a:lnTo>
                    <a:pt x="3164" y="1389"/>
                  </a:lnTo>
                  <a:lnTo>
                    <a:pt x="3275" y="1611"/>
                  </a:lnTo>
                  <a:lnTo>
                    <a:pt x="3358" y="1860"/>
                  </a:lnTo>
                  <a:lnTo>
                    <a:pt x="3386" y="2110"/>
                  </a:lnTo>
                  <a:lnTo>
                    <a:pt x="3358" y="2360"/>
                  </a:lnTo>
                  <a:lnTo>
                    <a:pt x="3275" y="2610"/>
                  </a:lnTo>
                  <a:lnTo>
                    <a:pt x="3164" y="2804"/>
                  </a:lnTo>
                  <a:lnTo>
                    <a:pt x="2998" y="2998"/>
                  </a:lnTo>
                  <a:lnTo>
                    <a:pt x="2831" y="3165"/>
                  </a:lnTo>
                  <a:lnTo>
                    <a:pt x="2609" y="3276"/>
                  </a:lnTo>
                  <a:lnTo>
                    <a:pt x="2359" y="3359"/>
                  </a:lnTo>
                  <a:lnTo>
                    <a:pt x="1860" y="3359"/>
                  </a:lnTo>
                  <a:lnTo>
                    <a:pt x="1610" y="3276"/>
                  </a:lnTo>
                  <a:lnTo>
                    <a:pt x="1416" y="3165"/>
                  </a:lnTo>
                  <a:lnTo>
                    <a:pt x="1221" y="2998"/>
                  </a:lnTo>
                  <a:lnTo>
                    <a:pt x="1055" y="2804"/>
                  </a:lnTo>
                  <a:lnTo>
                    <a:pt x="944" y="2610"/>
                  </a:lnTo>
                  <a:lnTo>
                    <a:pt x="860" y="2360"/>
                  </a:lnTo>
                  <a:lnTo>
                    <a:pt x="833" y="2110"/>
                  </a:lnTo>
                  <a:lnTo>
                    <a:pt x="860" y="1860"/>
                  </a:lnTo>
                  <a:lnTo>
                    <a:pt x="944" y="1611"/>
                  </a:lnTo>
                  <a:lnTo>
                    <a:pt x="1055" y="1389"/>
                  </a:lnTo>
                  <a:lnTo>
                    <a:pt x="1221" y="1194"/>
                  </a:lnTo>
                  <a:lnTo>
                    <a:pt x="1416" y="1056"/>
                  </a:lnTo>
                  <a:lnTo>
                    <a:pt x="1610" y="945"/>
                  </a:lnTo>
                  <a:lnTo>
                    <a:pt x="1860" y="861"/>
                  </a:lnTo>
                  <a:lnTo>
                    <a:pt x="2109" y="834"/>
                  </a:lnTo>
                  <a:close/>
                  <a:moveTo>
                    <a:pt x="1887" y="1"/>
                  </a:moveTo>
                  <a:lnTo>
                    <a:pt x="1693" y="29"/>
                  </a:lnTo>
                  <a:lnTo>
                    <a:pt x="1471" y="84"/>
                  </a:lnTo>
                  <a:lnTo>
                    <a:pt x="1277" y="167"/>
                  </a:lnTo>
                  <a:lnTo>
                    <a:pt x="1110" y="251"/>
                  </a:lnTo>
                  <a:lnTo>
                    <a:pt x="944" y="362"/>
                  </a:lnTo>
                  <a:lnTo>
                    <a:pt x="777" y="473"/>
                  </a:lnTo>
                  <a:lnTo>
                    <a:pt x="611" y="611"/>
                  </a:lnTo>
                  <a:lnTo>
                    <a:pt x="472" y="750"/>
                  </a:lnTo>
                  <a:lnTo>
                    <a:pt x="361" y="917"/>
                  </a:lnTo>
                  <a:lnTo>
                    <a:pt x="250" y="1083"/>
                  </a:lnTo>
                  <a:lnTo>
                    <a:pt x="167" y="1278"/>
                  </a:lnTo>
                  <a:lnTo>
                    <a:pt x="83" y="1472"/>
                  </a:lnTo>
                  <a:lnTo>
                    <a:pt x="28" y="1666"/>
                  </a:lnTo>
                  <a:lnTo>
                    <a:pt x="0" y="1888"/>
                  </a:lnTo>
                  <a:lnTo>
                    <a:pt x="0" y="2110"/>
                  </a:lnTo>
                  <a:lnTo>
                    <a:pt x="0" y="2332"/>
                  </a:lnTo>
                  <a:lnTo>
                    <a:pt x="28" y="2526"/>
                  </a:lnTo>
                  <a:lnTo>
                    <a:pt x="83" y="2721"/>
                  </a:lnTo>
                  <a:lnTo>
                    <a:pt x="167" y="2915"/>
                  </a:lnTo>
                  <a:lnTo>
                    <a:pt x="250" y="3109"/>
                  </a:lnTo>
                  <a:lnTo>
                    <a:pt x="361" y="3276"/>
                  </a:lnTo>
                  <a:lnTo>
                    <a:pt x="472" y="3442"/>
                  </a:lnTo>
                  <a:lnTo>
                    <a:pt x="611" y="3609"/>
                  </a:lnTo>
                  <a:lnTo>
                    <a:pt x="777" y="3748"/>
                  </a:lnTo>
                  <a:lnTo>
                    <a:pt x="944" y="3859"/>
                  </a:lnTo>
                  <a:lnTo>
                    <a:pt x="1110" y="3970"/>
                  </a:lnTo>
                  <a:lnTo>
                    <a:pt x="1277" y="4053"/>
                  </a:lnTo>
                  <a:lnTo>
                    <a:pt x="1471" y="4136"/>
                  </a:lnTo>
                  <a:lnTo>
                    <a:pt x="1693" y="4164"/>
                  </a:lnTo>
                  <a:lnTo>
                    <a:pt x="1887" y="4219"/>
                  </a:lnTo>
                  <a:lnTo>
                    <a:pt x="2331" y="4219"/>
                  </a:lnTo>
                  <a:lnTo>
                    <a:pt x="2526" y="4164"/>
                  </a:lnTo>
                  <a:lnTo>
                    <a:pt x="2748" y="4136"/>
                  </a:lnTo>
                  <a:lnTo>
                    <a:pt x="2942" y="4053"/>
                  </a:lnTo>
                  <a:lnTo>
                    <a:pt x="3109" y="3970"/>
                  </a:lnTo>
                  <a:lnTo>
                    <a:pt x="3303" y="3859"/>
                  </a:lnTo>
                  <a:lnTo>
                    <a:pt x="3469" y="3748"/>
                  </a:lnTo>
                  <a:lnTo>
                    <a:pt x="3608" y="3609"/>
                  </a:lnTo>
                  <a:lnTo>
                    <a:pt x="3747" y="3442"/>
                  </a:lnTo>
                  <a:lnTo>
                    <a:pt x="3858" y="3276"/>
                  </a:lnTo>
                  <a:lnTo>
                    <a:pt x="3969" y="3109"/>
                  </a:lnTo>
                  <a:lnTo>
                    <a:pt x="4052" y="2915"/>
                  </a:lnTo>
                  <a:lnTo>
                    <a:pt x="4135" y="2721"/>
                  </a:lnTo>
                  <a:lnTo>
                    <a:pt x="4191" y="2526"/>
                  </a:lnTo>
                  <a:lnTo>
                    <a:pt x="4219" y="2332"/>
                  </a:lnTo>
                  <a:lnTo>
                    <a:pt x="4219" y="2110"/>
                  </a:lnTo>
                  <a:lnTo>
                    <a:pt x="4219" y="1888"/>
                  </a:lnTo>
                  <a:lnTo>
                    <a:pt x="4191" y="1666"/>
                  </a:lnTo>
                  <a:lnTo>
                    <a:pt x="4135" y="1472"/>
                  </a:lnTo>
                  <a:lnTo>
                    <a:pt x="4052" y="1278"/>
                  </a:lnTo>
                  <a:lnTo>
                    <a:pt x="3969" y="1083"/>
                  </a:lnTo>
                  <a:lnTo>
                    <a:pt x="3858" y="917"/>
                  </a:lnTo>
                  <a:lnTo>
                    <a:pt x="3747" y="750"/>
                  </a:lnTo>
                  <a:lnTo>
                    <a:pt x="3608" y="611"/>
                  </a:lnTo>
                  <a:lnTo>
                    <a:pt x="3469" y="473"/>
                  </a:lnTo>
                  <a:lnTo>
                    <a:pt x="3303" y="362"/>
                  </a:lnTo>
                  <a:lnTo>
                    <a:pt x="3109" y="251"/>
                  </a:lnTo>
                  <a:lnTo>
                    <a:pt x="2942" y="167"/>
                  </a:lnTo>
                  <a:lnTo>
                    <a:pt x="2748" y="84"/>
                  </a:lnTo>
                  <a:lnTo>
                    <a:pt x="2526" y="29"/>
                  </a:lnTo>
                  <a:lnTo>
                    <a:pt x="23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97;p34">
              <a:extLst>
                <a:ext uri="{FF2B5EF4-FFF2-40B4-BE49-F238E27FC236}">
                  <a16:creationId xmlns:a16="http://schemas.microsoft.com/office/drawing/2014/main" id="{DD7F71CD-0DF4-C5DD-67D2-E387A23D10BA}"/>
                </a:ext>
              </a:extLst>
            </p:cNvPr>
            <p:cNvSpPr/>
            <p:nvPr/>
          </p:nvSpPr>
          <p:spPr>
            <a:xfrm>
              <a:off x="6264775" y="2013775"/>
              <a:ext cx="63875" cy="21550"/>
            </a:xfrm>
            <a:custGeom>
              <a:avLst/>
              <a:gdLst/>
              <a:ahLst/>
              <a:cxnLst/>
              <a:rect l="l" t="t" r="r" b="b"/>
              <a:pathLst>
                <a:path w="2555" h="862" extrusionOk="0">
                  <a:moveTo>
                    <a:pt x="362" y="1"/>
                  </a:moveTo>
                  <a:lnTo>
                    <a:pt x="278" y="28"/>
                  </a:lnTo>
                  <a:lnTo>
                    <a:pt x="140" y="139"/>
                  </a:lnTo>
                  <a:lnTo>
                    <a:pt x="56" y="250"/>
                  </a:lnTo>
                  <a:lnTo>
                    <a:pt x="29" y="334"/>
                  </a:lnTo>
                  <a:lnTo>
                    <a:pt x="1" y="417"/>
                  </a:lnTo>
                  <a:lnTo>
                    <a:pt x="1" y="861"/>
                  </a:lnTo>
                  <a:lnTo>
                    <a:pt x="2554" y="861"/>
                  </a:lnTo>
                  <a:lnTo>
                    <a:pt x="2554" y="417"/>
                  </a:lnTo>
                  <a:lnTo>
                    <a:pt x="2554" y="334"/>
                  </a:lnTo>
                  <a:lnTo>
                    <a:pt x="2526" y="250"/>
                  </a:lnTo>
                  <a:lnTo>
                    <a:pt x="2415" y="139"/>
                  </a:lnTo>
                  <a:lnTo>
                    <a:pt x="2304" y="28"/>
                  </a:lnTo>
                  <a:lnTo>
                    <a:pt x="222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TextBox 2">
            <a:extLst>
              <a:ext uri="{FF2B5EF4-FFF2-40B4-BE49-F238E27FC236}">
                <a16:creationId xmlns:a16="http://schemas.microsoft.com/office/drawing/2014/main" id="{2F3240D4-C717-0123-70CF-47EC77C4615A}"/>
              </a:ext>
            </a:extLst>
          </p:cNvPr>
          <p:cNvSpPr txBox="1"/>
          <p:nvPr/>
        </p:nvSpPr>
        <p:spPr>
          <a:xfrm>
            <a:off x="2001739" y="4278808"/>
            <a:ext cx="2761058" cy="6001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Why'd you have to go and make things so complicated?</a:t>
            </a:r>
          </a:p>
          <a:p>
            <a:r>
              <a:rPr lang="en-US" sz="1100">
                <a:solidFill>
                  <a:srgbClr val="FFFFFF"/>
                </a:solidFill>
                <a:latin typeface="Roboto Medium"/>
                <a:ea typeface="Roboto Medium"/>
                <a:cs typeface="Roboto Medium"/>
              </a:rPr>
              <a:t>--Avril Lavigne, "Complicated"</a:t>
            </a:r>
            <a:endParaRPr lang="en-US"/>
          </a:p>
        </p:txBody>
      </p:sp>
    </p:spTree>
    <p:extLst>
      <p:ext uri="{BB962C8B-B14F-4D97-AF65-F5344CB8AC3E}">
        <p14:creationId xmlns:p14="http://schemas.microsoft.com/office/powerpoint/2010/main" val="2939833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8"/>
        <p:cNvGrpSpPr/>
        <p:nvPr/>
      </p:nvGrpSpPr>
      <p:grpSpPr>
        <a:xfrm>
          <a:off x="0" y="0"/>
          <a:ext cx="0" cy="0"/>
          <a:chOff x="0" y="0"/>
          <a:chExt cx="0" cy="0"/>
        </a:xfrm>
      </p:grpSpPr>
      <p:sp>
        <p:nvSpPr>
          <p:cNvPr id="2279" name="Google Shape;2279;p30"/>
          <p:cNvSpPr/>
          <p:nvPr/>
        </p:nvSpPr>
        <p:spPr>
          <a:xfrm>
            <a:off x="4023900" y="879560"/>
            <a:ext cx="1096200" cy="1096200"/>
          </a:xfrm>
          <a:prstGeom prst="ellipse">
            <a:avLst/>
          </a:prstGeom>
          <a:solidFill>
            <a:srgbClr val="FFFFFF">
              <a:alpha val="29170"/>
            </a:srgbClr>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2280" name="Google Shape;2280;p30"/>
          <p:cNvSpPr txBox="1">
            <a:spLocks noGrp="1"/>
          </p:cNvSpPr>
          <p:nvPr>
            <p:ph type="title"/>
          </p:nvPr>
        </p:nvSpPr>
        <p:spPr>
          <a:xfrm>
            <a:off x="220006" y="1947654"/>
            <a:ext cx="8600860" cy="970200"/>
          </a:xfrm>
          <a:prstGeom prst="rect">
            <a:avLst/>
          </a:prstGeom>
        </p:spPr>
        <p:txBody>
          <a:bodyPr spcFirstLastPara="1" wrap="square" lIns="91425" tIns="91425" rIns="91425" bIns="91425" anchor="t" anchorCtr="0">
            <a:noAutofit/>
          </a:bodyPr>
          <a:lstStyle/>
          <a:p>
            <a:r>
              <a:rPr lang="en" sz="4400"/>
              <a:t>What have we learned?</a:t>
            </a:r>
            <a:endParaRPr lang="en-US" sz="4400"/>
          </a:p>
        </p:txBody>
      </p:sp>
      <p:sp>
        <p:nvSpPr>
          <p:cNvPr id="2281" name="Google Shape;2281;p30"/>
          <p:cNvSpPr txBox="1">
            <a:spLocks noGrp="1"/>
          </p:cNvSpPr>
          <p:nvPr>
            <p:ph type="title" idx="2"/>
          </p:nvPr>
        </p:nvSpPr>
        <p:spPr>
          <a:xfrm>
            <a:off x="4114800" y="1082220"/>
            <a:ext cx="914400" cy="69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4</a:t>
            </a:r>
            <a:endParaRPr/>
          </a:p>
        </p:txBody>
      </p:sp>
      <p:sp>
        <p:nvSpPr>
          <p:cNvPr id="2282" name="Google Shape;2282;p30"/>
          <p:cNvSpPr txBox="1">
            <a:spLocks noGrp="1"/>
          </p:cNvSpPr>
          <p:nvPr>
            <p:ph type="subTitle" idx="1"/>
          </p:nvPr>
        </p:nvSpPr>
        <p:spPr>
          <a:xfrm>
            <a:off x="2369999" y="2907640"/>
            <a:ext cx="5007077" cy="365700"/>
          </a:xfrm>
          <a:prstGeom prst="rect">
            <a:avLst/>
          </a:prstGeom>
        </p:spPr>
        <p:txBody>
          <a:bodyPr spcFirstLastPara="1" wrap="square" lIns="91425" tIns="91425" rIns="91425" bIns="91425" anchor="t" anchorCtr="0">
            <a:noAutofit/>
          </a:bodyPr>
          <a:lstStyle/>
          <a:p>
            <a:pPr marL="0" indent="0"/>
            <a:r>
              <a:rPr lang="en"/>
              <a:t>Nothing works the way you think it will.</a:t>
            </a:r>
            <a:endParaRPr lang="en-US"/>
          </a:p>
        </p:txBody>
      </p:sp>
      <p:sp>
        <p:nvSpPr>
          <p:cNvPr id="2" name="Google Shape;2282;p30">
            <a:extLst>
              <a:ext uri="{FF2B5EF4-FFF2-40B4-BE49-F238E27FC236}">
                <a16:creationId xmlns:a16="http://schemas.microsoft.com/office/drawing/2014/main" id="{0CFEC43F-0B61-E124-17D4-C00065C37AC4}"/>
              </a:ext>
            </a:extLst>
          </p:cNvPr>
          <p:cNvSpPr txBox="1">
            <a:spLocks/>
          </p:cNvSpPr>
          <p:nvPr/>
        </p:nvSpPr>
        <p:spPr>
          <a:xfrm>
            <a:off x="8133347" y="4777800"/>
            <a:ext cx="854906" cy="36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1"/>
              </a:buClr>
              <a:buSzPts val="14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2pPr>
            <a:lvl3pPr marL="1371600" marR="0" lvl="2"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3pPr>
            <a:lvl4pPr marL="1828800" marR="0" lvl="3"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4pPr>
            <a:lvl5pPr marL="2286000" marR="0" lvl="4"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5pPr>
            <a:lvl6pPr marL="2743200" marR="0" lvl="5"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6pPr>
            <a:lvl7pPr marL="3200400" marR="0" lvl="6"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7pPr>
            <a:lvl8pPr marL="3657600" marR="0" lvl="7"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8pPr>
            <a:lvl9pPr marL="4114800" marR="0" lvl="8"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9pPr>
          </a:lstStyle>
          <a:p>
            <a:pPr marL="0" indent="0"/>
            <a:r>
              <a:rPr lang="en"/>
              <a:t>Randy</a:t>
            </a:r>
            <a:endParaRPr lang="en-US"/>
          </a:p>
        </p:txBody>
      </p:sp>
      <p:sp>
        <p:nvSpPr>
          <p:cNvPr id="5" name="Rectangle: Folded Corner 4" descr="Lyndhurst Bridge">
            <a:extLst>
              <a:ext uri="{FF2B5EF4-FFF2-40B4-BE49-F238E27FC236}">
                <a16:creationId xmlns:a16="http://schemas.microsoft.com/office/drawing/2014/main" id="{91DAC360-5F5F-4C5A-F006-0BF6A53062FF}"/>
              </a:ext>
            </a:extLst>
          </p:cNvPr>
          <p:cNvSpPr/>
          <p:nvPr/>
        </p:nvSpPr>
        <p:spPr>
          <a:xfrm>
            <a:off x="156753" y="101254"/>
            <a:ext cx="2725783" cy="1874505"/>
          </a:xfrm>
          <a:prstGeom prst="foldedCorner">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4880EBBF-05FD-8BCD-2B90-465B22F8DF45}"/>
              </a:ext>
            </a:extLst>
          </p:cNvPr>
          <p:cNvSpPr txBox="1"/>
          <p:nvPr/>
        </p:nvSpPr>
        <p:spPr>
          <a:xfrm>
            <a:off x="299145" y="4272855"/>
            <a:ext cx="2761058" cy="7694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dirty="0">
                <a:solidFill>
                  <a:srgbClr val="FFFFFF"/>
                </a:solidFill>
                <a:latin typeface="Roboto Medium"/>
                <a:ea typeface="Roboto Medium"/>
                <a:cs typeface="Roboto Medium"/>
              </a:rPr>
              <a:t>God damn them all! I was told we'd cruise the seas for American gold. We'd fire no guns, shed no tears... </a:t>
            </a:r>
          </a:p>
          <a:p>
            <a:r>
              <a:rPr lang="en-US" sz="1100" dirty="0">
                <a:solidFill>
                  <a:srgbClr val="FFFFFF"/>
                </a:solidFill>
                <a:latin typeface="Roboto Medium"/>
                <a:ea typeface="Roboto Medium"/>
                <a:cs typeface="Roboto Medium"/>
              </a:rPr>
              <a:t>--Stan Rogers, "Barrett's Privateers"</a:t>
            </a:r>
            <a:endParaRPr lang="en-US" dirty="0"/>
          </a:p>
        </p:txBody>
      </p:sp>
    </p:spTree>
    <p:extLst>
      <p:ext uri="{BB962C8B-B14F-4D97-AF65-F5344CB8AC3E}">
        <p14:creationId xmlns:p14="http://schemas.microsoft.com/office/powerpoint/2010/main" val="804670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22"/>
        <p:cNvGrpSpPr/>
        <p:nvPr/>
      </p:nvGrpSpPr>
      <p:grpSpPr>
        <a:xfrm>
          <a:off x="0" y="0"/>
          <a:ext cx="0" cy="0"/>
          <a:chOff x="0" y="0"/>
          <a:chExt cx="0" cy="0"/>
        </a:xfrm>
      </p:grpSpPr>
      <p:sp>
        <p:nvSpPr>
          <p:cNvPr id="2423" name="Google Shape;2423;p35"/>
          <p:cNvSpPr txBox="1">
            <a:spLocks noGrp="1"/>
          </p:cNvSpPr>
          <p:nvPr>
            <p:ph type="title"/>
          </p:nvPr>
        </p:nvSpPr>
        <p:spPr>
          <a:xfrm>
            <a:off x="1813650" y="1263450"/>
            <a:ext cx="6583500" cy="2616600"/>
          </a:xfrm>
          <a:prstGeom prst="rect">
            <a:avLst/>
          </a:prstGeom>
        </p:spPr>
        <p:txBody>
          <a:bodyPr spcFirstLastPara="1" wrap="square" lIns="91425" tIns="91425" rIns="91425" bIns="91425" anchor="t" anchorCtr="0">
            <a:noAutofit/>
          </a:bodyPr>
          <a:lstStyle/>
          <a:p>
            <a:r>
              <a:rPr lang="en"/>
              <a:t>Test everything</a:t>
            </a:r>
            <a:endParaRPr lang="en-US"/>
          </a:p>
        </p:txBody>
      </p:sp>
      <p:sp>
        <p:nvSpPr>
          <p:cNvPr id="2424" name="Google Shape;2424;p35"/>
          <p:cNvSpPr/>
          <p:nvPr/>
        </p:nvSpPr>
        <p:spPr>
          <a:xfrm>
            <a:off x="-1600200" y="2482419"/>
            <a:ext cx="5240235" cy="2675719"/>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35"/>
          <p:cNvSpPr/>
          <p:nvPr/>
        </p:nvSpPr>
        <p:spPr>
          <a:xfrm>
            <a:off x="-272799" y="4143442"/>
            <a:ext cx="3217258" cy="1027086"/>
          </a:xfrm>
          <a:custGeom>
            <a:avLst/>
            <a:gdLst/>
            <a:ahLst/>
            <a:cxnLst/>
            <a:rect l="l" t="t" r="r" b="b"/>
            <a:pathLst>
              <a:path w="74990" h="23940" extrusionOk="0">
                <a:moveTo>
                  <a:pt x="12562" y="1"/>
                </a:moveTo>
                <a:lnTo>
                  <a:pt x="12076" y="22"/>
                </a:lnTo>
                <a:lnTo>
                  <a:pt x="11611" y="64"/>
                </a:lnTo>
                <a:lnTo>
                  <a:pt x="11166" y="127"/>
                </a:lnTo>
                <a:lnTo>
                  <a:pt x="10743" y="233"/>
                </a:lnTo>
                <a:lnTo>
                  <a:pt x="10342" y="360"/>
                </a:lnTo>
                <a:lnTo>
                  <a:pt x="9982" y="508"/>
                </a:lnTo>
                <a:lnTo>
                  <a:pt x="9623" y="698"/>
                </a:lnTo>
                <a:lnTo>
                  <a:pt x="9305" y="889"/>
                </a:lnTo>
                <a:lnTo>
                  <a:pt x="8988" y="1121"/>
                </a:lnTo>
                <a:lnTo>
                  <a:pt x="8713" y="1375"/>
                </a:lnTo>
                <a:lnTo>
                  <a:pt x="8460" y="1629"/>
                </a:lnTo>
                <a:lnTo>
                  <a:pt x="8206" y="1925"/>
                </a:lnTo>
                <a:lnTo>
                  <a:pt x="7994" y="2221"/>
                </a:lnTo>
                <a:lnTo>
                  <a:pt x="7783" y="2538"/>
                </a:lnTo>
                <a:lnTo>
                  <a:pt x="7593" y="2877"/>
                </a:lnTo>
                <a:lnTo>
                  <a:pt x="7423" y="3236"/>
                </a:lnTo>
                <a:lnTo>
                  <a:pt x="7254" y="3596"/>
                </a:lnTo>
                <a:lnTo>
                  <a:pt x="7127" y="3976"/>
                </a:lnTo>
                <a:lnTo>
                  <a:pt x="7000" y="4357"/>
                </a:lnTo>
                <a:lnTo>
                  <a:pt x="6874" y="4759"/>
                </a:lnTo>
                <a:lnTo>
                  <a:pt x="6789" y="5182"/>
                </a:lnTo>
                <a:lnTo>
                  <a:pt x="6704" y="5605"/>
                </a:lnTo>
                <a:lnTo>
                  <a:pt x="6556" y="6451"/>
                </a:lnTo>
                <a:lnTo>
                  <a:pt x="6451" y="7339"/>
                </a:lnTo>
                <a:lnTo>
                  <a:pt x="6408" y="8227"/>
                </a:lnTo>
                <a:lnTo>
                  <a:pt x="6366" y="9136"/>
                </a:lnTo>
                <a:lnTo>
                  <a:pt x="6366" y="10024"/>
                </a:lnTo>
                <a:lnTo>
                  <a:pt x="6366" y="10913"/>
                </a:lnTo>
                <a:lnTo>
                  <a:pt x="6408" y="11780"/>
                </a:lnTo>
                <a:lnTo>
                  <a:pt x="6472" y="13429"/>
                </a:lnTo>
                <a:lnTo>
                  <a:pt x="6535" y="14867"/>
                </a:lnTo>
                <a:lnTo>
                  <a:pt x="6535" y="15523"/>
                </a:lnTo>
                <a:lnTo>
                  <a:pt x="6535" y="16073"/>
                </a:lnTo>
                <a:lnTo>
                  <a:pt x="6493" y="16559"/>
                </a:lnTo>
                <a:lnTo>
                  <a:pt x="6451" y="16770"/>
                </a:lnTo>
                <a:lnTo>
                  <a:pt x="6408" y="16961"/>
                </a:lnTo>
                <a:lnTo>
                  <a:pt x="6366" y="17130"/>
                </a:lnTo>
                <a:lnTo>
                  <a:pt x="6303" y="17257"/>
                </a:lnTo>
                <a:lnTo>
                  <a:pt x="6239" y="17384"/>
                </a:lnTo>
                <a:lnTo>
                  <a:pt x="6155" y="17468"/>
                </a:lnTo>
                <a:lnTo>
                  <a:pt x="6070" y="17511"/>
                </a:lnTo>
                <a:lnTo>
                  <a:pt x="5964" y="17553"/>
                </a:lnTo>
                <a:lnTo>
                  <a:pt x="5837" y="17532"/>
                </a:lnTo>
                <a:lnTo>
                  <a:pt x="5710" y="17511"/>
                </a:lnTo>
                <a:lnTo>
                  <a:pt x="5562" y="17447"/>
                </a:lnTo>
                <a:lnTo>
                  <a:pt x="5393" y="17341"/>
                </a:lnTo>
                <a:lnTo>
                  <a:pt x="5224" y="17193"/>
                </a:lnTo>
                <a:lnTo>
                  <a:pt x="5013" y="17024"/>
                </a:lnTo>
                <a:lnTo>
                  <a:pt x="4822" y="16855"/>
                </a:lnTo>
                <a:lnTo>
                  <a:pt x="4611" y="16686"/>
                </a:lnTo>
                <a:lnTo>
                  <a:pt x="4420" y="16559"/>
                </a:lnTo>
                <a:lnTo>
                  <a:pt x="4230" y="16432"/>
                </a:lnTo>
                <a:lnTo>
                  <a:pt x="4061" y="16348"/>
                </a:lnTo>
                <a:lnTo>
                  <a:pt x="3892" y="16263"/>
                </a:lnTo>
                <a:lnTo>
                  <a:pt x="3701" y="16200"/>
                </a:lnTo>
                <a:lnTo>
                  <a:pt x="3553" y="16157"/>
                </a:lnTo>
                <a:lnTo>
                  <a:pt x="3384" y="16136"/>
                </a:lnTo>
                <a:lnTo>
                  <a:pt x="3067" y="16136"/>
                </a:lnTo>
                <a:lnTo>
                  <a:pt x="2919" y="16157"/>
                </a:lnTo>
                <a:lnTo>
                  <a:pt x="2792" y="16200"/>
                </a:lnTo>
                <a:lnTo>
                  <a:pt x="2644" y="16263"/>
                </a:lnTo>
                <a:lnTo>
                  <a:pt x="2517" y="16326"/>
                </a:lnTo>
                <a:lnTo>
                  <a:pt x="2390" y="16390"/>
                </a:lnTo>
                <a:lnTo>
                  <a:pt x="2137" y="16601"/>
                </a:lnTo>
                <a:lnTo>
                  <a:pt x="1904" y="16834"/>
                </a:lnTo>
                <a:lnTo>
                  <a:pt x="1692" y="17109"/>
                </a:lnTo>
                <a:lnTo>
                  <a:pt x="1502" y="17426"/>
                </a:lnTo>
                <a:lnTo>
                  <a:pt x="1312" y="17786"/>
                </a:lnTo>
                <a:lnTo>
                  <a:pt x="1164" y="18145"/>
                </a:lnTo>
                <a:lnTo>
                  <a:pt x="995" y="18547"/>
                </a:lnTo>
                <a:lnTo>
                  <a:pt x="868" y="18970"/>
                </a:lnTo>
                <a:lnTo>
                  <a:pt x="741" y="19393"/>
                </a:lnTo>
                <a:lnTo>
                  <a:pt x="635" y="19816"/>
                </a:lnTo>
                <a:lnTo>
                  <a:pt x="424" y="20683"/>
                </a:lnTo>
                <a:lnTo>
                  <a:pt x="276" y="21508"/>
                </a:lnTo>
                <a:lnTo>
                  <a:pt x="170" y="22290"/>
                </a:lnTo>
                <a:lnTo>
                  <a:pt x="85" y="22946"/>
                </a:lnTo>
                <a:lnTo>
                  <a:pt x="43" y="23474"/>
                </a:lnTo>
                <a:lnTo>
                  <a:pt x="1" y="23939"/>
                </a:lnTo>
                <a:lnTo>
                  <a:pt x="35592" y="23368"/>
                </a:lnTo>
                <a:lnTo>
                  <a:pt x="35592" y="23368"/>
                </a:lnTo>
                <a:lnTo>
                  <a:pt x="35549" y="23939"/>
                </a:lnTo>
                <a:lnTo>
                  <a:pt x="35549" y="23939"/>
                </a:lnTo>
                <a:lnTo>
                  <a:pt x="74651" y="23305"/>
                </a:lnTo>
                <a:lnTo>
                  <a:pt x="74693" y="22924"/>
                </a:lnTo>
                <a:lnTo>
                  <a:pt x="74799" y="21888"/>
                </a:lnTo>
                <a:lnTo>
                  <a:pt x="74862" y="21211"/>
                </a:lnTo>
                <a:lnTo>
                  <a:pt x="74926" y="20492"/>
                </a:lnTo>
                <a:lnTo>
                  <a:pt x="74968" y="19731"/>
                </a:lnTo>
                <a:lnTo>
                  <a:pt x="74989" y="18949"/>
                </a:lnTo>
                <a:lnTo>
                  <a:pt x="74968" y="18209"/>
                </a:lnTo>
                <a:lnTo>
                  <a:pt x="74926" y="17532"/>
                </a:lnTo>
                <a:lnTo>
                  <a:pt x="74883" y="17236"/>
                </a:lnTo>
                <a:lnTo>
                  <a:pt x="74841" y="16961"/>
                </a:lnTo>
                <a:lnTo>
                  <a:pt x="74778" y="16707"/>
                </a:lnTo>
                <a:lnTo>
                  <a:pt x="74714" y="16496"/>
                </a:lnTo>
                <a:lnTo>
                  <a:pt x="74609" y="16326"/>
                </a:lnTo>
                <a:lnTo>
                  <a:pt x="74524" y="16178"/>
                </a:lnTo>
                <a:lnTo>
                  <a:pt x="74397" y="16094"/>
                </a:lnTo>
                <a:lnTo>
                  <a:pt x="74334" y="16073"/>
                </a:lnTo>
                <a:lnTo>
                  <a:pt x="74186" y="16073"/>
                </a:lnTo>
                <a:lnTo>
                  <a:pt x="74101" y="16094"/>
                </a:lnTo>
                <a:lnTo>
                  <a:pt x="73932" y="16157"/>
                </a:lnTo>
                <a:lnTo>
                  <a:pt x="73742" y="16305"/>
                </a:lnTo>
                <a:lnTo>
                  <a:pt x="73530" y="16517"/>
                </a:lnTo>
                <a:lnTo>
                  <a:pt x="73107" y="16961"/>
                </a:lnTo>
                <a:lnTo>
                  <a:pt x="72684" y="17363"/>
                </a:lnTo>
                <a:lnTo>
                  <a:pt x="72304" y="17680"/>
                </a:lnTo>
                <a:lnTo>
                  <a:pt x="71965" y="17955"/>
                </a:lnTo>
                <a:lnTo>
                  <a:pt x="71796" y="18039"/>
                </a:lnTo>
                <a:lnTo>
                  <a:pt x="71627" y="18124"/>
                </a:lnTo>
                <a:lnTo>
                  <a:pt x="71479" y="18187"/>
                </a:lnTo>
                <a:lnTo>
                  <a:pt x="71331" y="18230"/>
                </a:lnTo>
                <a:lnTo>
                  <a:pt x="71204" y="18251"/>
                </a:lnTo>
                <a:lnTo>
                  <a:pt x="71077" y="18251"/>
                </a:lnTo>
                <a:lnTo>
                  <a:pt x="70950" y="18230"/>
                </a:lnTo>
                <a:lnTo>
                  <a:pt x="70823" y="18187"/>
                </a:lnTo>
                <a:lnTo>
                  <a:pt x="70717" y="18103"/>
                </a:lnTo>
                <a:lnTo>
                  <a:pt x="70612" y="18018"/>
                </a:lnTo>
                <a:lnTo>
                  <a:pt x="70506" y="17891"/>
                </a:lnTo>
                <a:lnTo>
                  <a:pt x="70421" y="17743"/>
                </a:lnTo>
                <a:lnTo>
                  <a:pt x="70337" y="17553"/>
                </a:lnTo>
                <a:lnTo>
                  <a:pt x="70252" y="17341"/>
                </a:lnTo>
                <a:lnTo>
                  <a:pt x="70189" y="17109"/>
                </a:lnTo>
                <a:lnTo>
                  <a:pt x="70125" y="16855"/>
                </a:lnTo>
                <a:lnTo>
                  <a:pt x="70041" y="16221"/>
                </a:lnTo>
                <a:lnTo>
                  <a:pt x="69956" y="15481"/>
                </a:lnTo>
                <a:lnTo>
                  <a:pt x="69914" y="14592"/>
                </a:lnTo>
                <a:lnTo>
                  <a:pt x="69893" y="13577"/>
                </a:lnTo>
                <a:lnTo>
                  <a:pt x="69893" y="13049"/>
                </a:lnTo>
                <a:lnTo>
                  <a:pt x="69850" y="12562"/>
                </a:lnTo>
                <a:lnTo>
                  <a:pt x="69787" y="12097"/>
                </a:lnTo>
                <a:lnTo>
                  <a:pt x="69724" y="11695"/>
                </a:lnTo>
                <a:lnTo>
                  <a:pt x="69618" y="11314"/>
                </a:lnTo>
                <a:lnTo>
                  <a:pt x="69512" y="10976"/>
                </a:lnTo>
                <a:lnTo>
                  <a:pt x="69385" y="10659"/>
                </a:lnTo>
                <a:lnTo>
                  <a:pt x="69237" y="10384"/>
                </a:lnTo>
                <a:lnTo>
                  <a:pt x="69068" y="10151"/>
                </a:lnTo>
                <a:lnTo>
                  <a:pt x="68899" y="9940"/>
                </a:lnTo>
                <a:lnTo>
                  <a:pt x="68708" y="9771"/>
                </a:lnTo>
                <a:lnTo>
                  <a:pt x="68497" y="9623"/>
                </a:lnTo>
                <a:lnTo>
                  <a:pt x="68286" y="9517"/>
                </a:lnTo>
                <a:lnTo>
                  <a:pt x="68074" y="9432"/>
                </a:lnTo>
                <a:lnTo>
                  <a:pt x="67841" y="9390"/>
                </a:lnTo>
                <a:lnTo>
                  <a:pt x="67588" y="9369"/>
                </a:lnTo>
                <a:lnTo>
                  <a:pt x="67355" y="9390"/>
                </a:lnTo>
                <a:lnTo>
                  <a:pt x="67101" y="9411"/>
                </a:lnTo>
                <a:lnTo>
                  <a:pt x="66847" y="9475"/>
                </a:lnTo>
                <a:lnTo>
                  <a:pt x="66594" y="9580"/>
                </a:lnTo>
                <a:lnTo>
                  <a:pt x="66319" y="9686"/>
                </a:lnTo>
                <a:lnTo>
                  <a:pt x="66065" y="9834"/>
                </a:lnTo>
                <a:lnTo>
                  <a:pt x="65790" y="10003"/>
                </a:lnTo>
                <a:lnTo>
                  <a:pt x="65536" y="10215"/>
                </a:lnTo>
                <a:lnTo>
                  <a:pt x="65283" y="10426"/>
                </a:lnTo>
                <a:lnTo>
                  <a:pt x="65029" y="10659"/>
                </a:lnTo>
                <a:lnTo>
                  <a:pt x="64775" y="10934"/>
                </a:lnTo>
                <a:lnTo>
                  <a:pt x="64521" y="11209"/>
                </a:lnTo>
                <a:lnTo>
                  <a:pt x="64289" y="11526"/>
                </a:lnTo>
                <a:lnTo>
                  <a:pt x="64056" y="11864"/>
                </a:lnTo>
                <a:lnTo>
                  <a:pt x="63823" y="12203"/>
                </a:lnTo>
                <a:lnTo>
                  <a:pt x="63612" y="12583"/>
                </a:lnTo>
                <a:lnTo>
                  <a:pt x="63422" y="12922"/>
                </a:lnTo>
                <a:lnTo>
                  <a:pt x="63252" y="13175"/>
                </a:lnTo>
                <a:lnTo>
                  <a:pt x="63126" y="13366"/>
                </a:lnTo>
                <a:lnTo>
                  <a:pt x="62999" y="13493"/>
                </a:lnTo>
                <a:lnTo>
                  <a:pt x="62914" y="13535"/>
                </a:lnTo>
                <a:lnTo>
                  <a:pt x="62851" y="13535"/>
                </a:lnTo>
                <a:lnTo>
                  <a:pt x="62787" y="13471"/>
                </a:lnTo>
                <a:lnTo>
                  <a:pt x="62766" y="13345"/>
                </a:lnTo>
                <a:lnTo>
                  <a:pt x="62724" y="13175"/>
                </a:lnTo>
                <a:lnTo>
                  <a:pt x="62724" y="12964"/>
                </a:lnTo>
                <a:lnTo>
                  <a:pt x="62703" y="12435"/>
                </a:lnTo>
                <a:lnTo>
                  <a:pt x="62681" y="11759"/>
                </a:lnTo>
                <a:lnTo>
                  <a:pt x="62660" y="10976"/>
                </a:lnTo>
                <a:lnTo>
                  <a:pt x="62597" y="10151"/>
                </a:lnTo>
                <a:lnTo>
                  <a:pt x="62555" y="9707"/>
                </a:lnTo>
                <a:lnTo>
                  <a:pt x="62491" y="9284"/>
                </a:lnTo>
                <a:lnTo>
                  <a:pt x="62407" y="8840"/>
                </a:lnTo>
                <a:lnTo>
                  <a:pt x="62280" y="8396"/>
                </a:lnTo>
                <a:lnTo>
                  <a:pt x="62153" y="7973"/>
                </a:lnTo>
                <a:lnTo>
                  <a:pt x="62005" y="7571"/>
                </a:lnTo>
                <a:lnTo>
                  <a:pt x="61814" y="7170"/>
                </a:lnTo>
                <a:lnTo>
                  <a:pt x="61582" y="6789"/>
                </a:lnTo>
                <a:lnTo>
                  <a:pt x="61328" y="6429"/>
                </a:lnTo>
                <a:lnTo>
                  <a:pt x="61032" y="6112"/>
                </a:lnTo>
                <a:lnTo>
                  <a:pt x="60884" y="5964"/>
                </a:lnTo>
                <a:lnTo>
                  <a:pt x="60715" y="5816"/>
                </a:lnTo>
                <a:lnTo>
                  <a:pt x="60524" y="5689"/>
                </a:lnTo>
                <a:lnTo>
                  <a:pt x="60334" y="5562"/>
                </a:lnTo>
                <a:lnTo>
                  <a:pt x="60123" y="5435"/>
                </a:lnTo>
                <a:lnTo>
                  <a:pt x="59911" y="5351"/>
                </a:lnTo>
                <a:lnTo>
                  <a:pt x="59679" y="5245"/>
                </a:lnTo>
                <a:lnTo>
                  <a:pt x="59446" y="5161"/>
                </a:lnTo>
                <a:lnTo>
                  <a:pt x="59192" y="5097"/>
                </a:lnTo>
                <a:lnTo>
                  <a:pt x="58938" y="5055"/>
                </a:lnTo>
                <a:lnTo>
                  <a:pt x="58706" y="5013"/>
                </a:lnTo>
                <a:lnTo>
                  <a:pt x="58473" y="4991"/>
                </a:lnTo>
                <a:lnTo>
                  <a:pt x="58029" y="4991"/>
                </a:lnTo>
                <a:lnTo>
                  <a:pt x="57839" y="5013"/>
                </a:lnTo>
                <a:lnTo>
                  <a:pt x="57627" y="5055"/>
                </a:lnTo>
                <a:lnTo>
                  <a:pt x="57458" y="5097"/>
                </a:lnTo>
                <a:lnTo>
                  <a:pt x="57268" y="5161"/>
                </a:lnTo>
                <a:lnTo>
                  <a:pt x="57099" y="5245"/>
                </a:lnTo>
                <a:lnTo>
                  <a:pt x="56929" y="5330"/>
                </a:lnTo>
                <a:lnTo>
                  <a:pt x="56781" y="5435"/>
                </a:lnTo>
                <a:lnTo>
                  <a:pt x="56612" y="5541"/>
                </a:lnTo>
                <a:lnTo>
                  <a:pt x="56337" y="5774"/>
                </a:lnTo>
                <a:lnTo>
                  <a:pt x="56083" y="6070"/>
                </a:lnTo>
                <a:lnTo>
                  <a:pt x="55851" y="6387"/>
                </a:lnTo>
                <a:lnTo>
                  <a:pt x="55618" y="6725"/>
                </a:lnTo>
                <a:lnTo>
                  <a:pt x="55428" y="7106"/>
                </a:lnTo>
                <a:lnTo>
                  <a:pt x="55259" y="7508"/>
                </a:lnTo>
                <a:lnTo>
                  <a:pt x="55090" y="7910"/>
                </a:lnTo>
                <a:lnTo>
                  <a:pt x="54942" y="8333"/>
                </a:lnTo>
                <a:lnTo>
                  <a:pt x="54815" y="8756"/>
                </a:lnTo>
                <a:lnTo>
                  <a:pt x="54582" y="9644"/>
                </a:lnTo>
                <a:lnTo>
                  <a:pt x="54371" y="10490"/>
                </a:lnTo>
                <a:lnTo>
                  <a:pt x="54180" y="11314"/>
                </a:lnTo>
                <a:lnTo>
                  <a:pt x="53990" y="12055"/>
                </a:lnTo>
                <a:lnTo>
                  <a:pt x="53905" y="12372"/>
                </a:lnTo>
                <a:lnTo>
                  <a:pt x="53800" y="12668"/>
                </a:lnTo>
                <a:lnTo>
                  <a:pt x="53694" y="12943"/>
                </a:lnTo>
                <a:lnTo>
                  <a:pt x="53567" y="13154"/>
                </a:lnTo>
                <a:lnTo>
                  <a:pt x="53440" y="13345"/>
                </a:lnTo>
                <a:lnTo>
                  <a:pt x="53313" y="13471"/>
                </a:lnTo>
                <a:lnTo>
                  <a:pt x="53229" y="13514"/>
                </a:lnTo>
                <a:lnTo>
                  <a:pt x="53165" y="13556"/>
                </a:lnTo>
                <a:lnTo>
                  <a:pt x="53081" y="13577"/>
                </a:lnTo>
                <a:lnTo>
                  <a:pt x="52996" y="13577"/>
                </a:lnTo>
                <a:lnTo>
                  <a:pt x="52784" y="13556"/>
                </a:lnTo>
                <a:lnTo>
                  <a:pt x="52594" y="13514"/>
                </a:lnTo>
                <a:lnTo>
                  <a:pt x="52425" y="13471"/>
                </a:lnTo>
                <a:lnTo>
                  <a:pt x="52277" y="13408"/>
                </a:lnTo>
                <a:lnTo>
                  <a:pt x="52129" y="13323"/>
                </a:lnTo>
                <a:lnTo>
                  <a:pt x="52002" y="13218"/>
                </a:lnTo>
                <a:lnTo>
                  <a:pt x="51875" y="13091"/>
                </a:lnTo>
                <a:lnTo>
                  <a:pt x="51769" y="12964"/>
                </a:lnTo>
                <a:lnTo>
                  <a:pt x="51685" y="12795"/>
                </a:lnTo>
                <a:lnTo>
                  <a:pt x="51600" y="12647"/>
                </a:lnTo>
                <a:lnTo>
                  <a:pt x="51537" y="12456"/>
                </a:lnTo>
                <a:lnTo>
                  <a:pt x="51473" y="12266"/>
                </a:lnTo>
                <a:lnTo>
                  <a:pt x="51410" y="11864"/>
                </a:lnTo>
                <a:lnTo>
                  <a:pt x="51346" y="11399"/>
                </a:lnTo>
                <a:lnTo>
                  <a:pt x="51346" y="10892"/>
                </a:lnTo>
                <a:lnTo>
                  <a:pt x="51346" y="10363"/>
                </a:lnTo>
                <a:lnTo>
                  <a:pt x="51368" y="9813"/>
                </a:lnTo>
                <a:lnTo>
                  <a:pt x="51431" y="9221"/>
                </a:lnTo>
                <a:lnTo>
                  <a:pt x="51664" y="6747"/>
                </a:lnTo>
                <a:lnTo>
                  <a:pt x="51706" y="6112"/>
                </a:lnTo>
                <a:lnTo>
                  <a:pt x="51748" y="5478"/>
                </a:lnTo>
                <a:lnTo>
                  <a:pt x="51769" y="4864"/>
                </a:lnTo>
                <a:lnTo>
                  <a:pt x="51769" y="4251"/>
                </a:lnTo>
                <a:lnTo>
                  <a:pt x="51727" y="3680"/>
                </a:lnTo>
                <a:lnTo>
                  <a:pt x="51664" y="3130"/>
                </a:lnTo>
                <a:lnTo>
                  <a:pt x="51558" y="2602"/>
                </a:lnTo>
                <a:lnTo>
                  <a:pt x="51494" y="2348"/>
                </a:lnTo>
                <a:lnTo>
                  <a:pt x="51431" y="2094"/>
                </a:lnTo>
                <a:lnTo>
                  <a:pt x="51325" y="1862"/>
                </a:lnTo>
                <a:lnTo>
                  <a:pt x="51220" y="1650"/>
                </a:lnTo>
                <a:lnTo>
                  <a:pt x="51114" y="1439"/>
                </a:lnTo>
                <a:lnTo>
                  <a:pt x="50987" y="1248"/>
                </a:lnTo>
                <a:lnTo>
                  <a:pt x="50839" y="1058"/>
                </a:lnTo>
                <a:lnTo>
                  <a:pt x="50670" y="889"/>
                </a:lnTo>
                <a:lnTo>
                  <a:pt x="50501" y="720"/>
                </a:lnTo>
                <a:lnTo>
                  <a:pt x="50310" y="572"/>
                </a:lnTo>
                <a:lnTo>
                  <a:pt x="50099" y="445"/>
                </a:lnTo>
                <a:lnTo>
                  <a:pt x="49866" y="339"/>
                </a:lnTo>
                <a:lnTo>
                  <a:pt x="49634" y="233"/>
                </a:lnTo>
                <a:lnTo>
                  <a:pt x="49359" y="149"/>
                </a:lnTo>
                <a:lnTo>
                  <a:pt x="49084" y="85"/>
                </a:lnTo>
                <a:lnTo>
                  <a:pt x="48788" y="43"/>
                </a:lnTo>
                <a:lnTo>
                  <a:pt x="48470" y="1"/>
                </a:lnTo>
                <a:lnTo>
                  <a:pt x="48111" y="1"/>
                </a:lnTo>
                <a:lnTo>
                  <a:pt x="47625" y="22"/>
                </a:lnTo>
                <a:lnTo>
                  <a:pt x="47159" y="64"/>
                </a:lnTo>
                <a:lnTo>
                  <a:pt x="46715" y="127"/>
                </a:lnTo>
                <a:lnTo>
                  <a:pt x="46292" y="233"/>
                </a:lnTo>
                <a:lnTo>
                  <a:pt x="45890" y="360"/>
                </a:lnTo>
                <a:lnTo>
                  <a:pt x="45510" y="508"/>
                </a:lnTo>
                <a:lnTo>
                  <a:pt x="45171" y="698"/>
                </a:lnTo>
                <a:lnTo>
                  <a:pt x="44854" y="889"/>
                </a:lnTo>
                <a:lnTo>
                  <a:pt x="44537" y="1121"/>
                </a:lnTo>
                <a:lnTo>
                  <a:pt x="44262" y="1375"/>
                </a:lnTo>
                <a:lnTo>
                  <a:pt x="43987" y="1629"/>
                </a:lnTo>
                <a:lnTo>
                  <a:pt x="43755" y="1925"/>
                </a:lnTo>
                <a:lnTo>
                  <a:pt x="43522" y="2221"/>
                </a:lnTo>
                <a:lnTo>
                  <a:pt x="43332" y="2538"/>
                </a:lnTo>
                <a:lnTo>
                  <a:pt x="43141" y="2877"/>
                </a:lnTo>
                <a:lnTo>
                  <a:pt x="42972" y="3236"/>
                </a:lnTo>
                <a:lnTo>
                  <a:pt x="42803" y="3596"/>
                </a:lnTo>
                <a:lnTo>
                  <a:pt x="42655" y="3976"/>
                </a:lnTo>
                <a:lnTo>
                  <a:pt x="42549" y="4357"/>
                </a:lnTo>
                <a:lnTo>
                  <a:pt x="42422" y="4759"/>
                </a:lnTo>
                <a:lnTo>
                  <a:pt x="42338" y="5182"/>
                </a:lnTo>
                <a:lnTo>
                  <a:pt x="42232" y="5605"/>
                </a:lnTo>
                <a:lnTo>
                  <a:pt x="42105" y="6451"/>
                </a:lnTo>
                <a:lnTo>
                  <a:pt x="41999" y="7339"/>
                </a:lnTo>
                <a:lnTo>
                  <a:pt x="41936" y="8227"/>
                </a:lnTo>
                <a:lnTo>
                  <a:pt x="41915" y="9136"/>
                </a:lnTo>
                <a:lnTo>
                  <a:pt x="41915" y="10024"/>
                </a:lnTo>
                <a:lnTo>
                  <a:pt x="41915" y="10913"/>
                </a:lnTo>
                <a:lnTo>
                  <a:pt x="41957" y="11780"/>
                </a:lnTo>
                <a:lnTo>
                  <a:pt x="42020" y="13429"/>
                </a:lnTo>
                <a:lnTo>
                  <a:pt x="42084" y="14867"/>
                </a:lnTo>
                <a:lnTo>
                  <a:pt x="42084" y="15523"/>
                </a:lnTo>
                <a:lnTo>
                  <a:pt x="42063" y="16073"/>
                </a:lnTo>
                <a:lnTo>
                  <a:pt x="42042" y="16559"/>
                </a:lnTo>
                <a:lnTo>
                  <a:pt x="41999" y="16770"/>
                </a:lnTo>
                <a:lnTo>
                  <a:pt x="41957" y="16961"/>
                </a:lnTo>
                <a:lnTo>
                  <a:pt x="41915" y="17130"/>
                </a:lnTo>
                <a:lnTo>
                  <a:pt x="41851" y="17257"/>
                </a:lnTo>
                <a:lnTo>
                  <a:pt x="41788" y="17384"/>
                </a:lnTo>
                <a:lnTo>
                  <a:pt x="41703" y="17468"/>
                </a:lnTo>
                <a:lnTo>
                  <a:pt x="41619" y="17511"/>
                </a:lnTo>
                <a:lnTo>
                  <a:pt x="41513" y="17553"/>
                </a:lnTo>
                <a:lnTo>
                  <a:pt x="41386" y="17532"/>
                </a:lnTo>
                <a:lnTo>
                  <a:pt x="41259" y="17511"/>
                </a:lnTo>
                <a:lnTo>
                  <a:pt x="41111" y="17447"/>
                </a:lnTo>
                <a:lnTo>
                  <a:pt x="40942" y="17341"/>
                </a:lnTo>
                <a:lnTo>
                  <a:pt x="40773" y="17193"/>
                </a:lnTo>
                <a:lnTo>
                  <a:pt x="40561" y="17024"/>
                </a:lnTo>
                <a:lnTo>
                  <a:pt x="40329" y="16834"/>
                </a:lnTo>
                <a:lnTo>
                  <a:pt x="40117" y="16644"/>
                </a:lnTo>
                <a:lnTo>
                  <a:pt x="39885" y="16496"/>
                </a:lnTo>
                <a:lnTo>
                  <a:pt x="39694" y="16390"/>
                </a:lnTo>
                <a:lnTo>
                  <a:pt x="39483" y="16284"/>
                </a:lnTo>
                <a:lnTo>
                  <a:pt x="39292" y="16221"/>
                </a:lnTo>
                <a:lnTo>
                  <a:pt x="39102" y="16157"/>
                </a:lnTo>
                <a:lnTo>
                  <a:pt x="38912" y="16136"/>
                </a:lnTo>
                <a:lnTo>
                  <a:pt x="38785" y="16073"/>
                </a:lnTo>
                <a:lnTo>
                  <a:pt x="38658" y="16073"/>
                </a:lnTo>
                <a:lnTo>
                  <a:pt x="38510" y="16115"/>
                </a:lnTo>
                <a:lnTo>
                  <a:pt x="38341" y="16200"/>
                </a:lnTo>
                <a:lnTo>
                  <a:pt x="38151" y="16284"/>
                </a:lnTo>
                <a:lnTo>
                  <a:pt x="37960" y="16369"/>
                </a:lnTo>
                <a:lnTo>
                  <a:pt x="37791" y="16496"/>
                </a:lnTo>
                <a:lnTo>
                  <a:pt x="37622" y="16665"/>
                </a:lnTo>
                <a:lnTo>
                  <a:pt x="37474" y="16834"/>
                </a:lnTo>
                <a:lnTo>
                  <a:pt x="37305" y="17024"/>
                </a:lnTo>
                <a:lnTo>
                  <a:pt x="37178" y="17236"/>
                </a:lnTo>
                <a:lnTo>
                  <a:pt x="37030" y="17447"/>
                </a:lnTo>
                <a:lnTo>
                  <a:pt x="36712" y="17722"/>
                </a:lnTo>
                <a:lnTo>
                  <a:pt x="36416" y="17934"/>
                </a:lnTo>
                <a:lnTo>
                  <a:pt x="36142" y="18103"/>
                </a:lnTo>
                <a:lnTo>
                  <a:pt x="35867" y="18209"/>
                </a:lnTo>
                <a:lnTo>
                  <a:pt x="35761" y="18251"/>
                </a:lnTo>
                <a:lnTo>
                  <a:pt x="35528" y="18251"/>
                </a:lnTo>
                <a:lnTo>
                  <a:pt x="35422" y="18230"/>
                </a:lnTo>
                <a:lnTo>
                  <a:pt x="35317" y="18209"/>
                </a:lnTo>
                <a:lnTo>
                  <a:pt x="35211" y="18145"/>
                </a:lnTo>
                <a:lnTo>
                  <a:pt x="35126" y="18060"/>
                </a:lnTo>
                <a:lnTo>
                  <a:pt x="35042" y="17976"/>
                </a:lnTo>
                <a:lnTo>
                  <a:pt x="34957" y="17870"/>
                </a:lnTo>
                <a:lnTo>
                  <a:pt x="34873" y="17743"/>
                </a:lnTo>
                <a:lnTo>
                  <a:pt x="34809" y="17595"/>
                </a:lnTo>
                <a:lnTo>
                  <a:pt x="34746" y="17405"/>
                </a:lnTo>
                <a:lnTo>
                  <a:pt x="34619" y="17003"/>
                </a:lnTo>
                <a:lnTo>
                  <a:pt x="34534" y="16517"/>
                </a:lnTo>
                <a:lnTo>
                  <a:pt x="34450" y="15925"/>
                </a:lnTo>
                <a:lnTo>
                  <a:pt x="34386" y="15248"/>
                </a:lnTo>
                <a:lnTo>
                  <a:pt x="34365" y="14465"/>
                </a:lnTo>
                <a:lnTo>
                  <a:pt x="34344" y="13577"/>
                </a:lnTo>
                <a:lnTo>
                  <a:pt x="34344" y="13049"/>
                </a:lnTo>
                <a:lnTo>
                  <a:pt x="34302" y="12562"/>
                </a:lnTo>
                <a:lnTo>
                  <a:pt x="34259" y="12097"/>
                </a:lnTo>
                <a:lnTo>
                  <a:pt x="34175" y="11695"/>
                </a:lnTo>
                <a:lnTo>
                  <a:pt x="34069" y="11314"/>
                </a:lnTo>
                <a:lnTo>
                  <a:pt x="33963" y="10976"/>
                </a:lnTo>
                <a:lnTo>
                  <a:pt x="33836" y="10659"/>
                </a:lnTo>
                <a:lnTo>
                  <a:pt x="33688" y="10384"/>
                </a:lnTo>
                <a:lnTo>
                  <a:pt x="33519" y="10151"/>
                </a:lnTo>
                <a:lnTo>
                  <a:pt x="33350" y="9940"/>
                </a:lnTo>
                <a:lnTo>
                  <a:pt x="33160" y="9771"/>
                </a:lnTo>
                <a:lnTo>
                  <a:pt x="32948" y="9623"/>
                </a:lnTo>
                <a:lnTo>
                  <a:pt x="32737" y="9517"/>
                </a:lnTo>
                <a:lnTo>
                  <a:pt x="32525" y="9432"/>
                </a:lnTo>
                <a:lnTo>
                  <a:pt x="32293" y="9390"/>
                </a:lnTo>
                <a:lnTo>
                  <a:pt x="32039" y="9369"/>
                </a:lnTo>
                <a:lnTo>
                  <a:pt x="31806" y="9390"/>
                </a:lnTo>
                <a:lnTo>
                  <a:pt x="31553" y="9411"/>
                </a:lnTo>
                <a:lnTo>
                  <a:pt x="31299" y="9475"/>
                </a:lnTo>
                <a:lnTo>
                  <a:pt x="31045" y="9580"/>
                </a:lnTo>
                <a:lnTo>
                  <a:pt x="30770" y="9686"/>
                </a:lnTo>
                <a:lnTo>
                  <a:pt x="30516" y="9834"/>
                </a:lnTo>
                <a:lnTo>
                  <a:pt x="30263" y="10003"/>
                </a:lnTo>
                <a:lnTo>
                  <a:pt x="29988" y="10215"/>
                </a:lnTo>
                <a:lnTo>
                  <a:pt x="29734" y="10426"/>
                </a:lnTo>
                <a:lnTo>
                  <a:pt x="29480" y="10659"/>
                </a:lnTo>
                <a:lnTo>
                  <a:pt x="29226" y="10934"/>
                </a:lnTo>
                <a:lnTo>
                  <a:pt x="28973" y="11209"/>
                </a:lnTo>
                <a:lnTo>
                  <a:pt x="28740" y="11526"/>
                </a:lnTo>
                <a:lnTo>
                  <a:pt x="28507" y="11864"/>
                </a:lnTo>
                <a:lnTo>
                  <a:pt x="28275" y="12203"/>
                </a:lnTo>
                <a:lnTo>
                  <a:pt x="28063" y="12583"/>
                </a:lnTo>
                <a:lnTo>
                  <a:pt x="27873" y="12922"/>
                </a:lnTo>
                <a:lnTo>
                  <a:pt x="27704" y="13175"/>
                </a:lnTo>
                <a:lnTo>
                  <a:pt x="27577" y="13366"/>
                </a:lnTo>
                <a:lnTo>
                  <a:pt x="27471" y="13493"/>
                </a:lnTo>
                <a:lnTo>
                  <a:pt x="27365" y="13535"/>
                </a:lnTo>
                <a:lnTo>
                  <a:pt x="27302" y="13535"/>
                </a:lnTo>
                <a:lnTo>
                  <a:pt x="27260" y="13471"/>
                </a:lnTo>
                <a:lnTo>
                  <a:pt x="27217" y="13345"/>
                </a:lnTo>
                <a:lnTo>
                  <a:pt x="27196" y="13175"/>
                </a:lnTo>
                <a:lnTo>
                  <a:pt x="27175" y="12964"/>
                </a:lnTo>
                <a:lnTo>
                  <a:pt x="27154" y="12435"/>
                </a:lnTo>
                <a:lnTo>
                  <a:pt x="27133" y="11759"/>
                </a:lnTo>
                <a:lnTo>
                  <a:pt x="27112" y="10976"/>
                </a:lnTo>
                <a:lnTo>
                  <a:pt x="27048" y="10151"/>
                </a:lnTo>
                <a:lnTo>
                  <a:pt x="27006" y="9707"/>
                </a:lnTo>
                <a:lnTo>
                  <a:pt x="26942" y="9284"/>
                </a:lnTo>
                <a:lnTo>
                  <a:pt x="26858" y="8840"/>
                </a:lnTo>
                <a:lnTo>
                  <a:pt x="26752" y="8396"/>
                </a:lnTo>
                <a:lnTo>
                  <a:pt x="26604" y="7973"/>
                </a:lnTo>
                <a:lnTo>
                  <a:pt x="26456" y="7571"/>
                </a:lnTo>
                <a:lnTo>
                  <a:pt x="26266" y="7170"/>
                </a:lnTo>
                <a:lnTo>
                  <a:pt x="26033" y="6789"/>
                </a:lnTo>
                <a:lnTo>
                  <a:pt x="25779" y="6429"/>
                </a:lnTo>
                <a:lnTo>
                  <a:pt x="25483" y="6112"/>
                </a:lnTo>
                <a:lnTo>
                  <a:pt x="25335" y="5964"/>
                </a:lnTo>
                <a:lnTo>
                  <a:pt x="25166" y="5816"/>
                </a:lnTo>
                <a:lnTo>
                  <a:pt x="24976" y="5689"/>
                </a:lnTo>
                <a:lnTo>
                  <a:pt x="24785" y="5562"/>
                </a:lnTo>
                <a:lnTo>
                  <a:pt x="24574" y="5435"/>
                </a:lnTo>
                <a:lnTo>
                  <a:pt x="24362" y="5351"/>
                </a:lnTo>
                <a:lnTo>
                  <a:pt x="24130" y="5245"/>
                </a:lnTo>
                <a:lnTo>
                  <a:pt x="23897" y="5161"/>
                </a:lnTo>
                <a:lnTo>
                  <a:pt x="23643" y="5097"/>
                </a:lnTo>
                <a:lnTo>
                  <a:pt x="23390" y="5055"/>
                </a:lnTo>
                <a:lnTo>
                  <a:pt x="23157" y="5013"/>
                </a:lnTo>
                <a:lnTo>
                  <a:pt x="22924" y="4991"/>
                </a:lnTo>
                <a:lnTo>
                  <a:pt x="22501" y="4991"/>
                </a:lnTo>
                <a:lnTo>
                  <a:pt x="22290" y="5013"/>
                </a:lnTo>
                <a:lnTo>
                  <a:pt x="22100" y="5055"/>
                </a:lnTo>
                <a:lnTo>
                  <a:pt x="21909" y="5097"/>
                </a:lnTo>
                <a:lnTo>
                  <a:pt x="21719" y="5161"/>
                </a:lnTo>
                <a:lnTo>
                  <a:pt x="21550" y="5245"/>
                </a:lnTo>
                <a:lnTo>
                  <a:pt x="21381" y="5330"/>
                </a:lnTo>
                <a:lnTo>
                  <a:pt x="21233" y="5435"/>
                </a:lnTo>
                <a:lnTo>
                  <a:pt x="21085" y="5541"/>
                </a:lnTo>
                <a:lnTo>
                  <a:pt x="20789" y="5774"/>
                </a:lnTo>
                <a:lnTo>
                  <a:pt x="20535" y="6070"/>
                </a:lnTo>
                <a:lnTo>
                  <a:pt x="20302" y="6387"/>
                </a:lnTo>
                <a:lnTo>
                  <a:pt x="20091" y="6725"/>
                </a:lnTo>
                <a:lnTo>
                  <a:pt x="19879" y="7106"/>
                </a:lnTo>
                <a:lnTo>
                  <a:pt x="19710" y="7508"/>
                </a:lnTo>
                <a:lnTo>
                  <a:pt x="19541" y="7910"/>
                </a:lnTo>
                <a:lnTo>
                  <a:pt x="19414" y="8333"/>
                </a:lnTo>
                <a:lnTo>
                  <a:pt x="19266" y="8756"/>
                </a:lnTo>
                <a:lnTo>
                  <a:pt x="19033" y="9644"/>
                </a:lnTo>
                <a:lnTo>
                  <a:pt x="18822" y="10490"/>
                </a:lnTo>
                <a:lnTo>
                  <a:pt x="18631" y="11314"/>
                </a:lnTo>
                <a:lnTo>
                  <a:pt x="18441" y="12055"/>
                </a:lnTo>
                <a:lnTo>
                  <a:pt x="18357" y="12372"/>
                </a:lnTo>
                <a:lnTo>
                  <a:pt x="18251" y="12668"/>
                </a:lnTo>
                <a:lnTo>
                  <a:pt x="18145" y="12943"/>
                </a:lnTo>
                <a:lnTo>
                  <a:pt x="18018" y="13154"/>
                </a:lnTo>
                <a:lnTo>
                  <a:pt x="17912" y="13345"/>
                </a:lnTo>
                <a:lnTo>
                  <a:pt x="17764" y="13471"/>
                </a:lnTo>
                <a:lnTo>
                  <a:pt x="17701" y="13514"/>
                </a:lnTo>
                <a:lnTo>
                  <a:pt x="17616" y="13556"/>
                </a:lnTo>
                <a:lnTo>
                  <a:pt x="17532" y="13577"/>
                </a:lnTo>
                <a:lnTo>
                  <a:pt x="17447" y="13577"/>
                </a:lnTo>
                <a:lnTo>
                  <a:pt x="17236" y="13556"/>
                </a:lnTo>
                <a:lnTo>
                  <a:pt x="17045" y="13514"/>
                </a:lnTo>
                <a:lnTo>
                  <a:pt x="16876" y="13471"/>
                </a:lnTo>
                <a:lnTo>
                  <a:pt x="16728" y="13408"/>
                </a:lnTo>
                <a:lnTo>
                  <a:pt x="16580" y="13323"/>
                </a:lnTo>
                <a:lnTo>
                  <a:pt x="16453" y="13218"/>
                </a:lnTo>
                <a:lnTo>
                  <a:pt x="16326" y="13091"/>
                </a:lnTo>
                <a:lnTo>
                  <a:pt x="16221" y="12964"/>
                </a:lnTo>
                <a:lnTo>
                  <a:pt x="16136" y="12795"/>
                </a:lnTo>
                <a:lnTo>
                  <a:pt x="16051" y="12647"/>
                </a:lnTo>
                <a:lnTo>
                  <a:pt x="15988" y="12456"/>
                </a:lnTo>
                <a:lnTo>
                  <a:pt x="15946" y="12266"/>
                </a:lnTo>
                <a:lnTo>
                  <a:pt x="15861" y="11864"/>
                </a:lnTo>
                <a:lnTo>
                  <a:pt x="15798" y="11399"/>
                </a:lnTo>
                <a:lnTo>
                  <a:pt x="15798" y="10892"/>
                </a:lnTo>
                <a:lnTo>
                  <a:pt x="15798" y="10363"/>
                </a:lnTo>
                <a:lnTo>
                  <a:pt x="15840" y="9813"/>
                </a:lnTo>
                <a:lnTo>
                  <a:pt x="15882" y="9221"/>
                </a:lnTo>
                <a:lnTo>
                  <a:pt x="16115" y="6747"/>
                </a:lnTo>
                <a:lnTo>
                  <a:pt x="16178" y="6112"/>
                </a:lnTo>
                <a:lnTo>
                  <a:pt x="16200" y="5478"/>
                </a:lnTo>
                <a:lnTo>
                  <a:pt x="16221" y="4864"/>
                </a:lnTo>
                <a:lnTo>
                  <a:pt x="16221" y="4251"/>
                </a:lnTo>
                <a:lnTo>
                  <a:pt x="16200" y="3680"/>
                </a:lnTo>
                <a:lnTo>
                  <a:pt x="16136" y="3130"/>
                </a:lnTo>
                <a:lnTo>
                  <a:pt x="16030" y="2602"/>
                </a:lnTo>
                <a:lnTo>
                  <a:pt x="15946" y="2348"/>
                </a:lnTo>
                <a:lnTo>
                  <a:pt x="15882" y="2094"/>
                </a:lnTo>
                <a:lnTo>
                  <a:pt x="15777" y="1862"/>
                </a:lnTo>
                <a:lnTo>
                  <a:pt x="15692" y="1650"/>
                </a:lnTo>
                <a:lnTo>
                  <a:pt x="15565" y="1439"/>
                </a:lnTo>
                <a:lnTo>
                  <a:pt x="15438" y="1248"/>
                </a:lnTo>
                <a:lnTo>
                  <a:pt x="15290" y="1058"/>
                </a:lnTo>
                <a:lnTo>
                  <a:pt x="15121" y="889"/>
                </a:lnTo>
                <a:lnTo>
                  <a:pt x="14952" y="720"/>
                </a:lnTo>
                <a:lnTo>
                  <a:pt x="14762" y="572"/>
                </a:lnTo>
                <a:lnTo>
                  <a:pt x="14550" y="445"/>
                </a:lnTo>
                <a:lnTo>
                  <a:pt x="14339" y="339"/>
                </a:lnTo>
                <a:lnTo>
                  <a:pt x="14085" y="233"/>
                </a:lnTo>
                <a:lnTo>
                  <a:pt x="13831" y="149"/>
                </a:lnTo>
                <a:lnTo>
                  <a:pt x="13535" y="85"/>
                </a:lnTo>
                <a:lnTo>
                  <a:pt x="13239" y="43"/>
                </a:lnTo>
                <a:lnTo>
                  <a:pt x="12922" y="1"/>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35"/>
          <p:cNvSpPr/>
          <p:nvPr/>
        </p:nvSpPr>
        <p:spPr>
          <a:xfrm>
            <a:off x="-2440250" y="1569342"/>
            <a:ext cx="2145094" cy="369801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F55117B0-0F1D-00CC-AC48-8161D9F076CC}"/>
              </a:ext>
            </a:extLst>
          </p:cNvPr>
          <p:cNvSpPr txBox="1"/>
          <p:nvPr/>
        </p:nvSpPr>
        <p:spPr>
          <a:xfrm>
            <a:off x="299145" y="4272855"/>
            <a:ext cx="2761058" cy="7694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dirty="0">
                <a:solidFill>
                  <a:srgbClr val="FFFFFF"/>
                </a:solidFill>
                <a:latin typeface="Roboto Medium"/>
                <a:ea typeface="Roboto Medium"/>
                <a:cs typeface="Roboto Medium"/>
              </a:rPr>
              <a:t>God damn them all! I was told we'd cruise the seas for American gold. We'd fire no guns, shed no tears... </a:t>
            </a:r>
          </a:p>
          <a:p>
            <a:r>
              <a:rPr lang="en-US" sz="1100" dirty="0">
                <a:solidFill>
                  <a:srgbClr val="FFFFFF"/>
                </a:solidFill>
                <a:latin typeface="Roboto Medium"/>
                <a:ea typeface="Roboto Medium"/>
                <a:cs typeface="Roboto Medium"/>
              </a:rPr>
              <a:t>--Stan Rogers, "Barrett's Privateers"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86"/>
        <p:cNvGrpSpPr/>
        <p:nvPr/>
      </p:nvGrpSpPr>
      <p:grpSpPr>
        <a:xfrm>
          <a:off x="0" y="0"/>
          <a:ext cx="0" cy="0"/>
          <a:chOff x="0" y="0"/>
          <a:chExt cx="0" cy="0"/>
        </a:xfrm>
      </p:grpSpPr>
      <p:sp>
        <p:nvSpPr>
          <p:cNvPr id="2287" name="Google Shape;2287;p31"/>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r>
              <a:rPr lang="en"/>
              <a:t>Can we fix the way it works?</a:t>
            </a:r>
            <a:endParaRPr lang="en-US"/>
          </a:p>
        </p:txBody>
      </p:sp>
      <p:sp>
        <p:nvSpPr>
          <p:cNvPr id="2288" name="Google Shape;2288;p31"/>
          <p:cNvSpPr txBox="1">
            <a:spLocks noGrp="1"/>
          </p:cNvSpPr>
          <p:nvPr>
            <p:ph type="body" idx="1"/>
          </p:nvPr>
        </p:nvSpPr>
        <p:spPr>
          <a:xfrm>
            <a:off x="770697" y="1684050"/>
            <a:ext cx="4453200" cy="2194500"/>
          </a:xfrm>
          <a:prstGeom prst="rect">
            <a:avLst/>
          </a:prstGeom>
        </p:spPr>
        <p:txBody>
          <a:bodyPr spcFirstLastPara="1" wrap="square" lIns="91425" tIns="91425" rIns="91425" bIns="91425" anchor="ctr" anchorCtr="0">
            <a:noAutofit/>
          </a:bodyPr>
          <a:lstStyle/>
          <a:p>
            <a:pPr marL="457200" lvl="0" indent="-323850" algn="l" rtl="0">
              <a:spcBef>
                <a:spcPts val="0"/>
              </a:spcBef>
              <a:spcAft>
                <a:spcPts val="0"/>
              </a:spcAft>
              <a:buSzPts val="1500"/>
              <a:buFont typeface="Catamaran"/>
              <a:buChar char="●"/>
            </a:pPr>
            <a:r>
              <a:rPr lang="en" sz="1800"/>
              <a:t>Trust no one</a:t>
            </a:r>
          </a:p>
          <a:p>
            <a:pPr marL="457200" lvl="0" indent="-323850" algn="l" rtl="0">
              <a:spcBef>
                <a:spcPts val="0"/>
              </a:spcBef>
              <a:spcAft>
                <a:spcPts val="0"/>
              </a:spcAft>
              <a:buSzPts val="1500"/>
              <a:buFont typeface="Catamaran"/>
              <a:buChar char="●"/>
            </a:pPr>
            <a:r>
              <a:rPr lang="en" sz="1800"/>
              <a:t>Expect the unexpected</a:t>
            </a:r>
          </a:p>
          <a:p>
            <a:pPr marL="457200" lvl="0" indent="-323850" algn="l" rtl="0">
              <a:spcBef>
                <a:spcPts val="0"/>
              </a:spcBef>
              <a:spcAft>
                <a:spcPts val="0"/>
              </a:spcAft>
              <a:buSzPts val="1500"/>
              <a:buFont typeface="Catamaran"/>
              <a:buChar char="●"/>
            </a:pPr>
            <a:r>
              <a:rPr lang="en" sz="1800"/>
              <a:t>Test </a:t>
            </a:r>
            <a:r>
              <a:rPr lang="en-CA" sz="1800"/>
              <a:t>often…</a:t>
            </a:r>
            <a:endParaRPr sz="1800"/>
          </a:p>
          <a:p>
            <a:pPr marL="457200" lvl="0" indent="-323850" algn="l" rtl="0">
              <a:spcBef>
                <a:spcPts val="0"/>
              </a:spcBef>
              <a:spcAft>
                <a:spcPts val="0"/>
              </a:spcAft>
              <a:buSzPts val="1500"/>
              <a:buFont typeface="Catamaran"/>
              <a:buChar char="●"/>
            </a:pPr>
            <a:r>
              <a:rPr lang="en" sz="1800"/>
              <a:t>We always find that we’ve missed a couple of test cases</a:t>
            </a:r>
          </a:p>
          <a:p>
            <a:pPr marL="457200" lvl="0" indent="-323850" algn="l" rtl="0">
              <a:spcBef>
                <a:spcPts val="0"/>
              </a:spcBef>
              <a:spcAft>
                <a:spcPts val="0"/>
              </a:spcAft>
              <a:buSzPts val="1500"/>
              <a:buFont typeface="Catamaran"/>
              <a:buChar char="●"/>
            </a:pPr>
            <a:r>
              <a:rPr lang="en" sz="1800"/>
              <a:t>Ex: how do you invoice for ISO lending requests? </a:t>
            </a:r>
          </a:p>
          <a:p>
            <a:pPr marL="457200" lvl="0" indent="-323850" algn="l" rtl="0">
              <a:spcBef>
                <a:spcPts val="0"/>
              </a:spcBef>
              <a:spcAft>
                <a:spcPts val="0"/>
              </a:spcAft>
              <a:buSzPts val="1500"/>
              <a:buFont typeface="Catamaran"/>
              <a:buChar char="●"/>
            </a:pPr>
            <a:r>
              <a:rPr lang="en" sz="1800"/>
              <a:t>Ex: fines and renewals for ISO borrowing requests</a:t>
            </a:r>
            <a:endParaRPr lang="en-US" sz="1800"/>
          </a:p>
          <a:p>
            <a:pPr marL="457200" lvl="0" indent="-323850" algn="l" rtl="0">
              <a:spcBef>
                <a:spcPts val="0"/>
              </a:spcBef>
              <a:spcAft>
                <a:spcPts val="0"/>
              </a:spcAft>
              <a:buSzPts val="1500"/>
              <a:buFont typeface="Catamaran"/>
              <a:buChar char="●"/>
            </a:pPr>
            <a:r>
              <a:rPr lang="en-US" sz="1800"/>
              <a:t>Tickets…tickets…tickets</a:t>
            </a:r>
          </a:p>
          <a:p>
            <a:pPr marL="457200" lvl="0" indent="-323850" algn="l" rtl="0">
              <a:spcBef>
                <a:spcPts val="0"/>
              </a:spcBef>
              <a:spcAft>
                <a:spcPts val="0"/>
              </a:spcAft>
              <a:buSzPts val="1500"/>
              <a:buFont typeface="Catamaran"/>
              <a:buChar char="●"/>
            </a:pPr>
            <a:r>
              <a:rPr lang="en-US" sz="1800"/>
              <a:t>Enhancement requests</a:t>
            </a:r>
          </a:p>
        </p:txBody>
      </p:sp>
      <p:sp>
        <p:nvSpPr>
          <p:cNvPr id="2290" name="Google Shape;2290;p31"/>
          <p:cNvSpPr/>
          <p:nvPr/>
        </p:nvSpPr>
        <p:spPr>
          <a:xfrm rot="620827" flipH="1">
            <a:off x="94570" y="3242324"/>
            <a:ext cx="604349" cy="1046634"/>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1"/>
          <p:cNvSpPr/>
          <p:nvPr/>
        </p:nvSpPr>
        <p:spPr>
          <a:xfrm rot="-369208" flipH="1">
            <a:off x="7702517" y="3057923"/>
            <a:ext cx="974762" cy="1688177"/>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1"/>
          <p:cNvSpPr/>
          <p:nvPr/>
        </p:nvSpPr>
        <p:spPr>
          <a:xfrm flipH="1">
            <a:off x="7363608"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TextBox 2">
            <a:extLst>
              <a:ext uri="{FF2B5EF4-FFF2-40B4-BE49-F238E27FC236}">
                <a16:creationId xmlns:a16="http://schemas.microsoft.com/office/drawing/2014/main" id="{6EABB6B9-87FB-51EA-24D5-E3506434741D}"/>
              </a:ext>
            </a:extLst>
          </p:cNvPr>
          <p:cNvSpPr txBox="1"/>
          <p:nvPr/>
        </p:nvSpPr>
        <p:spPr>
          <a:xfrm>
            <a:off x="5228333" y="4374058"/>
            <a:ext cx="2761058" cy="7694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err="1">
                <a:solidFill>
                  <a:srgbClr val="FFFFFF"/>
                </a:solidFill>
                <a:latin typeface="Roboto Medium"/>
                <a:ea typeface="Roboto Medium"/>
                <a:cs typeface="Roboto Medium"/>
              </a:rPr>
              <a:t>I'se</a:t>
            </a:r>
            <a:r>
              <a:rPr lang="en-US" sz="1100">
                <a:solidFill>
                  <a:srgbClr val="FFFFFF"/>
                </a:solidFill>
                <a:latin typeface="Roboto Medium"/>
                <a:ea typeface="Roboto Medium"/>
                <a:cs typeface="Roboto Medium"/>
              </a:rPr>
              <a:t> the </a:t>
            </a:r>
            <a:r>
              <a:rPr lang="en-US" sz="1100" err="1">
                <a:solidFill>
                  <a:srgbClr val="FFFFFF"/>
                </a:solidFill>
                <a:latin typeface="Roboto Medium"/>
                <a:ea typeface="Roboto Medium"/>
                <a:cs typeface="Roboto Medium"/>
              </a:rPr>
              <a:t>B'y</a:t>
            </a:r>
            <a:r>
              <a:rPr lang="en-US" sz="1100">
                <a:solidFill>
                  <a:srgbClr val="FFFFFF"/>
                </a:solidFill>
                <a:latin typeface="Roboto Medium"/>
                <a:ea typeface="Roboto Medium"/>
                <a:cs typeface="Roboto Medium"/>
              </a:rPr>
              <a:t> that builds the boat and</a:t>
            </a:r>
            <a:endParaRPr lang="en-US"/>
          </a:p>
          <a:p>
            <a:r>
              <a:rPr lang="en-US" sz="1100" err="1">
                <a:solidFill>
                  <a:srgbClr val="FFFFFF"/>
                </a:solidFill>
                <a:latin typeface="Roboto Medium"/>
                <a:ea typeface="Roboto Medium"/>
                <a:cs typeface="Roboto Medium"/>
              </a:rPr>
              <a:t>I'se</a:t>
            </a:r>
            <a:r>
              <a:rPr lang="en-US" sz="1100">
                <a:solidFill>
                  <a:srgbClr val="FFFFFF"/>
                </a:solidFill>
                <a:latin typeface="Roboto Medium"/>
                <a:ea typeface="Roboto Medium"/>
                <a:cs typeface="Roboto Medium"/>
              </a:rPr>
              <a:t> the </a:t>
            </a:r>
            <a:r>
              <a:rPr lang="en-US" sz="1100" err="1">
                <a:solidFill>
                  <a:srgbClr val="FFFFFF"/>
                </a:solidFill>
                <a:latin typeface="Roboto Medium"/>
                <a:ea typeface="Roboto Medium"/>
                <a:cs typeface="Roboto Medium"/>
              </a:rPr>
              <a:t>B'y</a:t>
            </a:r>
            <a:r>
              <a:rPr lang="en-US" sz="1100">
                <a:solidFill>
                  <a:srgbClr val="FFFFFF"/>
                </a:solidFill>
                <a:latin typeface="Roboto Medium"/>
                <a:ea typeface="Roboto Medium"/>
                <a:cs typeface="Roboto Medium"/>
              </a:rPr>
              <a:t> that sails her and</a:t>
            </a:r>
            <a:endParaRPr lang="en-US">
              <a:ea typeface="Roboto Medium"/>
            </a:endParaRPr>
          </a:p>
          <a:p>
            <a:r>
              <a:rPr lang="en-US" sz="1100" err="1">
                <a:solidFill>
                  <a:srgbClr val="FFFFFF"/>
                </a:solidFill>
                <a:latin typeface="Roboto Medium"/>
                <a:ea typeface="Roboto Medium"/>
                <a:cs typeface="Roboto Medium"/>
              </a:rPr>
              <a:t>I'se</a:t>
            </a:r>
            <a:r>
              <a:rPr lang="en-US" sz="1100">
                <a:solidFill>
                  <a:srgbClr val="FFFFFF"/>
                </a:solidFill>
                <a:latin typeface="Roboto Medium"/>
                <a:ea typeface="Roboto Medium"/>
                <a:cs typeface="Roboto Medium"/>
              </a:rPr>
              <a:t> the </a:t>
            </a:r>
            <a:r>
              <a:rPr lang="en-US" sz="1100" err="1">
                <a:solidFill>
                  <a:srgbClr val="FFFFFF"/>
                </a:solidFill>
                <a:latin typeface="Roboto Medium"/>
                <a:ea typeface="Roboto Medium"/>
                <a:cs typeface="Roboto Medium"/>
              </a:rPr>
              <a:t>B'y</a:t>
            </a:r>
            <a:r>
              <a:rPr lang="en-US" sz="1100">
                <a:solidFill>
                  <a:srgbClr val="FFFFFF"/>
                </a:solidFill>
                <a:latin typeface="Roboto Medium"/>
                <a:ea typeface="Roboto Medium"/>
                <a:cs typeface="Roboto Medium"/>
              </a:rPr>
              <a:t> that catches the fish...</a:t>
            </a:r>
          </a:p>
          <a:p>
            <a:r>
              <a:rPr lang="en-US" sz="1100">
                <a:solidFill>
                  <a:srgbClr val="FFFFFF"/>
                </a:solidFill>
                <a:latin typeface="Roboto Medium"/>
                <a:ea typeface="Roboto Medium"/>
                <a:cs typeface="Roboto Medium"/>
              </a:rPr>
              <a:t>--Traditional</a:t>
            </a:r>
            <a:endParaRPr lang="en-US"/>
          </a:p>
        </p:txBody>
      </p:sp>
      <p:sp>
        <p:nvSpPr>
          <p:cNvPr id="3" name="Flowchart: Connector 2" descr="The LaSalle Causeway bridge in Kingston.">
            <a:extLst>
              <a:ext uri="{FF2B5EF4-FFF2-40B4-BE49-F238E27FC236}">
                <a16:creationId xmlns:a16="http://schemas.microsoft.com/office/drawing/2014/main" id="{B7202BBB-4167-BF98-9405-D1E216750DF6}"/>
              </a:ext>
            </a:extLst>
          </p:cNvPr>
          <p:cNvSpPr/>
          <p:nvPr/>
        </p:nvSpPr>
        <p:spPr>
          <a:xfrm>
            <a:off x="5548336" y="1368234"/>
            <a:ext cx="3021217" cy="2861952"/>
          </a:xfrm>
          <a:prstGeom prst="flowChartConnector">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8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8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8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8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8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8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8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22"/>
        <p:cNvGrpSpPr/>
        <p:nvPr/>
      </p:nvGrpSpPr>
      <p:grpSpPr>
        <a:xfrm>
          <a:off x="0" y="0"/>
          <a:ext cx="0" cy="0"/>
          <a:chOff x="0" y="0"/>
          <a:chExt cx="0" cy="0"/>
        </a:xfrm>
      </p:grpSpPr>
      <p:sp>
        <p:nvSpPr>
          <p:cNvPr id="2423" name="Google Shape;2423;p35"/>
          <p:cNvSpPr txBox="1">
            <a:spLocks noGrp="1"/>
          </p:cNvSpPr>
          <p:nvPr>
            <p:ph type="title"/>
          </p:nvPr>
        </p:nvSpPr>
        <p:spPr>
          <a:xfrm>
            <a:off x="1175657" y="1263450"/>
            <a:ext cx="7221493" cy="2616600"/>
          </a:xfrm>
          <a:prstGeom prst="rect">
            <a:avLst/>
          </a:prstGeom>
        </p:spPr>
        <p:txBody>
          <a:bodyPr spcFirstLastPara="1" wrap="square" lIns="91425" tIns="91425" rIns="91425" bIns="91425" anchor="t" anchorCtr="0">
            <a:noAutofit/>
          </a:bodyPr>
          <a:lstStyle/>
          <a:p>
            <a:r>
              <a:rPr lang="en"/>
              <a:t>Collaborate</a:t>
            </a:r>
            <a:endParaRPr lang="en-US"/>
          </a:p>
        </p:txBody>
      </p:sp>
      <p:sp>
        <p:nvSpPr>
          <p:cNvPr id="2424" name="Google Shape;2424;p35"/>
          <p:cNvSpPr/>
          <p:nvPr/>
        </p:nvSpPr>
        <p:spPr>
          <a:xfrm>
            <a:off x="-1600200" y="2482419"/>
            <a:ext cx="5240235" cy="2675719"/>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35"/>
          <p:cNvSpPr/>
          <p:nvPr/>
        </p:nvSpPr>
        <p:spPr>
          <a:xfrm>
            <a:off x="-272799" y="4143442"/>
            <a:ext cx="3217258" cy="1027086"/>
          </a:xfrm>
          <a:custGeom>
            <a:avLst/>
            <a:gdLst/>
            <a:ahLst/>
            <a:cxnLst/>
            <a:rect l="l" t="t" r="r" b="b"/>
            <a:pathLst>
              <a:path w="74990" h="23940" extrusionOk="0">
                <a:moveTo>
                  <a:pt x="12562" y="1"/>
                </a:moveTo>
                <a:lnTo>
                  <a:pt x="12076" y="22"/>
                </a:lnTo>
                <a:lnTo>
                  <a:pt x="11611" y="64"/>
                </a:lnTo>
                <a:lnTo>
                  <a:pt x="11166" y="127"/>
                </a:lnTo>
                <a:lnTo>
                  <a:pt x="10743" y="233"/>
                </a:lnTo>
                <a:lnTo>
                  <a:pt x="10342" y="360"/>
                </a:lnTo>
                <a:lnTo>
                  <a:pt x="9982" y="508"/>
                </a:lnTo>
                <a:lnTo>
                  <a:pt x="9623" y="698"/>
                </a:lnTo>
                <a:lnTo>
                  <a:pt x="9305" y="889"/>
                </a:lnTo>
                <a:lnTo>
                  <a:pt x="8988" y="1121"/>
                </a:lnTo>
                <a:lnTo>
                  <a:pt x="8713" y="1375"/>
                </a:lnTo>
                <a:lnTo>
                  <a:pt x="8460" y="1629"/>
                </a:lnTo>
                <a:lnTo>
                  <a:pt x="8206" y="1925"/>
                </a:lnTo>
                <a:lnTo>
                  <a:pt x="7994" y="2221"/>
                </a:lnTo>
                <a:lnTo>
                  <a:pt x="7783" y="2538"/>
                </a:lnTo>
                <a:lnTo>
                  <a:pt x="7593" y="2877"/>
                </a:lnTo>
                <a:lnTo>
                  <a:pt x="7423" y="3236"/>
                </a:lnTo>
                <a:lnTo>
                  <a:pt x="7254" y="3596"/>
                </a:lnTo>
                <a:lnTo>
                  <a:pt x="7127" y="3976"/>
                </a:lnTo>
                <a:lnTo>
                  <a:pt x="7000" y="4357"/>
                </a:lnTo>
                <a:lnTo>
                  <a:pt x="6874" y="4759"/>
                </a:lnTo>
                <a:lnTo>
                  <a:pt x="6789" y="5182"/>
                </a:lnTo>
                <a:lnTo>
                  <a:pt x="6704" y="5605"/>
                </a:lnTo>
                <a:lnTo>
                  <a:pt x="6556" y="6451"/>
                </a:lnTo>
                <a:lnTo>
                  <a:pt x="6451" y="7339"/>
                </a:lnTo>
                <a:lnTo>
                  <a:pt x="6408" y="8227"/>
                </a:lnTo>
                <a:lnTo>
                  <a:pt x="6366" y="9136"/>
                </a:lnTo>
                <a:lnTo>
                  <a:pt x="6366" y="10024"/>
                </a:lnTo>
                <a:lnTo>
                  <a:pt x="6366" y="10913"/>
                </a:lnTo>
                <a:lnTo>
                  <a:pt x="6408" y="11780"/>
                </a:lnTo>
                <a:lnTo>
                  <a:pt x="6472" y="13429"/>
                </a:lnTo>
                <a:lnTo>
                  <a:pt x="6535" y="14867"/>
                </a:lnTo>
                <a:lnTo>
                  <a:pt x="6535" y="15523"/>
                </a:lnTo>
                <a:lnTo>
                  <a:pt x="6535" y="16073"/>
                </a:lnTo>
                <a:lnTo>
                  <a:pt x="6493" y="16559"/>
                </a:lnTo>
                <a:lnTo>
                  <a:pt x="6451" y="16770"/>
                </a:lnTo>
                <a:lnTo>
                  <a:pt x="6408" y="16961"/>
                </a:lnTo>
                <a:lnTo>
                  <a:pt x="6366" y="17130"/>
                </a:lnTo>
                <a:lnTo>
                  <a:pt x="6303" y="17257"/>
                </a:lnTo>
                <a:lnTo>
                  <a:pt x="6239" y="17384"/>
                </a:lnTo>
                <a:lnTo>
                  <a:pt x="6155" y="17468"/>
                </a:lnTo>
                <a:lnTo>
                  <a:pt x="6070" y="17511"/>
                </a:lnTo>
                <a:lnTo>
                  <a:pt x="5964" y="17553"/>
                </a:lnTo>
                <a:lnTo>
                  <a:pt x="5837" y="17532"/>
                </a:lnTo>
                <a:lnTo>
                  <a:pt x="5710" y="17511"/>
                </a:lnTo>
                <a:lnTo>
                  <a:pt x="5562" y="17447"/>
                </a:lnTo>
                <a:lnTo>
                  <a:pt x="5393" y="17341"/>
                </a:lnTo>
                <a:lnTo>
                  <a:pt x="5224" y="17193"/>
                </a:lnTo>
                <a:lnTo>
                  <a:pt x="5013" y="17024"/>
                </a:lnTo>
                <a:lnTo>
                  <a:pt x="4822" y="16855"/>
                </a:lnTo>
                <a:lnTo>
                  <a:pt x="4611" y="16686"/>
                </a:lnTo>
                <a:lnTo>
                  <a:pt x="4420" y="16559"/>
                </a:lnTo>
                <a:lnTo>
                  <a:pt x="4230" y="16432"/>
                </a:lnTo>
                <a:lnTo>
                  <a:pt x="4061" y="16348"/>
                </a:lnTo>
                <a:lnTo>
                  <a:pt x="3892" y="16263"/>
                </a:lnTo>
                <a:lnTo>
                  <a:pt x="3701" y="16200"/>
                </a:lnTo>
                <a:lnTo>
                  <a:pt x="3553" y="16157"/>
                </a:lnTo>
                <a:lnTo>
                  <a:pt x="3384" y="16136"/>
                </a:lnTo>
                <a:lnTo>
                  <a:pt x="3067" y="16136"/>
                </a:lnTo>
                <a:lnTo>
                  <a:pt x="2919" y="16157"/>
                </a:lnTo>
                <a:lnTo>
                  <a:pt x="2792" y="16200"/>
                </a:lnTo>
                <a:lnTo>
                  <a:pt x="2644" y="16263"/>
                </a:lnTo>
                <a:lnTo>
                  <a:pt x="2517" y="16326"/>
                </a:lnTo>
                <a:lnTo>
                  <a:pt x="2390" y="16390"/>
                </a:lnTo>
                <a:lnTo>
                  <a:pt x="2137" y="16601"/>
                </a:lnTo>
                <a:lnTo>
                  <a:pt x="1904" y="16834"/>
                </a:lnTo>
                <a:lnTo>
                  <a:pt x="1692" y="17109"/>
                </a:lnTo>
                <a:lnTo>
                  <a:pt x="1502" y="17426"/>
                </a:lnTo>
                <a:lnTo>
                  <a:pt x="1312" y="17786"/>
                </a:lnTo>
                <a:lnTo>
                  <a:pt x="1164" y="18145"/>
                </a:lnTo>
                <a:lnTo>
                  <a:pt x="995" y="18547"/>
                </a:lnTo>
                <a:lnTo>
                  <a:pt x="868" y="18970"/>
                </a:lnTo>
                <a:lnTo>
                  <a:pt x="741" y="19393"/>
                </a:lnTo>
                <a:lnTo>
                  <a:pt x="635" y="19816"/>
                </a:lnTo>
                <a:lnTo>
                  <a:pt x="424" y="20683"/>
                </a:lnTo>
                <a:lnTo>
                  <a:pt x="276" y="21508"/>
                </a:lnTo>
                <a:lnTo>
                  <a:pt x="170" y="22290"/>
                </a:lnTo>
                <a:lnTo>
                  <a:pt x="85" y="22946"/>
                </a:lnTo>
                <a:lnTo>
                  <a:pt x="43" y="23474"/>
                </a:lnTo>
                <a:lnTo>
                  <a:pt x="1" y="23939"/>
                </a:lnTo>
                <a:lnTo>
                  <a:pt x="35592" y="23368"/>
                </a:lnTo>
                <a:lnTo>
                  <a:pt x="35592" y="23368"/>
                </a:lnTo>
                <a:lnTo>
                  <a:pt x="35549" y="23939"/>
                </a:lnTo>
                <a:lnTo>
                  <a:pt x="35549" y="23939"/>
                </a:lnTo>
                <a:lnTo>
                  <a:pt x="74651" y="23305"/>
                </a:lnTo>
                <a:lnTo>
                  <a:pt x="74693" y="22924"/>
                </a:lnTo>
                <a:lnTo>
                  <a:pt x="74799" y="21888"/>
                </a:lnTo>
                <a:lnTo>
                  <a:pt x="74862" y="21211"/>
                </a:lnTo>
                <a:lnTo>
                  <a:pt x="74926" y="20492"/>
                </a:lnTo>
                <a:lnTo>
                  <a:pt x="74968" y="19731"/>
                </a:lnTo>
                <a:lnTo>
                  <a:pt x="74989" y="18949"/>
                </a:lnTo>
                <a:lnTo>
                  <a:pt x="74968" y="18209"/>
                </a:lnTo>
                <a:lnTo>
                  <a:pt x="74926" y="17532"/>
                </a:lnTo>
                <a:lnTo>
                  <a:pt x="74883" y="17236"/>
                </a:lnTo>
                <a:lnTo>
                  <a:pt x="74841" y="16961"/>
                </a:lnTo>
                <a:lnTo>
                  <a:pt x="74778" y="16707"/>
                </a:lnTo>
                <a:lnTo>
                  <a:pt x="74714" y="16496"/>
                </a:lnTo>
                <a:lnTo>
                  <a:pt x="74609" y="16326"/>
                </a:lnTo>
                <a:lnTo>
                  <a:pt x="74524" y="16178"/>
                </a:lnTo>
                <a:lnTo>
                  <a:pt x="74397" y="16094"/>
                </a:lnTo>
                <a:lnTo>
                  <a:pt x="74334" y="16073"/>
                </a:lnTo>
                <a:lnTo>
                  <a:pt x="74186" y="16073"/>
                </a:lnTo>
                <a:lnTo>
                  <a:pt x="74101" y="16094"/>
                </a:lnTo>
                <a:lnTo>
                  <a:pt x="73932" y="16157"/>
                </a:lnTo>
                <a:lnTo>
                  <a:pt x="73742" y="16305"/>
                </a:lnTo>
                <a:lnTo>
                  <a:pt x="73530" y="16517"/>
                </a:lnTo>
                <a:lnTo>
                  <a:pt x="73107" y="16961"/>
                </a:lnTo>
                <a:lnTo>
                  <a:pt x="72684" y="17363"/>
                </a:lnTo>
                <a:lnTo>
                  <a:pt x="72304" y="17680"/>
                </a:lnTo>
                <a:lnTo>
                  <a:pt x="71965" y="17955"/>
                </a:lnTo>
                <a:lnTo>
                  <a:pt x="71796" y="18039"/>
                </a:lnTo>
                <a:lnTo>
                  <a:pt x="71627" y="18124"/>
                </a:lnTo>
                <a:lnTo>
                  <a:pt x="71479" y="18187"/>
                </a:lnTo>
                <a:lnTo>
                  <a:pt x="71331" y="18230"/>
                </a:lnTo>
                <a:lnTo>
                  <a:pt x="71204" y="18251"/>
                </a:lnTo>
                <a:lnTo>
                  <a:pt x="71077" y="18251"/>
                </a:lnTo>
                <a:lnTo>
                  <a:pt x="70950" y="18230"/>
                </a:lnTo>
                <a:lnTo>
                  <a:pt x="70823" y="18187"/>
                </a:lnTo>
                <a:lnTo>
                  <a:pt x="70717" y="18103"/>
                </a:lnTo>
                <a:lnTo>
                  <a:pt x="70612" y="18018"/>
                </a:lnTo>
                <a:lnTo>
                  <a:pt x="70506" y="17891"/>
                </a:lnTo>
                <a:lnTo>
                  <a:pt x="70421" y="17743"/>
                </a:lnTo>
                <a:lnTo>
                  <a:pt x="70337" y="17553"/>
                </a:lnTo>
                <a:lnTo>
                  <a:pt x="70252" y="17341"/>
                </a:lnTo>
                <a:lnTo>
                  <a:pt x="70189" y="17109"/>
                </a:lnTo>
                <a:lnTo>
                  <a:pt x="70125" y="16855"/>
                </a:lnTo>
                <a:lnTo>
                  <a:pt x="70041" y="16221"/>
                </a:lnTo>
                <a:lnTo>
                  <a:pt x="69956" y="15481"/>
                </a:lnTo>
                <a:lnTo>
                  <a:pt x="69914" y="14592"/>
                </a:lnTo>
                <a:lnTo>
                  <a:pt x="69893" y="13577"/>
                </a:lnTo>
                <a:lnTo>
                  <a:pt x="69893" y="13049"/>
                </a:lnTo>
                <a:lnTo>
                  <a:pt x="69850" y="12562"/>
                </a:lnTo>
                <a:lnTo>
                  <a:pt x="69787" y="12097"/>
                </a:lnTo>
                <a:lnTo>
                  <a:pt x="69724" y="11695"/>
                </a:lnTo>
                <a:lnTo>
                  <a:pt x="69618" y="11314"/>
                </a:lnTo>
                <a:lnTo>
                  <a:pt x="69512" y="10976"/>
                </a:lnTo>
                <a:lnTo>
                  <a:pt x="69385" y="10659"/>
                </a:lnTo>
                <a:lnTo>
                  <a:pt x="69237" y="10384"/>
                </a:lnTo>
                <a:lnTo>
                  <a:pt x="69068" y="10151"/>
                </a:lnTo>
                <a:lnTo>
                  <a:pt x="68899" y="9940"/>
                </a:lnTo>
                <a:lnTo>
                  <a:pt x="68708" y="9771"/>
                </a:lnTo>
                <a:lnTo>
                  <a:pt x="68497" y="9623"/>
                </a:lnTo>
                <a:lnTo>
                  <a:pt x="68286" y="9517"/>
                </a:lnTo>
                <a:lnTo>
                  <a:pt x="68074" y="9432"/>
                </a:lnTo>
                <a:lnTo>
                  <a:pt x="67841" y="9390"/>
                </a:lnTo>
                <a:lnTo>
                  <a:pt x="67588" y="9369"/>
                </a:lnTo>
                <a:lnTo>
                  <a:pt x="67355" y="9390"/>
                </a:lnTo>
                <a:lnTo>
                  <a:pt x="67101" y="9411"/>
                </a:lnTo>
                <a:lnTo>
                  <a:pt x="66847" y="9475"/>
                </a:lnTo>
                <a:lnTo>
                  <a:pt x="66594" y="9580"/>
                </a:lnTo>
                <a:lnTo>
                  <a:pt x="66319" y="9686"/>
                </a:lnTo>
                <a:lnTo>
                  <a:pt x="66065" y="9834"/>
                </a:lnTo>
                <a:lnTo>
                  <a:pt x="65790" y="10003"/>
                </a:lnTo>
                <a:lnTo>
                  <a:pt x="65536" y="10215"/>
                </a:lnTo>
                <a:lnTo>
                  <a:pt x="65283" y="10426"/>
                </a:lnTo>
                <a:lnTo>
                  <a:pt x="65029" y="10659"/>
                </a:lnTo>
                <a:lnTo>
                  <a:pt x="64775" y="10934"/>
                </a:lnTo>
                <a:lnTo>
                  <a:pt x="64521" y="11209"/>
                </a:lnTo>
                <a:lnTo>
                  <a:pt x="64289" y="11526"/>
                </a:lnTo>
                <a:lnTo>
                  <a:pt x="64056" y="11864"/>
                </a:lnTo>
                <a:lnTo>
                  <a:pt x="63823" y="12203"/>
                </a:lnTo>
                <a:lnTo>
                  <a:pt x="63612" y="12583"/>
                </a:lnTo>
                <a:lnTo>
                  <a:pt x="63422" y="12922"/>
                </a:lnTo>
                <a:lnTo>
                  <a:pt x="63252" y="13175"/>
                </a:lnTo>
                <a:lnTo>
                  <a:pt x="63126" y="13366"/>
                </a:lnTo>
                <a:lnTo>
                  <a:pt x="62999" y="13493"/>
                </a:lnTo>
                <a:lnTo>
                  <a:pt x="62914" y="13535"/>
                </a:lnTo>
                <a:lnTo>
                  <a:pt x="62851" y="13535"/>
                </a:lnTo>
                <a:lnTo>
                  <a:pt x="62787" y="13471"/>
                </a:lnTo>
                <a:lnTo>
                  <a:pt x="62766" y="13345"/>
                </a:lnTo>
                <a:lnTo>
                  <a:pt x="62724" y="13175"/>
                </a:lnTo>
                <a:lnTo>
                  <a:pt x="62724" y="12964"/>
                </a:lnTo>
                <a:lnTo>
                  <a:pt x="62703" y="12435"/>
                </a:lnTo>
                <a:lnTo>
                  <a:pt x="62681" y="11759"/>
                </a:lnTo>
                <a:lnTo>
                  <a:pt x="62660" y="10976"/>
                </a:lnTo>
                <a:lnTo>
                  <a:pt x="62597" y="10151"/>
                </a:lnTo>
                <a:lnTo>
                  <a:pt x="62555" y="9707"/>
                </a:lnTo>
                <a:lnTo>
                  <a:pt x="62491" y="9284"/>
                </a:lnTo>
                <a:lnTo>
                  <a:pt x="62407" y="8840"/>
                </a:lnTo>
                <a:lnTo>
                  <a:pt x="62280" y="8396"/>
                </a:lnTo>
                <a:lnTo>
                  <a:pt x="62153" y="7973"/>
                </a:lnTo>
                <a:lnTo>
                  <a:pt x="62005" y="7571"/>
                </a:lnTo>
                <a:lnTo>
                  <a:pt x="61814" y="7170"/>
                </a:lnTo>
                <a:lnTo>
                  <a:pt x="61582" y="6789"/>
                </a:lnTo>
                <a:lnTo>
                  <a:pt x="61328" y="6429"/>
                </a:lnTo>
                <a:lnTo>
                  <a:pt x="61032" y="6112"/>
                </a:lnTo>
                <a:lnTo>
                  <a:pt x="60884" y="5964"/>
                </a:lnTo>
                <a:lnTo>
                  <a:pt x="60715" y="5816"/>
                </a:lnTo>
                <a:lnTo>
                  <a:pt x="60524" y="5689"/>
                </a:lnTo>
                <a:lnTo>
                  <a:pt x="60334" y="5562"/>
                </a:lnTo>
                <a:lnTo>
                  <a:pt x="60123" y="5435"/>
                </a:lnTo>
                <a:lnTo>
                  <a:pt x="59911" y="5351"/>
                </a:lnTo>
                <a:lnTo>
                  <a:pt x="59679" y="5245"/>
                </a:lnTo>
                <a:lnTo>
                  <a:pt x="59446" y="5161"/>
                </a:lnTo>
                <a:lnTo>
                  <a:pt x="59192" y="5097"/>
                </a:lnTo>
                <a:lnTo>
                  <a:pt x="58938" y="5055"/>
                </a:lnTo>
                <a:lnTo>
                  <a:pt x="58706" y="5013"/>
                </a:lnTo>
                <a:lnTo>
                  <a:pt x="58473" y="4991"/>
                </a:lnTo>
                <a:lnTo>
                  <a:pt x="58029" y="4991"/>
                </a:lnTo>
                <a:lnTo>
                  <a:pt x="57839" y="5013"/>
                </a:lnTo>
                <a:lnTo>
                  <a:pt x="57627" y="5055"/>
                </a:lnTo>
                <a:lnTo>
                  <a:pt x="57458" y="5097"/>
                </a:lnTo>
                <a:lnTo>
                  <a:pt x="57268" y="5161"/>
                </a:lnTo>
                <a:lnTo>
                  <a:pt x="57099" y="5245"/>
                </a:lnTo>
                <a:lnTo>
                  <a:pt x="56929" y="5330"/>
                </a:lnTo>
                <a:lnTo>
                  <a:pt x="56781" y="5435"/>
                </a:lnTo>
                <a:lnTo>
                  <a:pt x="56612" y="5541"/>
                </a:lnTo>
                <a:lnTo>
                  <a:pt x="56337" y="5774"/>
                </a:lnTo>
                <a:lnTo>
                  <a:pt x="56083" y="6070"/>
                </a:lnTo>
                <a:lnTo>
                  <a:pt x="55851" y="6387"/>
                </a:lnTo>
                <a:lnTo>
                  <a:pt x="55618" y="6725"/>
                </a:lnTo>
                <a:lnTo>
                  <a:pt x="55428" y="7106"/>
                </a:lnTo>
                <a:lnTo>
                  <a:pt x="55259" y="7508"/>
                </a:lnTo>
                <a:lnTo>
                  <a:pt x="55090" y="7910"/>
                </a:lnTo>
                <a:lnTo>
                  <a:pt x="54942" y="8333"/>
                </a:lnTo>
                <a:lnTo>
                  <a:pt x="54815" y="8756"/>
                </a:lnTo>
                <a:lnTo>
                  <a:pt x="54582" y="9644"/>
                </a:lnTo>
                <a:lnTo>
                  <a:pt x="54371" y="10490"/>
                </a:lnTo>
                <a:lnTo>
                  <a:pt x="54180" y="11314"/>
                </a:lnTo>
                <a:lnTo>
                  <a:pt x="53990" y="12055"/>
                </a:lnTo>
                <a:lnTo>
                  <a:pt x="53905" y="12372"/>
                </a:lnTo>
                <a:lnTo>
                  <a:pt x="53800" y="12668"/>
                </a:lnTo>
                <a:lnTo>
                  <a:pt x="53694" y="12943"/>
                </a:lnTo>
                <a:lnTo>
                  <a:pt x="53567" y="13154"/>
                </a:lnTo>
                <a:lnTo>
                  <a:pt x="53440" y="13345"/>
                </a:lnTo>
                <a:lnTo>
                  <a:pt x="53313" y="13471"/>
                </a:lnTo>
                <a:lnTo>
                  <a:pt x="53229" y="13514"/>
                </a:lnTo>
                <a:lnTo>
                  <a:pt x="53165" y="13556"/>
                </a:lnTo>
                <a:lnTo>
                  <a:pt x="53081" y="13577"/>
                </a:lnTo>
                <a:lnTo>
                  <a:pt x="52996" y="13577"/>
                </a:lnTo>
                <a:lnTo>
                  <a:pt x="52784" y="13556"/>
                </a:lnTo>
                <a:lnTo>
                  <a:pt x="52594" y="13514"/>
                </a:lnTo>
                <a:lnTo>
                  <a:pt x="52425" y="13471"/>
                </a:lnTo>
                <a:lnTo>
                  <a:pt x="52277" y="13408"/>
                </a:lnTo>
                <a:lnTo>
                  <a:pt x="52129" y="13323"/>
                </a:lnTo>
                <a:lnTo>
                  <a:pt x="52002" y="13218"/>
                </a:lnTo>
                <a:lnTo>
                  <a:pt x="51875" y="13091"/>
                </a:lnTo>
                <a:lnTo>
                  <a:pt x="51769" y="12964"/>
                </a:lnTo>
                <a:lnTo>
                  <a:pt x="51685" y="12795"/>
                </a:lnTo>
                <a:lnTo>
                  <a:pt x="51600" y="12647"/>
                </a:lnTo>
                <a:lnTo>
                  <a:pt x="51537" y="12456"/>
                </a:lnTo>
                <a:lnTo>
                  <a:pt x="51473" y="12266"/>
                </a:lnTo>
                <a:lnTo>
                  <a:pt x="51410" y="11864"/>
                </a:lnTo>
                <a:lnTo>
                  <a:pt x="51346" y="11399"/>
                </a:lnTo>
                <a:lnTo>
                  <a:pt x="51346" y="10892"/>
                </a:lnTo>
                <a:lnTo>
                  <a:pt x="51346" y="10363"/>
                </a:lnTo>
                <a:lnTo>
                  <a:pt x="51368" y="9813"/>
                </a:lnTo>
                <a:lnTo>
                  <a:pt x="51431" y="9221"/>
                </a:lnTo>
                <a:lnTo>
                  <a:pt x="51664" y="6747"/>
                </a:lnTo>
                <a:lnTo>
                  <a:pt x="51706" y="6112"/>
                </a:lnTo>
                <a:lnTo>
                  <a:pt x="51748" y="5478"/>
                </a:lnTo>
                <a:lnTo>
                  <a:pt x="51769" y="4864"/>
                </a:lnTo>
                <a:lnTo>
                  <a:pt x="51769" y="4251"/>
                </a:lnTo>
                <a:lnTo>
                  <a:pt x="51727" y="3680"/>
                </a:lnTo>
                <a:lnTo>
                  <a:pt x="51664" y="3130"/>
                </a:lnTo>
                <a:lnTo>
                  <a:pt x="51558" y="2602"/>
                </a:lnTo>
                <a:lnTo>
                  <a:pt x="51494" y="2348"/>
                </a:lnTo>
                <a:lnTo>
                  <a:pt x="51431" y="2094"/>
                </a:lnTo>
                <a:lnTo>
                  <a:pt x="51325" y="1862"/>
                </a:lnTo>
                <a:lnTo>
                  <a:pt x="51220" y="1650"/>
                </a:lnTo>
                <a:lnTo>
                  <a:pt x="51114" y="1439"/>
                </a:lnTo>
                <a:lnTo>
                  <a:pt x="50987" y="1248"/>
                </a:lnTo>
                <a:lnTo>
                  <a:pt x="50839" y="1058"/>
                </a:lnTo>
                <a:lnTo>
                  <a:pt x="50670" y="889"/>
                </a:lnTo>
                <a:lnTo>
                  <a:pt x="50501" y="720"/>
                </a:lnTo>
                <a:lnTo>
                  <a:pt x="50310" y="572"/>
                </a:lnTo>
                <a:lnTo>
                  <a:pt x="50099" y="445"/>
                </a:lnTo>
                <a:lnTo>
                  <a:pt x="49866" y="339"/>
                </a:lnTo>
                <a:lnTo>
                  <a:pt x="49634" y="233"/>
                </a:lnTo>
                <a:lnTo>
                  <a:pt x="49359" y="149"/>
                </a:lnTo>
                <a:lnTo>
                  <a:pt x="49084" y="85"/>
                </a:lnTo>
                <a:lnTo>
                  <a:pt x="48788" y="43"/>
                </a:lnTo>
                <a:lnTo>
                  <a:pt x="48470" y="1"/>
                </a:lnTo>
                <a:lnTo>
                  <a:pt x="48111" y="1"/>
                </a:lnTo>
                <a:lnTo>
                  <a:pt x="47625" y="22"/>
                </a:lnTo>
                <a:lnTo>
                  <a:pt x="47159" y="64"/>
                </a:lnTo>
                <a:lnTo>
                  <a:pt x="46715" y="127"/>
                </a:lnTo>
                <a:lnTo>
                  <a:pt x="46292" y="233"/>
                </a:lnTo>
                <a:lnTo>
                  <a:pt x="45890" y="360"/>
                </a:lnTo>
                <a:lnTo>
                  <a:pt x="45510" y="508"/>
                </a:lnTo>
                <a:lnTo>
                  <a:pt x="45171" y="698"/>
                </a:lnTo>
                <a:lnTo>
                  <a:pt x="44854" y="889"/>
                </a:lnTo>
                <a:lnTo>
                  <a:pt x="44537" y="1121"/>
                </a:lnTo>
                <a:lnTo>
                  <a:pt x="44262" y="1375"/>
                </a:lnTo>
                <a:lnTo>
                  <a:pt x="43987" y="1629"/>
                </a:lnTo>
                <a:lnTo>
                  <a:pt x="43755" y="1925"/>
                </a:lnTo>
                <a:lnTo>
                  <a:pt x="43522" y="2221"/>
                </a:lnTo>
                <a:lnTo>
                  <a:pt x="43332" y="2538"/>
                </a:lnTo>
                <a:lnTo>
                  <a:pt x="43141" y="2877"/>
                </a:lnTo>
                <a:lnTo>
                  <a:pt x="42972" y="3236"/>
                </a:lnTo>
                <a:lnTo>
                  <a:pt x="42803" y="3596"/>
                </a:lnTo>
                <a:lnTo>
                  <a:pt x="42655" y="3976"/>
                </a:lnTo>
                <a:lnTo>
                  <a:pt x="42549" y="4357"/>
                </a:lnTo>
                <a:lnTo>
                  <a:pt x="42422" y="4759"/>
                </a:lnTo>
                <a:lnTo>
                  <a:pt x="42338" y="5182"/>
                </a:lnTo>
                <a:lnTo>
                  <a:pt x="42232" y="5605"/>
                </a:lnTo>
                <a:lnTo>
                  <a:pt x="42105" y="6451"/>
                </a:lnTo>
                <a:lnTo>
                  <a:pt x="41999" y="7339"/>
                </a:lnTo>
                <a:lnTo>
                  <a:pt x="41936" y="8227"/>
                </a:lnTo>
                <a:lnTo>
                  <a:pt x="41915" y="9136"/>
                </a:lnTo>
                <a:lnTo>
                  <a:pt x="41915" y="10024"/>
                </a:lnTo>
                <a:lnTo>
                  <a:pt x="41915" y="10913"/>
                </a:lnTo>
                <a:lnTo>
                  <a:pt x="41957" y="11780"/>
                </a:lnTo>
                <a:lnTo>
                  <a:pt x="42020" y="13429"/>
                </a:lnTo>
                <a:lnTo>
                  <a:pt x="42084" y="14867"/>
                </a:lnTo>
                <a:lnTo>
                  <a:pt x="42084" y="15523"/>
                </a:lnTo>
                <a:lnTo>
                  <a:pt x="42063" y="16073"/>
                </a:lnTo>
                <a:lnTo>
                  <a:pt x="42042" y="16559"/>
                </a:lnTo>
                <a:lnTo>
                  <a:pt x="41999" y="16770"/>
                </a:lnTo>
                <a:lnTo>
                  <a:pt x="41957" y="16961"/>
                </a:lnTo>
                <a:lnTo>
                  <a:pt x="41915" y="17130"/>
                </a:lnTo>
                <a:lnTo>
                  <a:pt x="41851" y="17257"/>
                </a:lnTo>
                <a:lnTo>
                  <a:pt x="41788" y="17384"/>
                </a:lnTo>
                <a:lnTo>
                  <a:pt x="41703" y="17468"/>
                </a:lnTo>
                <a:lnTo>
                  <a:pt x="41619" y="17511"/>
                </a:lnTo>
                <a:lnTo>
                  <a:pt x="41513" y="17553"/>
                </a:lnTo>
                <a:lnTo>
                  <a:pt x="41386" y="17532"/>
                </a:lnTo>
                <a:lnTo>
                  <a:pt x="41259" y="17511"/>
                </a:lnTo>
                <a:lnTo>
                  <a:pt x="41111" y="17447"/>
                </a:lnTo>
                <a:lnTo>
                  <a:pt x="40942" y="17341"/>
                </a:lnTo>
                <a:lnTo>
                  <a:pt x="40773" y="17193"/>
                </a:lnTo>
                <a:lnTo>
                  <a:pt x="40561" y="17024"/>
                </a:lnTo>
                <a:lnTo>
                  <a:pt x="40329" y="16834"/>
                </a:lnTo>
                <a:lnTo>
                  <a:pt x="40117" y="16644"/>
                </a:lnTo>
                <a:lnTo>
                  <a:pt x="39885" y="16496"/>
                </a:lnTo>
                <a:lnTo>
                  <a:pt x="39694" y="16390"/>
                </a:lnTo>
                <a:lnTo>
                  <a:pt x="39483" y="16284"/>
                </a:lnTo>
                <a:lnTo>
                  <a:pt x="39292" y="16221"/>
                </a:lnTo>
                <a:lnTo>
                  <a:pt x="39102" y="16157"/>
                </a:lnTo>
                <a:lnTo>
                  <a:pt x="38912" y="16136"/>
                </a:lnTo>
                <a:lnTo>
                  <a:pt x="38785" y="16073"/>
                </a:lnTo>
                <a:lnTo>
                  <a:pt x="38658" y="16073"/>
                </a:lnTo>
                <a:lnTo>
                  <a:pt x="38510" y="16115"/>
                </a:lnTo>
                <a:lnTo>
                  <a:pt x="38341" y="16200"/>
                </a:lnTo>
                <a:lnTo>
                  <a:pt x="38151" y="16284"/>
                </a:lnTo>
                <a:lnTo>
                  <a:pt x="37960" y="16369"/>
                </a:lnTo>
                <a:lnTo>
                  <a:pt x="37791" y="16496"/>
                </a:lnTo>
                <a:lnTo>
                  <a:pt x="37622" y="16665"/>
                </a:lnTo>
                <a:lnTo>
                  <a:pt x="37474" y="16834"/>
                </a:lnTo>
                <a:lnTo>
                  <a:pt x="37305" y="17024"/>
                </a:lnTo>
                <a:lnTo>
                  <a:pt x="37178" y="17236"/>
                </a:lnTo>
                <a:lnTo>
                  <a:pt x="37030" y="17447"/>
                </a:lnTo>
                <a:lnTo>
                  <a:pt x="36712" y="17722"/>
                </a:lnTo>
                <a:lnTo>
                  <a:pt x="36416" y="17934"/>
                </a:lnTo>
                <a:lnTo>
                  <a:pt x="36142" y="18103"/>
                </a:lnTo>
                <a:lnTo>
                  <a:pt x="35867" y="18209"/>
                </a:lnTo>
                <a:lnTo>
                  <a:pt x="35761" y="18251"/>
                </a:lnTo>
                <a:lnTo>
                  <a:pt x="35528" y="18251"/>
                </a:lnTo>
                <a:lnTo>
                  <a:pt x="35422" y="18230"/>
                </a:lnTo>
                <a:lnTo>
                  <a:pt x="35317" y="18209"/>
                </a:lnTo>
                <a:lnTo>
                  <a:pt x="35211" y="18145"/>
                </a:lnTo>
                <a:lnTo>
                  <a:pt x="35126" y="18060"/>
                </a:lnTo>
                <a:lnTo>
                  <a:pt x="35042" y="17976"/>
                </a:lnTo>
                <a:lnTo>
                  <a:pt x="34957" y="17870"/>
                </a:lnTo>
                <a:lnTo>
                  <a:pt x="34873" y="17743"/>
                </a:lnTo>
                <a:lnTo>
                  <a:pt x="34809" y="17595"/>
                </a:lnTo>
                <a:lnTo>
                  <a:pt x="34746" y="17405"/>
                </a:lnTo>
                <a:lnTo>
                  <a:pt x="34619" y="17003"/>
                </a:lnTo>
                <a:lnTo>
                  <a:pt x="34534" y="16517"/>
                </a:lnTo>
                <a:lnTo>
                  <a:pt x="34450" y="15925"/>
                </a:lnTo>
                <a:lnTo>
                  <a:pt x="34386" y="15248"/>
                </a:lnTo>
                <a:lnTo>
                  <a:pt x="34365" y="14465"/>
                </a:lnTo>
                <a:lnTo>
                  <a:pt x="34344" y="13577"/>
                </a:lnTo>
                <a:lnTo>
                  <a:pt x="34344" y="13049"/>
                </a:lnTo>
                <a:lnTo>
                  <a:pt x="34302" y="12562"/>
                </a:lnTo>
                <a:lnTo>
                  <a:pt x="34259" y="12097"/>
                </a:lnTo>
                <a:lnTo>
                  <a:pt x="34175" y="11695"/>
                </a:lnTo>
                <a:lnTo>
                  <a:pt x="34069" y="11314"/>
                </a:lnTo>
                <a:lnTo>
                  <a:pt x="33963" y="10976"/>
                </a:lnTo>
                <a:lnTo>
                  <a:pt x="33836" y="10659"/>
                </a:lnTo>
                <a:lnTo>
                  <a:pt x="33688" y="10384"/>
                </a:lnTo>
                <a:lnTo>
                  <a:pt x="33519" y="10151"/>
                </a:lnTo>
                <a:lnTo>
                  <a:pt x="33350" y="9940"/>
                </a:lnTo>
                <a:lnTo>
                  <a:pt x="33160" y="9771"/>
                </a:lnTo>
                <a:lnTo>
                  <a:pt x="32948" y="9623"/>
                </a:lnTo>
                <a:lnTo>
                  <a:pt x="32737" y="9517"/>
                </a:lnTo>
                <a:lnTo>
                  <a:pt x="32525" y="9432"/>
                </a:lnTo>
                <a:lnTo>
                  <a:pt x="32293" y="9390"/>
                </a:lnTo>
                <a:lnTo>
                  <a:pt x="32039" y="9369"/>
                </a:lnTo>
                <a:lnTo>
                  <a:pt x="31806" y="9390"/>
                </a:lnTo>
                <a:lnTo>
                  <a:pt x="31553" y="9411"/>
                </a:lnTo>
                <a:lnTo>
                  <a:pt x="31299" y="9475"/>
                </a:lnTo>
                <a:lnTo>
                  <a:pt x="31045" y="9580"/>
                </a:lnTo>
                <a:lnTo>
                  <a:pt x="30770" y="9686"/>
                </a:lnTo>
                <a:lnTo>
                  <a:pt x="30516" y="9834"/>
                </a:lnTo>
                <a:lnTo>
                  <a:pt x="30263" y="10003"/>
                </a:lnTo>
                <a:lnTo>
                  <a:pt x="29988" y="10215"/>
                </a:lnTo>
                <a:lnTo>
                  <a:pt x="29734" y="10426"/>
                </a:lnTo>
                <a:lnTo>
                  <a:pt x="29480" y="10659"/>
                </a:lnTo>
                <a:lnTo>
                  <a:pt x="29226" y="10934"/>
                </a:lnTo>
                <a:lnTo>
                  <a:pt x="28973" y="11209"/>
                </a:lnTo>
                <a:lnTo>
                  <a:pt x="28740" y="11526"/>
                </a:lnTo>
                <a:lnTo>
                  <a:pt x="28507" y="11864"/>
                </a:lnTo>
                <a:lnTo>
                  <a:pt x="28275" y="12203"/>
                </a:lnTo>
                <a:lnTo>
                  <a:pt x="28063" y="12583"/>
                </a:lnTo>
                <a:lnTo>
                  <a:pt x="27873" y="12922"/>
                </a:lnTo>
                <a:lnTo>
                  <a:pt x="27704" y="13175"/>
                </a:lnTo>
                <a:lnTo>
                  <a:pt x="27577" y="13366"/>
                </a:lnTo>
                <a:lnTo>
                  <a:pt x="27471" y="13493"/>
                </a:lnTo>
                <a:lnTo>
                  <a:pt x="27365" y="13535"/>
                </a:lnTo>
                <a:lnTo>
                  <a:pt x="27302" y="13535"/>
                </a:lnTo>
                <a:lnTo>
                  <a:pt x="27260" y="13471"/>
                </a:lnTo>
                <a:lnTo>
                  <a:pt x="27217" y="13345"/>
                </a:lnTo>
                <a:lnTo>
                  <a:pt x="27196" y="13175"/>
                </a:lnTo>
                <a:lnTo>
                  <a:pt x="27175" y="12964"/>
                </a:lnTo>
                <a:lnTo>
                  <a:pt x="27154" y="12435"/>
                </a:lnTo>
                <a:lnTo>
                  <a:pt x="27133" y="11759"/>
                </a:lnTo>
                <a:lnTo>
                  <a:pt x="27112" y="10976"/>
                </a:lnTo>
                <a:lnTo>
                  <a:pt x="27048" y="10151"/>
                </a:lnTo>
                <a:lnTo>
                  <a:pt x="27006" y="9707"/>
                </a:lnTo>
                <a:lnTo>
                  <a:pt x="26942" y="9284"/>
                </a:lnTo>
                <a:lnTo>
                  <a:pt x="26858" y="8840"/>
                </a:lnTo>
                <a:lnTo>
                  <a:pt x="26752" y="8396"/>
                </a:lnTo>
                <a:lnTo>
                  <a:pt x="26604" y="7973"/>
                </a:lnTo>
                <a:lnTo>
                  <a:pt x="26456" y="7571"/>
                </a:lnTo>
                <a:lnTo>
                  <a:pt x="26266" y="7170"/>
                </a:lnTo>
                <a:lnTo>
                  <a:pt x="26033" y="6789"/>
                </a:lnTo>
                <a:lnTo>
                  <a:pt x="25779" y="6429"/>
                </a:lnTo>
                <a:lnTo>
                  <a:pt x="25483" y="6112"/>
                </a:lnTo>
                <a:lnTo>
                  <a:pt x="25335" y="5964"/>
                </a:lnTo>
                <a:lnTo>
                  <a:pt x="25166" y="5816"/>
                </a:lnTo>
                <a:lnTo>
                  <a:pt x="24976" y="5689"/>
                </a:lnTo>
                <a:lnTo>
                  <a:pt x="24785" y="5562"/>
                </a:lnTo>
                <a:lnTo>
                  <a:pt x="24574" y="5435"/>
                </a:lnTo>
                <a:lnTo>
                  <a:pt x="24362" y="5351"/>
                </a:lnTo>
                <a:lnTo>
                  <a:pt x="24130" y="5245"/>
                </a:lnTo>
                <a:lnTo>
                  <a:pt x="23897" y="5161"/>
                </a:lnTo>
                <a:lnTo>
                  <a:pt x="23643" y="5097"/>
                </a:lnTo>
                <a:lnTo>
                  <a:pt x="23390" y="5055"/>
                </a:lnTo>
                <a:lnTo>
                  <a:pt x="23157" y="5013"/>
                </a:lnTo>
                <a:lnTo>
                  <a:pt x="22924" y="4991"/>
                </a:lnTo>
                <a:lnTo>
                  <a:pt x="22501" y="4991"/>
                </a:lnTo>
                <a:lnTo>
                  <a:pt x="22290" y="5013"/>
                </a:lnTo>
                <a:lnTo>
                  <a:pt x="22100" y="5055"/>
                </a:lnTo>
                <a:lnTo>
                  <a:pt x="21909" y="5097"/>
                </a:lnTo>
                <a:lnTo>
                  <a:pt x="21719" y="5161"/>
                </a:lnTo>
                <a:lnTo>
                  <a:pt x="21550" y="5245"/>
                </a:lnTo>
                <a:lnTo>
                  <a:pt x="21381" y="5330"/>
                </a:lnTo>
                <a:lnTo>
                  <a:pt x="21233" y="5435"/>
                </a:lnTo>
                <a:lnTo>
                  <a:pt x="21085" y="5541"/>
                </a:lnTo>
                <a:lnTo>
                  <a:pt x="20789" y="5774"/>
                </a:lnTo>
                <a:lnTo>
                  <a:pt x="20535" y="6070"/>
                </a:lnTo>
                <a:lnTo>
                  <a:pt x="20302" y="6387"/>
                </a:lnTo>
                <a:lnTo>
                  <a:pt x="20091" y="6725"/>
                </a:lnTo>
                <a:lnTo>
                  <a:pt x="19879" y="7106"/>
                </a:lnTo>
                <a:lnTo>
                  <a:pt x="19710" y="7508"/>
                </a:lnTo>
                <a:lnTo>
                  <a:pt x="19541" y="7910"/>
                </a:lnTo>
                <a:lnTo>
                  <a:pt x="19414" y="8333"/>
                </a:lnTo>
                <a:lnTo>
                  <a:pt x="19266" y="8756"/>
                </a:lnTo>
                <a:lnTo>
                  <a:pt x="19033" y="9644"/>
                </a:lnTo>
                <a:lnTo>
                  <a:pt x="18822" y="10490"/>
                </a:lnTo>
                <a:lnTo>
                  <a:pt x="18631" y="11314"/>
                </a:lnTo>
                <a:lnTo>
                  <a:pt x="18441" y="12055"/>
                </a:lnTo>
                <a:lnTo>
                  <a:pt x="18357" y="12372"/>
                </a:lnTo>
                <a:lnTo>
                  <a:pt x="18251" y="12668"/>
                </a:lnTo>
                <a:lnTo>
                  <a:pt x="18145" y="12943"/>
                </a:lnTo>
                <a:lnTo>
                  <a:pt x="18018" y="13154"/>
                </a:lnTo>
                <a:lnTo>
                  <a:pt x="17912" y="13345"/>
                </a:lnTo>
                <a:lnTo>
                  <a:pt x="17764" y="13471"/>
                </a:lnTo>
                <a:lnTo>
                  <a:pt x="17701" y="13514"/>
                </a:lnTo>
                <a:lnTo>
                  <a:pt x="17616" y="13556"/>
                </a:lnTo>
                <a:lnTo>
                  <a:pt x="17532" y="13577"/>
                </a:lnTo>
                <a:lnTo>
                  <a:pt x="17447" y="13577"/>
                </a:lnTo>
                <a:lnTo>
                  <a:pt x="17236" y="13556"/>
                </a:lnTo>
                <a:lnTo>
                  <a:pt x="17045" y="13514"/>
                </a:lnTo>
                <a:lnTo>
                  <a:pt x="16876" y="13471"/>
                </a:lnTo>
                <a:lnTo>
                  <a:pt x="16728" y="13408"/>
                </a:lnTo>
                <a:lnTo>
                  <a:pt x="16580" y="13323"/>
                </a:lnTo>
                <a:lnTo>
                  <a:pt x="16453" y="13218"/>
                </a:lnTo>
                <a:lnTo>
                  <a:pt x="16326" y="13091"/>
                </a:lnTo>
                <a:lnTo>
                  <a:pt x="16221" y="12964"/>
                </a:lnTo>
                <a:lnTo>
                  <a:pt x="16136" y="12795"/>
                </a:lnTo>
                <a:lnTo>
                  <a:pt x="16051" y="12647"/>
                </a:lnTo>
                <a:lnTo>
                  <a:pt x="15988" y="12456"/>
                </a:lnTo>
                <a:lnTo>
                  <a:pt x="15946" y="12266"/>
                </a:lnTo>
                <a:lnTo>
                  <a:pt x="15861" y="11864"/>
                </a:lnTo>
                <a:lnTo>
                  <a:pt x="15798" y="11399"/>
                </a:lnTo>
                <a:lnTo>
                  <a:pt x="15798" y="10892"/>
                </a:lnTo>
                <a:lnTo>
                  <a:pt x="15798" y="10363"/>
                </a:lnTo>
                <a:lnTo>
                  <a:pt x="15840" y="9813"/>
                </a:lnTo>
                <a:lnTo>
                  <a:pt x="15882" y="9221"/>
                </a:lnTo>
                <a:lnTo>
                  <a:pt x="16115" y="6747"/>
                </a:lnTo>
                <a:lnTo>
                  <a:pt x="16178" y="6112"/>
                </a:lnTo>
                <a:lnTo>
                  <a:pt x="16200" y="5478"/>
                </a:lnTo>
                <a:lnTo>
                  <a:pt x="16221" y="4864"/>
                </a:lnTo>
                <a:lnTo>
                  <a:pt x="16221" y="4251"/>
                </a:lnTo>
                <a:lnTo>
                  <a:pt x="16200" y="3680"/>
                </a:lnTo>
                <a:lnTo>
                  <a:pt x="16136" y="3130"/>
                </a:lnTo>
                <a:lnTo>
                  <a:pt x="16030" y="2602"/>
                </a:lnTo>
                <a:lnTo>
                  <a:pt x="15946" y="2348"/>
                </a:lnTo>
                <a:lnTo>
                  <a:pt x="15882" y="2094"/>
                </a:lnTo>
                <a:lnTo>
                  <a:pt x="15777" y="1862"/>
                </a:lnTo>
                <a:lnTo>
                  <a:pt x="15692" y="1650"/>
                </a:lnTo>
                <a:lnTo>
                  <a:pt x="15565" y="1439"/>
                </a:lnTo>
                <a:lnTo>
                  <a:pt x="15438" y="1248"/>
                </a:lnTo>
                <a:lnTo>
                  <a:pt x="15290" y="1058"/>
                </a:lnTo>
                <a:lnTo>
                  <a:pt x="15121" y="889"/>
                </a:lnTo>
                <a:lnTo>
                  <a:pt x="14952" y="720"/>
                </a:lnTo>
                <a:lnTo>
                  <a:pt x="14762" y="572"/>
                </a:lnTo>
                <a:lnTo>
                  <a:pt x="14550" y="445"/>
                </a:lnTo>
                <a:lnTo>
                  <a:pt x="14339" y="339"/>
                </a:lnTo>
                <a:lnTo>
                  <a:pt x="14085" y="233"/>
                </a:lnTo>
                <a:lnTo>
                  <a:pt x="13831" y="149"/>
                </a:lnTo>
                <a:lnTo>
                  <a:pt x="13535" y="85"/>
                </a:lnTo>
                <a:lnTo>
                  <a:pt x="13239" y="43"/>
                </a:lnTo>
                <a:lnTo>
                  <a:pt x="12922" y="1"/>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35"/>
          <p:cNvSpPr/>
          <p:nvPr/>
        </p:nvSpPr>
        <p:spPr>
          <a:xfrm>
            <a:off x="-2440250" y="1569342"/>
            <a:ext cx="2145094" cy="369801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2282;p30">
            <a:extLst>
              <a:ext uri="{FF2B5EF4-FFF2-40B4-BE49-F238E27FC236}">
                <a16:creationId xmlns:a16="http://schemas.microsoft.com/office/drawing/2014/main" id="{5D0E52A6-2EC3-6A93-9EEB-57A144A80F30}"/>
              </a:ext>
            </a:extLst>
          </p:cNvPr>
          <p:cNvSpPr txBox="1">
            <a:spLocks/>
          </p:cNvSpPr>
          <p:nvPr/>
        </p:nvSpPr>
        <p:spPr>
          <a:xfrm>
            <a:off x="8133347" y="4777800"/>
            <a:ext cx="854906" cy="36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1"/>
              </a:buClr>
              <a:buSzPts val="14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2pPr>
            <a:lvl3pPr marL="1371600" marR="0" lvl="2"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3pPr>
            <a:lvl4pPr marL="1828800" marR="0" lvl="3"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4pPr>
            <a:lvl5pPr marL="2286000" marR="0" lvl="4"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5pPr>
            <a:lvl6pPr marL="2743200" marR="0" lvl="5"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6pPr>
            <a:lvl7pPr marL="3200400" marR="0" lvl="6"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7pPr>
            <a:lvl8pPr marL="3657600" marR="0" lvl="7"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8pPr>
            <a:lvl9pPr marL="4114800" marR="0" lvl="8"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9pPr>
          </a:lstStyle>
          <a:p>
            <a:pPr marL="0" indent="0"/>
            <a:r>
              <a:rPr lang="en"/>
              <a:t>Sabina</a:t>
            </a:r>
            <a:endParaRPr lang="en-US"/>
          </a:p>
        </p:txBody>
      </p:sp>
      <p:sp>
        <p:nvSpPr>
          <p:cNvPr id="4" name="TextBox 2">
            <a:extLst>
              <a:ext uri="{FF2B5EF4-FFF2-40B4-BE49-F238E27FC236}">
                <a16:creationId xmlns:a16="http://schemas.microsoft.com/office/drawing/2014/main" id="{B458EE05-EE76-BE12-775D-6BA7A817E27D}"/>
              </a:ext>
            </a:extLst>
          </p:cNvPr>
          <p:cNvSpPr txBox="1"/>
          <p:nvPr/>
        </p:nvSpPr>
        <p:spPr>
          <a:xfrm>
            <a:off x="245567" y="4564558"/>
            <a:ext cx="3017042" cy="4308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I was in a lifeboat designed for ten, ten only</a:t>
            </a:r>
          </a:p>
          <a:p>
            <a:r>
              <a:rPr lang="en-US" sz="1100">
                <a:solidFill>
                  <a:srgbClr val="FFFFFF"/>
                </a:solidFill>
                <a:latin typeface="Roboto Medium"/>
                <a:ea typeface="Roboto Medium"/>
                <a:cs typeface="Roboto Medium"/>
              </a:rPr>
              <a:t>--The Tragically Hip, "Nautical Disaster"</a:t>
            </a:r>
            <a:endParaRPr lang="en-US"/>
          </a:p>
        </p:txBody>
      </p:sp>
    </p:spTree>
    <p:extLst>
      <p:ext uri="{BB962C8B-B14F-4D97-AF65-F5344CB8AC3E}">
        <p14:creationId xmlns:p14="http://schemas.microsoft.com/office/powerpoint/2010/main" val="694844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86"/>
        <p:cNvGrpSpPr/>
        <p:nvPr/>
      </p:nvGrpSpPr>
      <p:grpSpPr>
        <a:xfrm>
          <a:off x="0" y="0"/>
          <a:ext cx="0" cy="0"/>
          <a:chOff x="0" y="0"/>
          <a:chExt cx="0" cy="0"/>
        </a:xfrm>
      </p:grpSpPr>
      <p:sp>
        <p:nvSpPr>
          <p:cNvPr id="2287" name="Google Shape;2287;p31"/>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r>
              <a:rPr lang="en"/>
              <a:t>ILL Requires Collaboration</a:t>
            </a:r>
            <a:endParaRPr lang="en-US"/>
          </a:p>
        </p:txBody>
      </p:sp>
      <p:sp>
        <p:nvSpPr>
          <p:cNvPr id="2288" name="Google Shape;2288;p31"/>
          <p:cNvSpPr txBox="1">
            <a:spLocks noGrp="1"/>
          </p:cNvSpPr>
          <p:nvPr>
            <p:ph type="body" idx="1"/>
          </p:nvPr>
        </p:nvSpPr>
        <p:spPr>
          <a:xfrm>
            <a:off x="770697" y="1684049"/>
            <a:ext cx="4687806" cy="239981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dirty="0"/>
              <a:t>ILL is all about SHARING…</a:t>
            </a:r>
          </a:p>
          <a:p>
            <a:pPr marL="0" lvl="0" indent="0" algn="l" rtl="0">
              <a:spcBef>
                <a:spcPts val="0"/>
              </a:spcBef>
              <a:spcAft>
                <a:spcPts val="0"/>
              </a:spcAft>
              <a:buClr>
                <a:schemeClr val="dk1"/>
              </a:buClr>
              <a:buSzPts val="1100"/>
              <a:buFont typeface="Arial"/>
              <a:buNone/>
            </a:pPr>
            <a:endParaRPr dirty="0"/>
          </a:p>
          <a:p>
            <a:pPr marL="457200" lvl="0" indent="-323850" algn="l" rtl="0">
              <a:spcBef>
                <a:spcPts val="0"/>
              </a:spcBef>
              <a:spcAft>
                <a:spcPts val="0"/>
              </a:spcAft>
              <a:buSzPts val="1500"/>
              <a:buFont typeface="Catamaran"/>
              <a:buChar char="●"/>
            </a:pPr>
            <a:r>
              <a:rPr lang="en-CA" dirty="0"/>
              <a:t>We need to work with other libraries to borrow and lend materials</a:t>
            </a:r>
          </a:p>
          <a:p>
            <a:pPr marL="457200" lvl="0" indent="-323850" algn="l" rtl="0">
              <a:spcBef>
                <a:spcPts val="0"/>
              </a:spcBef>
              <a:spcAft>
                <a:spcPts val="0"/>
              </a:spcAft>
              <a:buSzPts val="1500"/>
              <a:buFont typeface="Catamaran"/>
              <a:buChar char="●"/>
            </a:pPr>
            <a:r>
              <a:rPr lang="en-CA" dirty="0"/>
              <a:t>This requires cross-institution collaboration</a:t>
            </a:r>
          </a:p>
          <a:p>
            <a:pPr marL="457200" lvl="0" indent="-323850" algn="l" rtl="0">
              <a:spcBef>
                <a:spcPts val="0"/>
              </a:spcBef>
              <a:spcAft>
                <a:spcPts val="0"/>
              </a:spcAft>
              <a:buSzPts val="1500"/>
              <a:buFont typeface="Catamaran"/>
              <a:buChar char="●"/>
            </a:pPr>
            <a:r>
              <a:rPr lang="en-CA" dirty="0"/>
              <a:t>This is made A LOT easier by cross-platform compatibility</a:t>
            </a:r>
          </a:p>
          <a:p>
            <a:pPr indent="-323850">
              <a:buSzPts val="1500"/>
              <a:buFont typeface="Catamaran"/>
              <a:buChar char="●"/>
            </a:pPr>
            <a:r>
              <a:rPr lang="en-CA" dirty="0"/>
              <a:t>Without cross platform compatibility, you have to have a lot more person-to-person communication</a:t>
            </a:r>
          </a:p>
          <a:p>
            <a:pPr marL="0" lvl="0" indent="0" algn="l" rtl="0">
              <a:spcBef>
                <a:spcPts val="0"/>
              </a:spcBef>
              <a:spcAft>
                <a:spcPts val="0"/>
              </a:spcAft>
              <a:buClr>
                <a:schemeClr val="dk1"/>
              </a:buClr>
              <a:buSzPts val="1100"/>
              <a:buFont typeface="Arial"/>
              <a:buNone/>
            </a:pPr>
            <a:endParaRPr dirty="0"/>
          </a:p>
          <a:p>
            <a:pPr marL="0" indent="0">
              <a:buNone/>
            </a:pPr>
            <a:r>
              <a:rPr lang="en" dirty="0"/>
              <a:t>Many ILL systems cannot communicate with other resource sharing systems…sometimes even if they are owned by the same vendor.</a:t>
            </a:r>
            <a:endParaRPr dirty="0"/>
          </a:p>
        </p:txBody>
      </p:sp>
      <p:sp>
        <p:nvSpPr>
          <p:cNvPr id="2290" name="Google Shape;2290;p31"/>
          <p:cNvSpPr/>
          <p:nvPr/>
        </p:nvSpPr>
        <p:spPr>
          <a:xfrm rot="620827" flipH="1">
            <a:off x="94570" y="3242324"/>
            <a:ext cx="604349" cy="1046634"/>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1"/>
          <p:cNvSpPr/>
          <p:nvPr/>
        </p:nvSpPr>
        <p:spPr>
          <a:xfrm rot="-369208" flipH="1">
            <a:off x="7702517" y="3057923"/>
            <a:ext cx="974762" cy="1688177"/>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1"/>
          <p:cNvSpPr/>
          <p:nvPr/>
        </p:nvSpPr>
        <p:spPr>
          <a:xfrm flipH="1">
            <a:off x="7363608"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D0EAA63C-1DD5-8B7D-FA48-E11F4D58E301}"/>
              </a:ext>
            </a:extLst>
          </p:cNvPr>
          <p:cNvSpPr txBox="1"/>
          <p:nvPr/>
        </p:nvSpPr>
        <p:spPr>
          <a:xfrm>
            <a:off x="2019598" y="4576464"/>
            <a:ext cx="3427807" cy="4308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Red button and we'll all go into the river below</a:t>
            </a:r>
            <a:endParaRPr lang="en-US"/>
          </a:p>
          <a:p>
            <a:r>
              <a:rPr lang="en-US" sz="1100">
                <a:solidFill>
                  <a:srgbClr val="FFFFFF"/>
                </a:solidFill>
                <a:latin typeface="Roboto Medium"/>
                <a:ea typeface="Roboto Medium"/>
                <a:cs typeface="Roboto Medium"/>
              </a:rPr>
              <a:t>--Billy Talent, "River Below"</a:t>
            </a:r>
            <a:endParaRPr lang="en-US"/>
          </a:p>
        </p:txBody>
      </p:sp>
      <p:sp>
        <p:nvSpPr>
          <p:cNvPr id="2" name="Flowchart: Connector 1" descr="Scott Island ferry, docked">
            <a:extLst>
              <a:ext uri="{FF2B5EF4-FFF2-40B4-BE49-F238E27FC236}">
                <a16:creationId xmlns:a16="http://schemas.microsoft.com/office/drawing/2014/main" id="{50A2DA9C-FD75-433C-47EC-0CDF9A3275F9}"/>
              </a:ext>
            </a:extLst>
          </p:cNvPr>
          <p:cNvSpPr/>
          <p:nvPr/>
        </p:nvSpPr>
        <p:spPr>
          <a:xfrm>
            <a:off x="5548335" y="1452979"/>
            <a:ext cx="3021217" cy="2861952"/>
          </a:xfrm>
          <a:prstGeom prst="flowChartConnector">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98807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86"/>
        <p:cNvGrpSpPr/>
        <p:nvPr/>
      </p:nvGrpSpPr>
      <p:grpSpPr>
        <a:xfrm>
          <a:off x="0" y="0"/>
          <a:ext cx="0" cy="0"/>
          <a:chOff x="0" y="0"/>
          <a:chExt cx="0" cy="0"/>
        </a:xfrm>
      </p:grpSpPr>
      <p:sp>
        <p:nvSpPr>
          <p:cNvPr id="2287" name="Google Shape;2287;p31"/>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r>
              <a:rPr lang="en"/>
              <a:t>Sharing is caring</a:t>
            </a:r>
            <a:endParaRPr lang="en-US"/>
          </a:p>
        </p:txBody>
      </p:sp>
      <p:sp>
        <p:nvSpPr>
          <p:cNvPr id="2288" name="Google Shape;2288;p31"/>
          <p:cNvSpPr txBox="1">
            <a:spLocks noGrp="1"/>
          </p:cNvSpPr>
          <p:nvPr>
            <p:ph type="body" idx="1"/>
          </p:nvPr>
        </p:nvSpPr>
        <p:spPr>
          <a:xfrm>
            <a:off x="770697" y="1684049"/>
            <a:ext cx="4687806" cy="239981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dirty="0"/>
              <a:t>ILL is all about SHARING…</a:t>
            </a:r>
          </a:p>
          <a:p>
            <a:pPr marL="0" lvl="0" indent="0" algn="l" rtl="0">
              <a:spcBef>
                <a:spcPts val="0"/>
              </a:spcBef>
              <a:spcAft>
                <a:spcPts val="0"/>
              </a:spcAft>
              <a:buClr>
                <a:schemeClr val="dk1"/>
              </a:buClr>
              <a:buSzPts val="1100"/>
              <a:buFont typeface="Arial"/>
              <a:buNone/>
            </a:pPr>
            <a:endParaRPr dirty="0"/>
          </a:p>
          <a:p>
            <a:pPr marL="457200" lvl="0" indent="-323850" algn="l" rtl="0">
              <a:spcBef>
                <a:spcPts val="0"/>
              </a:spcBef>
              <a:spcAft>
                <a:spcPts val="0"/>
              </a:spcAft>
              <a:buSzPts val="1500"/>
              <a:buFont typeface="Catamaran"/>
              <a:buChar char="●"/>
            </a:pPr>
            <a:r>
              <a:rPr lang="en-CA" dirty="0"/>
              <a:t>We created public pages for documentation and workflows</a:t>
            </a:r>
          </a:p>
          <a:p>
            <a:pPr marL="457200" lvl="0" indent="-323850" algn="l" rtl="0">
              <a:spcBef>
                <a:spcPts val="0"/>
              </a:spcBef>
              <a:spcAft>
                <a:spcPts val="0"/>
              </a:spcAft>
              <a:buSzPts val="1500"/>
              <a:buFont typeface="Catamaran"/>
              <a:buChar char="●"/>
            </a:pPr>
            <a:r>
              <a:rPr lang="en-CA" dirty="0"/>
              <a:t>We created a resource sharing glossary to compare VDX to Alma </a:t>
            </a:r>
          </a:p>
          <a:p>
            <a:pPr indent="-323850">
              <a:buSzPts val="1500"/>
              <a:buFont typeface="Catamaran"/>
              <a:buChar char="●"/>
            </a:pPr>
            <a:r>
              <a:rPr lang="en-CA" dirty="0"/>
              <a:t>We ended up sharing our documentation / training with many other Alma institutions who then implemented ARS from scratch (new partners </a:t>
            </a:r>
            <a:r>
              <a:rPr lang="en-CA"/>
              <a:t>plus existing ones)</a:t>
            </a:r>
          </a:p>
          <a:p>
            <a:pPr marL="457200" lvl="0" indent="-323850" algn="l" rtl="0">
              <a:spcBef>
                <a:spcPts val="0"/>
              </a:spcBef>
              <a:spcAft>
                <a:spcPts val="0"/>
              </a:spcAft>
              <a:buSzPts val="1500"/>
              <a:buFont typeface="Catamaran"/>
              <a:buChar char="●"/>
            </a:pPr>
            <a:endParaRPr lang="en-US" dirty="0"/>
          </a:p>
        </p:txBody>
      </p:sp>
      <p:sp>
        <p:nvSpPr>
          <p:cNvPr id="2290" name="Google Shape;2290;p31"/>
          <p:cNvSpPr/>
          <p:nvPr/>
        </p:nvSpPr>
        <p:spPr>
          <a:xfrm rot="620827" flipH="1">
            <a:off x="94570" y="3242324"/>
            <a:ext cx="604349" cy="1046634"/>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1"/>
          <p:cNvSpPr/>
          <p:nvPr/>
        </p:nvSpPr>
        <p:spPr>
          <a:xfrm rot="-369208" flipH="1">
            <a:off x="7702517" y="3057923"/>
            <a:ext cx="974762" cy="1688177"/>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1"/>
          <p:cNvSpPr/>
          <p:nvPr/>
        </p:nvSpPr>
        <p:spPr>
          <a:xfrm flipH="1">
            <a:off x="7363608"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EA8CD69E-E225-AFFB-EEC3-80763A51C858}"/>
              </a:ext>
            </a:extLst>
          </p:cNvPr>
          <p:cNvSpPr txBox="1"/>
          <p:nvPr/>
        </p:nvSpPr>
        <p:spPr>
          <a:xfrm>
            <a:off x="1983879" y="4353222"/>
            <a:ext cx="3633190" cy="6001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I don't know how we're going to build a castle now</a:t>
            </a:r>
            <a:endParaRPr lang="en-US"/>
          </a:p>
          <a:p>
            <a:r>
              <a:rPr lang="en-US" sz="1100">
                <a:solidFill>
                  <a:srgbClr val="FFFFFF"/>
                </a:solidFill>
                <a:latin typeface="Roboto Medium"/>
                <a:ea typeface="Roboto Medium"/>
                <a:cs typeface="Roboto Medium"/>
              </a:rPr>
              <a:t>Do you want to start again somehow?</a:t>
            </a:r>
          </a:p>
          <a:p>
            <a:r>
              <a:rPr lang="en-US" sz="1100">
                <a:solidFill>
                  <a:srgbClr val="FFFFFF"/>
                </a:solidFill>
                <a:latin typeface="Roboto Medium"/>
                <a:ea typeface="Roboto Medium"/>
                <a:cs typeface="Roboto Medium"/>
              </a:rPr>
              <a:t>--Carly Rae Jepsen, "Bucket"</a:t>
            </a:r>
            <a:endParaRPr lang="en-US"/>
          </a:p>
        </p:txBody>
      </p:sp>
      <p:sp>
        <p:nvSpPr>
          <p:cNvPr id="2" name="Flowchart: Connector 1" descr="Thousand Islands Bridge, Canadian span.">
            <a:extLst>
              <a:ext uri="{FF2B5EF4-FFF2-40B4-BE49-F238E27FC236}">
                <a16:creationId xmlns:a16="http://schemas.microsoft.com/office/drawing/2014/main" id="{307D86D1-BD02-9BF6-AB0B-0349F11DB067}"/>
              </a:ext>
            </a:extLst>
          </p:cNvPr>
          <p:cNvSpPr/>
          <p:nvPr/>
        </p:nvSpPr>
        <p:spPr>
          <a:xfrm>
            <a:off x="5548335" y="1452979"/>
            <a:ext cx="3021217" cy="2861952"/>
          </a:xfrm>
          <a:prstGeom prst="flowChartConnector">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99103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22"/>
        <p:cNvGrpSpPr/>
        <p:nvPr/>
      </p:nvGrpSpPr>
      <p:grpSpPr>
        <a:xfrm>
          <a:off x="0" y="0"/>
          <a:ext cx="0" cy="0"/>
          <a:chOff x="0" y="0"/>
          <a:chExt cx="0" cy="0"/>
        </a:xfrm>
      </p:grpSpPr>
      <p:sp>
        <p:nvSpPr>
          <p:cNvPr id="2423" name="Google Shape;2423;p35"/>
          <p:cNvSpPr txBox="1">
            <a:spLocks noGrp="1"/>
          </p:cNvSpPr>
          <p:nvPr>
            <p:ph type="title"/>
          </p:nvPr>
        </p:nvSpPr>
        <p:spPr>
          <a:xfrm>
            <a:off x="1335830" y="717581"/>
            <a:ext cx="7221493" cy="2616600"/>
          </a:xfrm>
          <a:prstGeom prst="rect">
            <a:avLst/>
          </a:prstGeom>
        </p:spPr>
        <p:txBody>
          <a:bodyPr spcFirstLastPara="1" wrap="square" lIns="91425" tIns="91425" rIns="91425" bIns="91425" anchor="t" anchorCtr="0">
            <a:noAutofit/>
          </a:bodyPr>
          <a:lstStyle/>
          <a:p>
            <a:r>
              <a:rPr lang="en"/>
              <a:t>Maple Syrup Speed</a:t>
            </a:r>
            <a:endParaRPr lang="en-US"/>
          </a:p>
        </p:txBody>
      </p:sp>
      <p:sp>
        <p:nvSpPr>
          <p:cNvPr id="2424" name="Google Shape;2424;p35"/>
          <p:cNvSpPr/>
          <p:nvPr/>
        </p:nvSpPr>
        <p:spPr>
          <a:xfrm>
            <a:off x="-1600200" y="2482419"/>
            <a:ext cx="5240235" cy="2675719"/>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35"/>
          <p:cNvSpPr/>
          <p:nvPr/>
        </p:nvSpPr>
        <p:spPr>
          <a:xfrm>
            <a:off x="-272799" y="4143442"/>
            <a:ext cx="3217258" cy="1027086"/>
          </a:xfrm>
          <a:custGeom>
            <a:avLst/>
            <a:gdLst/>
            <a:ahLst/>
            <a:cxnLst/>
            <a:rect l="l" t="t" r="r" b="b"/>
            <a:pathLst>
              <a:path w="74990" h="23940" extrusionOk="0">
                <a:moveTo>
                  <a:pt x="12562" y="1"/>
                </a:moveTo>
                <a:lnTo>
                  <a:pt x="12076" y="22"/>
                </a:lnTo>
                <a:lnTo>
                  <a:pt x="11611" y="64"/>
                </a:lnTo>
                <a:lnTo>
                  <a:pt x="11166" y="127"/>
                </a:lnTo>
                <a:lnTo>
                  <a:pt x="10743" y="233"/>
                </a:lnTo>
                <a:lnTo>
                  <a:pt x="10342" y="360"/>
                </a:lnTo>
                <a:lnTo>
                  <a:pt x="9982" y="508"/>
                </a:lnTo>
                <a:lnTo>
                  <a:pt x="9623" y="698"/>
                </a:lnTo>
                <a:lnTo>
                  <a:pt x="9305" y="889"/>
                </a:lnTo>
                <a:lnTo>
                  <a:pt x="8988" y="1121"/>
                </a:lnTo>
                <a:lnTo>
                  <a:pt x="8713" y="1375"/>
                </a:lnTo>
                <a:lnTo>
                  <a:pt x="8460" y="1629"/>
                </a:lnTo>
                <a:lnTo>
                  <a:pt x="8206" y="1925"/>
                </a:lnTo>
                <a:lnTo>
                  <a:pt x="7994" y="2221"/>
                </a:lnTo>
                <a:lnTo>
                  <a:pt x="7783" y="2538"/>
                </a:lnTo>
                <a:lnTo>
                  <a:pt x="7593" y="2877"/>
                </a:lnTo>
                <a:lnTo>
                  <a:pt x="7423" y="3236"/>
                </a:lnTo>
                <a:lnTo>
                  <a:pt x="7254" y="3596"/>
                </a:lnTo>
                <a:lnTo>
                  <a:pt x="7127" y="3976"/>
                </a:lnTo>
                <a:lnTo>
                  <a:pt x="7000" y="4357"/>
                </a:lnTo>
                <a:lnTo>
                  <a:pt x="6874" y="4759"/>
                </a:lnTo>
                <a:lnTo>
                  <a:pt x="6789" y="5182"/>
                </a:lnTo>
                <a:lnTo>
                  <a:pt x="6704" y="5605"/>
                </a:lnTo>
                <a:lnTo>
                  <a:pt x="6556" y="6451"/>
                </a:lnTo>
                <a:lnTo>
                  <a:pt x="6451" y="7339"/>
                </a:lnTo>
                <a:lnTo>
                  <a:pt x="6408" y="8227"/>
                </a:lnTo>
                <a:lnTo>
                  <a:pt x="6366" y="9136"/>
                </a:lnTo>
                <a:lnTo>
                  <a:pt x="6366" y="10024"/>
                </a:lnTo>
                <a:lnTo>
                  <a:pt x="6366" y="10913"/>
                </a:lnTo>
                <a:lnTo>
                  <a:pt x="6408" y="11780"/>
                </a:lnTo>
                <a:lnTo>
                  <a:pt x="6472" y="13429"/>
                </a:lnTo>
                <a:lnTo>
                  <a:pt x="6535" y="14867"/>
                </a:lnTo>
                <a:lnTo>
                  <a:pt x="6535" y="15523"/>
                </a:lnTo>
                <a:lnTo>
                  <a:pt x="6535" y="16073"/>
                </a:lnTo>
                <a:lnTo>
                  <a:pt x="6493" y="16559"/>
                </a:lnTo>
                <a:lnTo>
                  <a:pt x="6451" y="16770"/>
                </a:lnTo>
                <a:lnTo>
                  <a:pt x="6408" y="16961"/>
                </a:lnTo>
                <a:lnTo>
                  <a:pt x="6366" y="17130"/>
                </a:lnTo>
                <a:lnTo>
                  <a:pt x="6303" y="17257"/>
                </a:lnTo>
                <a:lnTo>
                  <a:pt x="6239" y="17384"/>
                </a:lnTo>
                <a:lnTo>
                  <a:pt x="6155" y="17468"/>
                </a:lnTo>
                <a:lnTo>
                  <a:pt x="6070" y="17511"/>
                </a:lnTo>
                <a:lnTo>
                  <a:pt x="5964" y="17553"/>
                </a:lnTo>
                <a:lnTo>
                  <a:pt x="5837" y="17532"/>
                </a:lnTo>
                <a:lnTo>
                  <a:pt x="5710" y="17511"/>
                </a:lnTo>
                <a:lnTo>
                  <a:pt x="5562" y="17447"/>
                </a:lnTo>
                <a:lnTo>
                  <a:pt x="5393" y="17341"/>
                </a:lnTo>
                <a:lnTo>
                  <a:pt x="5224" y="17193"/>
                </a:lnTo>
                <a:lnTo>
                  <a:pt x="5013" y="17024"/>
                </a:lnTo>
                <a:lnTo>
                  <a:pt x="4822" y="16855"/>
                </a:lnTo>
                <a:lnTo>
                  <a:pt x="4611" y="16686"/>
                </a:lnTo>
                <a:lnTo>
                  <a:pt x="4420" y="16559"/>
                </a:lnTo>
                <a:lnTo>
                  <a:pt x="4230" y="16432"/>
                </a:lnTo>
                <a:lnTo>
                  <a:pt x="4061" y="16348"/>
                </a:lnTo>
                <a:lnTo>
                  <a:pt x="3892" y="16263"/>
                </a:lnTo>
                <a:lnTo>
                  <a:pt x="3701" y="16200"/>
                </a:lnTo>
                <a:lnTo>
                  <a:pt x="3553" y="16157"/>
                </a:lnTo>
                <a:lnTo>
                  <a:pt x="3384" y="16136"/>
                </a:lnTo>
                <a:lnTo>
                  <a:pt x="3067" y="16136"/>
                </a:lnTo>
                <a:lnTo>
                  <a:pt x="2919" y="16157"/>
                </a:lnTo>
                <a:lnTo>
                  <a:pt x="2792" y="16200"/>
                </a:lnTo>
                <a:lnTo>
                  <a:pt x="2644" y="16263"/>
                </a:lnTo>
                <a:lnTo>
                  <a:pt x="2517" y="16326"/>
                </a:lnTo>
                <a:lnTo>
                  <a:pt x="2390" y="16390"/>
                </a:lnTo>
                <a:lnTo>
                  <a:pt x="2137" y="16601"/>
                </a:lnTo>
                <a:lnTo>
                  <a:pt x="1904" y="16834"/>
                </a:lnTo>
                <a:lnTo>
                  <a:pt x="1692" y="17109"/>
                </a:lnTo>
                <a:lnTo>
                  <a:pt x="1502" y="17426"/>
                </a:lnTo>
                <a:lnTo>
                  <a:pt x="1312" y="17786"/>
                </a:lnTo>
                <a:lnTo>
                  <a:pt x="1164" y="18145"/>
                </a:lnTo>
                <a:lnTo>
                  <a:pt x="995" y="18547"/>
                </a:lnTo>
                <a:lnTo>
                  <a:pt x="868" y="18970"/>
                </a:lnTo>
                <a:lnTo>
                  <a:pt x="741" y="19393"/>
                </a:lnTo>
                <a:lnTo>
                  <a:pt x="635" y="19816"/>
                </a:lnTo>
                <a:lnTo>
                  <a:pt x="424" y="20683"/>
                </a:lnTo>
                <a:lnTo>
                  <a:pt x="276" y="21508"/>
                </a:lnTo>
                <a:lnTo>
                  <a:pt x="170" y="22290"/>
                </a:lnTo>
                <a:lnTo>
                  <a:pt x="85" y="22946"/>
                </a:lnTo>
                <a:lnTo>
                  <a:pt x="43" y="23474"/>
                </a:lnTo>
                <a:lnTo>
                  <a:pt x="1" y="23939"/>
                </a:lnTo>
                <a:lnTo>
                  <a:pt x="35592" y="23368"/>
                </a:lnTo>
                <a:lnTo>
                  <a:pt x="35592" y="23368"/>
                </a:lnTo>
                <a:lnTo>
                  <a:pt x="35549" y="23939"/>
                </a:lnTo>
                <a:lnTo>
                  <a:pt x="35549" y="23939"/>
                </a:lnTo>
                <a:lnTo>
                  <a:pt x="74651" y="23305"/>
                </a:lnTo>
                <a:lnTo>
                  <a:pt x="74693" y="22924"/>
                </a:lnTo>
                <a:lnTo>
                  <a:pt x="74799" y="21888"/>
                </a:lnTo>
                <a:lnTo>
                  <a:pt x="74862" y="21211"/>
                </a:lnTo>
                <a:lnTo>
                  <a:pt x="74926" y="20492"/>
                </a:lnTo>
                <a:lnTo>
                  <a:pt x="74968" y="19731"/>
                </a:lnTo>
                <a:lnTo>
                  <a:pt x="74989" y="18949"/>
                </a:lnTo>
                <a:lnTo>
                  <a:pt x="74968" y="18209"/>
                </a:lnTo>
                <a:lnTo>
                  <a:pt x="74926" y="17532"/>
                </a:lnTo>
                <a:lnTo>
                  <a:pt x="74883" y="17236"/>
                </a:lnTo>
                <a:lnTo>
                  <a:pt x="74841" y="16961"/>
                </a:lnTo>
                <a:lnTo>
                  <a:pt x="74778" y="16707"/>
                </a:lnTo>
                <a:lnTo>
                  <a:pt x="74714" y="16496"/>
                </a:lnTo>
                <a:lnTo>
                  <a:pt x="74609" y="16326"/>
                </a:lnTo>
                <a:lnTo>
                  <a:pt x="74524" y="16178"/>
                </a:lnTo>
                <a:lnTo>
                  <a:pt x="74397" y="16094"/>
                </a:lnTo>
                <a:lnTo>
                  <a:pt x="74334" y="16073"/>
                </a:lnTo>
                <a:lnTo>
                  <a:pt x="74186" y="16073"/>
                </a:lnTo>
                <a:lnTo>
                  <a:pt x="74101" y="16094"/>
                </a:lnTo>
                <a:lnTo>
                  <a:pt x="73932" y="16157"/>
                </a:lnTo>
                <a:lnTo>
                  <a:pt x="73742" y="16305"/>
                </a:lnTo>
                <a:lnTo>
                  <a:pt x="73530" y="16517"/>
                </a:lnTo>
                <a:lnTo>
                  <a:pt x="73107" y="16961"/>
                </a:lnTo>
                <a:lnTo>
                  <a:pt x="72684" y="17363"/>
                </a:lnTo>
                <a:lnTo>
                  <a:pt x="72304" y="17680"/>
                </a:lnTo>
                <a:lnTo>
                  <a:pt x="71965" y="17955"/>
                </a:lnTo>
                <a:lnTo>
                  <a:pt x="71796" y="18039"/>
                </a:lnTo>
                <a:lnTo>
                  <a:pt x="71627" y="18124"/>
                </a:lnTo>
                <a:lnTo>
                  <a:pt x="71479" y="18187"/>
                </a:lnTo>
                <a:lnTo>
                  <a:pt x="71331" y="18230"/>
                </a:lnTo>
                <a:lnTo>
                  <a:pt x="71204" y="18251"/>
                </a:lnTo>
                <a:lnTo>
                  <a:pt x="71077" y="18251"/>
                </a:lnTo>
                <a:lnTo>
                  <a:pt x="70950" y="18230"/>
                </a:lnTo>
                <a:lnTo>
                  <a:pt x="70823" y="18187"/>
                </a:lnTo>
                <a:lnTo>
                  <a:pt x="70717" y="18103"/>
                </a:lnTo>
                <a:lnTo>
                  <a:pt x="70612" y="18018"/>
                </a:lnTo>
                <a:lnTo>
                  <a:pt x="70506" y="17891"/>
                </a:lnTo>
                <a:lnTo>
                  <a:pt x="70421" y="17743"/>
                </a:lnTo>
                <a:lnTo>
                  <a:pt x="70337" y="17553"/>
                </a:lnTo>
                <a:lnTo>
                  <a:pt x="70252" y="17341"/>
                </a:lnTo>
                <a:lnTo>
                  <a:pt x="70189" y="17109"/>
                </a:lnTo>
                <a:lnTo>
                  <a:pt x="70125" y="16855"/>
                </a:lnTo>
                <a:lnTo>
                  <a:pt x="70041" y="16221"/>
                </a:lnTo>
                <a:lnTo>
                  <a:pt x="69956" y="15481"/>
                </a:lnTo>
                <a:lnTo>
                  <a:pt x="69914" y="14592"/>
                </a:lnTo>
                <a:lnTo>
                  <a:pt x="69893" y="13577"/>
                </a:lnTo>
                <a:lnTo>
                  <a:pt x="69893" y="13049"/>
                </a:lnTo>
                <a:lnTo>
                  <a:pt x="69850" y="12562"/>
                </a:lnTo>
                <a:lnTo>
                  <a:pt x="69787" y="12097"/>
                </a:lnTo>
                <a:lnTo>
                  <a:pt x="69724" y="11695"/>
                </a:lnTo>
                <a:lnTo>
                  <a:pt x="69618" y="11314"/>
                </a:lnTo>
                <a:lnTo>
                  <a:pt x="69512" y="10976"/>
                </a:lnTo>
                <a:lnTo>
                  <a:pt x="69385" y="10659"/>
                </a:lnTo>
                <a:lnTo>
                  <a:pt x="69237" y="10384"/>
                </a:lnTo>
                <a:lnTo>
                  <a:pt x="69068" y="10151"/>
                </a:lnTo>
                <a:lnTo>
                  <a:pt x="68899" y="9940"/>
                </a:lnTo>
                <a:lnTo>
                  <a:pt x="68708" y="9771"/>
                </a:lnTo>
                <a:lnTo>
                  <a:pt x="68497" y="9623"/>
                </a:lnTo>
                <a:lnTo>
                  <a:pt x="68286" y="9517"/>
                </a:lnTo>
                <a:lnTo>
                  <a:pt x="68074" y="9432"/>
                </a:lnTo>
                <a:lnTo>
                  <a:pt x="67841" y="9390"/>
                </a:lnTo>
                <a:lnTo>
                  <a:pt x="67588" y="9369"/>
                </a:lnTo>
                <a:lnTo>
                  <a:pt x="67355" y="9390"/>
                </a:lnTo>
                <a:lnTo>
                  <a:pt x="67101" y="9411"/>
                </a:lnTo>
                <a:lnTo>
                  <a:pt x="66847" y="9475"/>
                </a:lnTo>
                <a:lnTo>
                  <a:pt x="66594" y="9580"/>
                </a:lnTo>
                <a:lnTo>
                  <a:pt x="66319" y="9686"/>
                </a:lnTo>
                <a:lnTo>
                  <a:pt x="66065" y="9834"/>
                </a:lnTo>
                <a:lnTo>
                  <a:pt x="65790" y="10003"/>
                </a:lnTo>
                <a:lnTo>
                  <a:pt x="65536" y="10215"/>
                </a:lnTo>
                <a:lnTo>
                  <a:pt x="65283" y="10426"/>
                </a:lnTo>
                <a:lnTo>
                  <a:pt x="65029" y="10659"/>
                </a:lnTo>
                <a:lnTo>
                  <a:pt x="64775" y="10934"/>
                </a:lnTo>
                <a:lnTo>
                  <a:pt x="64521" y="11209"/>
                </a:lnTo>
                <a:lnTo>
                  <a:pt x="64289" y="11526"/>
                </a:lnTo>
                <a:lnTo>
                  <a:pt x="64056" y="11864"/>
                </a:lnTo>
                <a:lnTo>
                  <a:pt x="63823" y="12203"/>
                </a:lnTo>
                <a:lnTo>
                  <a:pt x="63612" y="12583"/>
                </a:lnTo>
                <a:lnTo>
                  <a:pt x="63422" y="12922"/>
                </a:lnTo>
                <a:lnTo>
                  <a:pt x="63252" y="13175"/>
                </a:lnTo>
                <a:lnTo>
                  <a:pt x="63126" y="13366"/>
                </a:lnTo>
                <a:lnTo>
                  <a:pt x="62999" y="13493"/>
                </a:lnTo>
                <a:lnTo>
                  <a:pt x="62914" y="13535"/>
                </a:lnTo>
                <a:lnTo>
                  <a:pt x="62851" y="13535"/>
                </a:lnTo>
                <a:lnTo>
                  <a:pt x="62787" y="13471"/>
                </a:lnTo>
                <a:lnTo>
                  <a:pt x="62766" y="13345"/>
                </a:lnTo>
                <a:lnTo>
                  <a:pt x="62724" y="13175"/>
                </a:lnTo>
                <a:lnTo>
                  <a:pt x="62724" y="12964"/>
                </a:lnTo>
                <a:lnTo>
                  <a:pt x="62703" y="12435"/>
                </a:lnTo>
                <a:lnTo>
                  <a:pt x="62681" y="11759"/>
                </a:lnTo>
                <a:lnTo>
                  <a:pt x="62660" y="10976"/>
                </a:lnTo>
                <a:lnTo>
                  <a:pt x="62597" y="10151"/>
                </a:lnTo>
                <a:lnTo>
                  <a:pt x="62555" y="9707"/>
                </a:lnTo>
                <a:lnTo>
                  <a:pt x="62491" y="9284"/>
                </a:lnTo>
                <a:lnTo>
                  <a:pt x="62407" y="8840"/>
                </a:lnTo>
                <a:lnTo>
                  <a:pt x="62280" y="8396"/>
                </a:lnTo>
                <a:lnTo>
                  <a:pt x="62153" y="7973"/>
                </a:lnTo>
                <a:lnTo>
                  <a:pt x="62005" y="7571"/>
                </a:lnTo>
                <a:lnTo>
                  <a:pt x="61814" y="7170"/>
                </a:lnTo>
                <a:lnTo>
                  <a:pt x="61582" y="6789"/>
                </a:lnTo>
                <a:lnTo>
                  <a:pt x="61328" y="6429"/>
                </a:lnTo>
                <a:lnTo>
                  <a:pt x="61032" y="6112"/>
                </a:lnTo>
                <a:lnTo>
                  <a:pt x="60884" y="5964"/>
                </a:lnTo>
                <a:lnTo>
                  <a:pt x="60715" y="5816"/>
                </a:lnTo>
                <a:lnTo>
                  <a:pt x="60524" y="5689"/>
                </a:lnTo>
                <a:lnTo>
                  <a:pt x="60334" y="5562"/>
                </a:lnTo>
                <a:lnTo>
                  <a:pt x="60123" y="5435"/>
                </a:lnTo>
                <a:lnTo>
                  <a:pt x="59911" y="5351"/>
                </a:lnTo>
                <a:lnTo>
                  <a:pt x="59679" y="5245"/>
                </a:lnTo>
                <a:lnTo>
                  <a:pt x="59446" y="5161"/>
                </a:lnTo>
                <a:lnTo>
                  <a:pt x="59192" y="5097"/>
                </a:lnTo>
                <a:lnTo>
                  <a:pt x="58938" y="5055"/>
                </a:lnTo>
                <a:lnTo>
                  <a:pt x="58706" y="5013"/>
                </a:lnTo>
                <a:lnTo>
                  <a:pt x="58473" y="4991"/>
                </a:lnTo>
                <a:lnTo>
                  <a:pt x="58029" y="4991"/>
                </a:lnTo>
                <a:lnTo>
                  <a:pt x="57839" y="5013"/>
                </a:lnTo>
                <a:lnTo>
                  <a:pt x="57627" y="5055"/>
                </a:lnTo>
                <a:lnTo>
                  <a:pt x="57458" y="5097"/>
                </a:lnTo>
                <a:lnTo>
                  <a:pt x="57268" y="5161"/>
                </a:lnTo>
                <a:lnTo>
                  <a:pt x="57099" y="5245"/>
                </a:lnTo>
                <a:lnTo>
                  <a:pt x="56929" y="5330"/>
                </a:lnTo>
                <a:lnTo>
                  <a:pt x="56781" y="5435"/>
                </a:lnTo>
                <a:lnTo>
                  <a:pt x="56612" y="5541"/>
                </a:lnTo>
                <a:lnTo>
                  <a:pt x="56337" y="5774"/>
                </a:lnTo>
                <a:lnTo>
                  <a:pt x="56083" y="6070"/>
                </a:lnTo>
                <a:lnTo>
                  <a:pt x="55851" y="6387"/>
                </a:lnTo>
                <a:lnTo>
                  <a:pt x="55618" y="6725"/>
                </a:lnTo>
                <a:lnTo>
                  <a:pt x="55428" y="7106"/>
                </a:lnTo>
                <a:lnTo>
                  <a:pt x="55259" y="7508"/>
                </a:lnTo>
                <a:lnTo>
                  <a:pt x="55090" y="7910"/>
                </a:lnTo>
                <a:lnTo>
                  <a:pt x="54942" y="8333"/>
                </a:lnTo>
                <a:lnTo>
                  <a:pt x="54815" y="8756"/>
                </a:lnTo>
                <a:lnTo>
                  <a:pt x="54582" y="9644"/>
                </a:lnTo>
                <a:lnTo>
                  <a:pt x="54371" y="10490"/>
                </a:lnTo>
                <a:lnTo>
                  <a:pt x="54180" y="11314"/>
                </a:lnTo>
                <a:lnTo>
                  <a:pt x="53990" y="12055"/>
                </a:lnTo>
                <a:lnTo>
                  <a:pt x="53905" y="12372"/>
                </a:lnTo>
                <a:lnTo>
                  <a:pt x="53800" y="12668"/>
                </a:lnTo>
                <a:lnTo>
                  <a:pt x="53694" y="12943"/>
                </a:lnTo>
                <a:lnTo>
                  <a:pt x="53567" y="13154"/>
                </a:lnTo>
                <a:lnTo>
                  <a:pt x="53440" y="13345"/>
                </a:lnTo>
                <a:lnTo>
                  <a:pt x="53313" y="13471"/>
                </a:lnTo>
                <a:lnTo>
                  <a:pt x="53229" y="13514"/>
                </a:lnTo>
                <a:lnTo>
                  <a:pt x="53165" y="13556"/>
                </a:lnTo>
                <a:lnTo>
                  <a:pt x="53081" y="13577"/>
                </a:lnTo>
                <a:lnTo>
                  <a:pt x="52996" y="13577"/>
                </a:lnTo>
                <a:lnTo>
                  <a:pt x="52784" y="13556"/>
                </a:lnTo>
                <a:lnTo>
                  <a:pt x="52594" y="13514"/>
                </a:lnTo>
                <a:lnTo>
                  <a:pt x="52425" y="13471"/>
                </a:lnTo>
                <a:lnTo>
                  <a:pt x="52277" y="13408"/>
                </a:lnTo>
                <a:lnTo>
                  <a:pt x="52129" y="13323"/>
                </a:lnTo>
                <a:lnTo>
                  <a:pt x="52002" y="13218"/>
                </a:lnTo>
                <a:lnTo>
                  <a:pt x="51875" y="13091"/>
                </a:lnTo>
                <a:lnTo>
                  <a:pt x="51769" y="12964"/>
                </a:lnTo>
                <a:lnTo>
                  <a:pt x="51685" y="12795"/>
                </a:lnTo>
                <a:lnTo>
                  <a:pt x="51600" y="12647"/>
                </a:lnTo>
                <a:lnTo>
                  <a:pt x="51537" y="12456"/>
                </a:lnTo>
                <a:lnTo>
                  <a:pt x="51473" y="12266"/>
                </a:lnTo>
                <a:lnTo>
                  <a:pt x="51410" y="11864"/>
                </a:lnTo>
                <a:lnTo>
                  <a:pt x="51346" y="11399"/>
                </a:lnTo>
                <a:lnTo>
                  <a:pt x="51346" y="10892"/>
                </a:lnTo>
                <a:lnTo>
                  <a:pt x="51346" y="10363"/>
                </a:lnTo>
                <a:lnTo>
                  <a:pt x="51368" y="9813"/>
                </a:lnTo>
                <a:lnTo>
                  <a:pt x="51431" y="9221"/>
                </a:lnTo>
                <a:lnTo>
                  <a:pt x="51664" y="6747"/>
                </a:lnTo>
                <a:lnTo>
                  <a:pt x="51706" y="6112"/>
                </a:lnTo>
                <a:lnTo>
                  <a:pt x="51748" y="5478"/>
                </a:lnTo>
                <a:lnTo>
                  <a:pt x="51769" y="4864"/>
                </a:lnTo>
                <a:lnTo>
                  <a:pt x="51769" y="4251"/>
                </a:lnTo>
                <a:lnTo>
                  <a:pt x="51727" y="3680"/>
                </a:lnTo>
                <a:lnTo>
                  <a:pt x="51664" y="3130"/>
                </a:lnTo>
                <a:lnTo>
                  <a:pt x="51558" y="2602"/>
                </a:lnTo>
                <a:lnTo>
                  <a:pt x="51494" y="2348"/>
                </a:lnTo>
                <a:lnTo>
                  <a:pt x="51431" y="2094"/>
                </a:lnTo>
                <a:lnTo>
                  <a:pt x="51325" y="1862"/>
                </a:lnTo>
                <a:lnTo>
                  <a:pt x="51220" y="1650"/>
                </a:lnTo>
                <a:lnTo>
                  <a:pt x="51114" y="1439"/>
                </a:lnTo>
                <a:lnTo>
                  <a:pt x="50987" y="1248"/>
                </a:lnTo>
                <a:lnTo>
                  <a:pt x="50839" y="1058"/>
                </a:lnTo>
                <a:lnTo>
                  <a:pt x="50670" y="889"/>
                </a:lnTo>
                <a:lnTo>
                  <a:pt x="50501" y="720"/>
                </a:lnTo>
                <a:lnTo>
                  <a:pt x="50310" y="572"/>
                </a:lnTo>
                <a:lnTo>
                  <a:pt x="50099" y="445"/>
                </a:lnTo>
                <a:lnTo>
                  <a:pt x="49866" y="339"/>
                </a:lnTo>
                <a:lnTo>
                  <a:pt x="49634" y="233"/>
                </a:lnTo>
                <a:lnTo>
                  <a:pt x="49359" y="149"/>
                </a:lnTo>
                <a:lnTo>
                  <a:pt x="49084" y="85"/>
                </a:lnTo>
                <a:lnTo>
                  <a:pt x="48788" y="43"/>
                </a:lnTo>
                <a:lnTo>
                  <a:pt x="48470" y="1"/>
                </a:lnTo>
                <a:lnTo>
                  <a:pt x="48111" y="1"/>
                </a:lnTo>
                <a:lnTo>
                  <a:pt x="47625" y="22"/>
                </a:lnTo>
                <a:lnTo>
                  <a:pt x="47159" y="64"/>
                </a:lnTo>
                <a:lnTo>
                  <a:pt x="46715" y="127"/>
                </a:lnTo>
                <a:lnTo>
                  <a:pt x="46292" y="233"/>
                </a:lnTo>
                <a:lnTo>
                  <a:pt x="45890" y="360"/>
                </a:lnTo>
                <a:lnTo>
                  <a:pt x="45510" y="508"/>
                </a:lnTo>
                <a:lnTo>
                  <a:pt x="45171" y="698"/>
                </a:lnTo>
                <a:lnTo>
                  <a:pt x="44854" y="889"/>
                </a:lnTo>
                <a:lnTo>
                  <a:pt x="44537" y="1121"/>
                </a:lnTo>
                <a:lnTo>
                  <a:pt x="44262" y="1375"/>
                </a:lnTo>
                <a:lnTo>
                  <a:pt x="43987" y="1629"/>
                </a:lnTo>
                <a:lnTo>
                  <a:pt x="43755" y="1925"/>
                </a:lnTo>
                <a:lnTo>
                  <a:pt x="43522" y="2221"/>
                </a:lnTo>
                <a:lnTo>
                  <a:pt x="43332" y="2538"/>
                </a:lnTo>
                <a:lnTo>
                  <a:pt x="43141" y="2877"/>
                </a:lnTo>
                <a:lnTo>
                  <a:pt x="42972" y="3236"/>
                </a:lnTo>
                <a:lnTo>
                  <a:pt x="42803" y="3596"/>
                </a:lnTo>
                <a:lnTo>
                  <a:pt x="42655" y="3976"/>
                </a:lnTo>
                <a:lnTo>
                  <a:pt x="42549" y="4357"/>
                </a:lnTo>
                <a:lnTo>
                  <a:pt x="42422" y="4759"/>
                </a:lnTo>
                <a:lnTo>
                  <a:pt x="42338" y="5182"/>
                </a:lnTo>
                <a:lnTo>
                  <a:pt x="42232" y="5605"/>
                </a:lnTo>
                <a:lnTo>
                  <a:pt x="42105" y="6451"/>
                </a:lnTo>
                <a:lnTo>
                  <a:pt x="41999" y="7339"/>
                </a:lnTo>
                <a:lnTo>
                  <a:pt x="41936" y="8227"/>
                </a:lnTo>
                <a:lnTo>
                  <a:pt x="41915" y="9136"/>
                </a:lnTo>
                <a:lnTo>
                  <a:pt x="41915" y="10024"/>
                </a:lnTo>
                <a:lnTo>
                  <a:pt x="41915" y="10913"/>
                </a:lnTo>
                <a:lnTo>
                  <a:pt x="41957" y="11780"/>
                </a:lnTo>
                <a:lnTo>
                  <a:pt x="42020" y="13429"/>
                </a:lnTo>
                <a:lnTo>
                  <a:pt x="42084" y="14867"/>
                </a:lnTo>
                <a:lnTo>
                  <a:pt x="42084" y="15523"/>
                </a:lnTo>
                <a:lnTo>
                  <a:pt x="42063" y="16073"/>
                </a:lnTo>
                <a:lnTo>
                  <a:pt x="42042" y="16559"/>
                </a:lnTo>
                <a:lnTo>
                  <a:pt x="41999" y="16770"/>
                </a:lnTo>
                <a:lnTo>
                  <a:pt x="41957" y="16961"/>
                </a:lnTo>
                <a:lnTo>
                  <a:pt x="41915" y="17130"/>
                </a:lnTo>
                <a:lnTo>
                  <a:pt x="41851" y="17257"/>
                </a:lnTo>
                <a:lnTo>
                  <a:pt x="41788" y="17384"/>
                </a:lnTo>
                <a:lnTo>
                  <a:pt x="41703" y="17468"/>
                </a:lnTo>
                <a:lnTo>
                  <a:pt x="41619" y="17511"/>
                </a:lnTo>
                <a:lnTo>
                  <a:pt x="41513" y="17553"/>
                </a:lnTo>
                <a:lnTo>
                  <a:pt x="41386" y="17532"/>
                </a:lnTo>
                <a:lnTo>
                  <a:pt x="41259" y="17511"/>
                </a:lnTo>
                <a:lnTo>
                  <a:pt x="41111" y="17447"/>
                </a:lnTo>
                <a:lnTo>
                  <a:pt x="40942" y="17341"/>
                </a:lnTo>
                <a:lnTo>
                  <a:pt x="40773" y="17193"/>
                </a:lnTo>
                <a:lnTo>
                  <a:pt x="40561" y="17024"/>
                </a:lnTo>
                <a:lnTo>
                  <a:pt x="40329" y="16834"/>
                </a:lnTo>
                <a:lnTo>
                  <a:pt x="40117" y="16644"/>
                </a:lnTo>
                <a:lnTo>
                  <a:pt x="39885" y="16496"/>
                </a:lnTo>
                <a:lnTo>
                  <a:pt x="39694" y="16390"/>
                </a:lnTo>
                <a:lnTo>
                  <a:pt x="39483" y="16284"/>
                </a:lnTo>
                <a:lnTo>
                  <a:pt x="39292" y="16221"/>
                </a:lnTo>
                <a:lnTo>
                  <a:pt x="39102" y="16157"/>
                </a:lnTo>
                <a:lnTo>
                  <a:pt x="38912" y="16136"/>
                </a:lnTo>
                <a:lnTo>
                  <a:pt x="38785" y="16073"/>
                </a:lnTo>
                <a:lnTo>
                  <a:pt x="38658" y="16073"/>
                </a:lnTo>
                <a:lnTo>
                  <a:pt x="38510" y="16115"/>
                </a:lnTo>
                <a:lnTo>
                  <a:pt x="38341" y="16200"/>
                </a:lnTo>
                <a:lnTo>
                  <a:pt x="38151" y="16284"/>
                </a:lnTo>
                <a:lnTo>
                  <a:pt x="37960" y="16369"/>
                </a:lnTo>
                <a:lnTo>
                  <a:pt x="37791" y="16496"/>
                </a:lnTo>
                <a:lnTo>
                  <a:pt x="37622" y="16665"/>
                </a:lnTo>
                <a:lnTo>
                  <a:pt x="37474" y="16834"/>
                </a:lnTo>
                <a:lnTo>
                  <a:pt x="37305" y="17024"/>
                </a:lnTo>
                <a:lnTo>
                  <a:pt x="37178" y="17236"/>
                </a:lnTo>
                <a:lnTo>
                  <a:pt x="37030" y="17447"/>
                </a:lnTo>
                <a:lnTo>
                  <a:pt x="36712" y="17722"/>
                </a:lnTo>
                <a:lnTo>
                  <a:pt x="36416" y="17934"/>
                </a:lnTo>
                <a:lnTo>
                  <a:pt x="36142" y="18103"/>
                </a:lnTo>
                <a:lnTo>
                  <a:pt x="35867" y="18209"/>
                </a:lnTo>
                <a:lnTo>
                  <a:pt x="35761" y="18251"/>
                </a:lnTo>
                <a:lnTo>
                  <a:pt x="35528" y="18251"/>
                </a:lnTo>
                <a:lnTo>
                  <a:pt x="35422" y="18230"/>
                </a:lnTo>
                <a:lnTo>
                  <a:pt x="35317" y="18209"/>
                </a:lnTo>
                <a:lnTo>
                  <a:pt x="35211" y="18145"/>
                </a:lnTo>
                <a:lnTo>
                  <a:pt x="35126" y="18060"/>
                </a:lnTo>
                <a:lnTo>
                  <a:pt x="35042" y="17976"/>
                </a:lnTo>
                <a:lnTo>
                  <a:pt x="34957" y="17870"/>
                </a:lnTo>
                <a:lnTo>
                  <a:pt x="34873" y="17743"/>
                </a:lnTo>
                <a:lnTo>
                  <a:pt x="34809" y="17595"/>
                </a:lnTo>
                <a:lnTo>
                  <a:pt x="34746" y="17405"/>
                </a:lnTo>
                <a:lnTo>
                  <a:pt x="34619" y="17003"/>
                </a:lnTo>
                <a:lnTo>
                  <a:pt x="34534" y="16517"/>
                </a:lnTo>
                <a:lnTo>
                  <a:pt x="34450" y="15925"/>
                </a:lnTo>
                <a:lnTo>
                  <a:pt x="34386" y="15248"/>
                </a:lnTo>
                <a:lnTo>
                  <a:pt x="34365" y="14465"/>
                </a:lnTo>
                <a:lnTo>
                  <a:pt x="34344" y="13577"/>
                </a:lnTo>
                <a:lnTo>
                  <a:pt x="34344" y="13049"/>
                </a:lnTo>
                <a:lnTo>
                  <a:pt x="34302" y="12562"/>
                </a:lnTo>
                <a:lnTo>
                  <a:pt x="34259" y="12097"/>
                </a:lnTo>
                <a:lnTo>
                  <a:pt x="34175" y="11695"/>
                </a:lnTo>
                <a:lnTo>
                  <a:pt x="34069" y="11314"/>
                </a:lnTo>
                <a:lnTo>
                  <a:pt x="33963" y="10976"/>
                </a:lnTo>
                <a:lnTo>
                  <a:pt x="33836" y="10659"/>
                </a:lnTo>
                <a:lnTo>
                  <a:pt x="33688" y="10384"/>
                </a:lnTo>
                <a:lnTo>
                  <a:pt x="33519" y="10151"/>
                </a:lnTo>
                <a:lnTo>
                  <a:pt x="33350" y="9940"/>
                </a:lnTo>
                <a:lnTo>
                  <a:pt x="33160" y="9771"/>
                </a:lnTo>
                <a:lnTo>
                  <a:pt x="32948" y="9623"/>
                </a:lnTo>
                <a:lnTo>
                  <a:pt x="32737" y="9517"/>
                </a:lnTo>
                <a:lnTo>
                  <a:pt x="32525" y="9432"/>
                </a:lnTo>
                <a:lnTo>
                  <a:pt x="32293" y="9390"/>
                </a:lnTo>
                <a:lnTo>
                  <a:pt x="32039" y="9369"/>
                </a:lnTo>
                <a:lnTo>
                  <a:pt x="31806" y="9390"/>
                </a:lnTo>
                <a:lnTo>
                  <a:pt x="31553" y="9411"/>
                </a:lnTo>
                <a:lnTo>
                  <a:pt x="31299" y="9475"/>
                </a:lnTo>
                <a:lnTo>
                  <a:pt x="31045" y="9580"/>
                </a:lnTo>
                <a:lnTo>
                  <a:pt x="30770" y="9686"/>
                </a:lnTo>
                <a:lnTo>
                  <a:pt x="30516" y="9834"/>
                </a:lnTo>
                <a:lnTo>
                  <a:pt x="30263" y="10003"/>
                </a:lnTo>
                <a:lnTo>
                  <a:pt x="29988" y="10215"/>
                </a:lnTo>
                <a:lnTo>
                  <a:pt x="29734" y="10426"/>
                </a:lnTo>
                <a:lnTo>
                  <a:pt x="29480" y="10659"/>
                </a:lnTo>
                <a:lnTo>
                  <a:pt x="29226" y="10934"/>
                </a:lnTo>
                <a:lnTo>
                  <a:pt x="28973" y="11209"/>
                </a:lnTo>
                <a:lnTo>
                  <a:pt x="28740" y="11526"/>
                </a:lnTo>
                <a:lnTo>
                  <a:pt x="28507" y="11864"/>
                </a:lnTo>
                <a:lnTo>
                  <a:pt x="28275" y="12203"/>
                </a:lnTo>
                <a:lnTo>
                  <a:pt x="28063" y="12583"/>
                </a:lnTo>
                <a:lnTo>
                  <a:pt x="27873" y="12922"/>
                </a:lnTo>
                <a:lnTo>
                  <a:pt x="27704" y="13175"/>
                </a:lnTo>
                <a:lnTo>
                  <a:pt x="27577" y="13366"/>
                </a:lnTo>
                <a:lnTo>
                  <a:pt x="27471" y="13493"/>
                </a:lnTo>
                <a:lnTo>
                  <a:pt x="27365" y="13535"/>
                </a:lnTo>
                <a:lnTo>
                  <a:pt x="27302" y="13535"/>
                </a:lnTo>
                <a:lnTo>
                  <a:pt x="27260" y="13471"/>
                </a:lnTo>
                <a:lnTo>
                  <a:pt x="27217" y="13345"/>
                </a:lnTo>
                <a:lnTo>
                  <a:pt x="27196" y="13175"/>
                </a:lnTo>
                <a:lnTo>
                  <a:pt x="27175" y="12964"/>
                </a:lnTo>
                <a:lnTo>
                  <a:pt x="27154" y="12435"/>
                </a:lnTo>
                <a:lnTo>
                  <a:pt x="27133" y="11759"/>
                </a:lnTo>
                <a:lnTo>
                  <a:pt x="27112" y="10976"/>
                </a:lnTo>
                <a:lnTo>
                  <a:pt x="27048" y="10151"/>
                </a:lnTo>
                <a:lnTo>
                  <a:pt x="27006" y="9707"/>
                </a:lnTo>
                <a:lnTo>
                  <a:pt x="26942" y="9284"/>
                </a:lnTo>
                <a:lnTo>
                  <a:pt x="26858" y="8840"/>
                </a:lnTo>
                <a:lnTo>
                  <a:pt x="26752" y="8396"/>
                </a:lnTo>
                <a:lnTo>
                  <a:pt x="26604" y="7973"/>
                </a:lnTo>
                <a:lnTo>
                  <a:pt x="26456" y="7571"/>
                </a:lnTo>
                <a:lnTo>
                  <a:pt x="26266" y="7170"/>
                </a:lnTo>
                <a:lnTo>
                  <a:pt x="26033" y="6789"/>
                </a:lnTo>
                <a:lnTo>
                  <a:pt x="25779" y="6429"/>
                </a:lnTo>
                <a:lnTo>
                  <a:pt x="25483" y="6112"/>
                </a:lnTo>
                <a:lnTo>
                  <a:pt x="25335" y="5964"/>
                </a:lnTo>
                <a:lnTo>
                  <a:pt x="25166" y="5816"/>
                </a:lnTo>
                <a:lnTo>
                  <a:pt x="24976" y="5689"/>
                </a:lnTo>
                <a:lnTo>
                  <a:pt x="24785" y="5562"/>
                </a:lnTo>
                <a:lnTo>
                  <a:pt x="24574" y="5435"/>
                </a:lnTo>
                <a:lnTo>
                  <a:pt x="24362" y="5351"/>
                </a:lnTo>
                <a:lnTo>
                  <a:pt x="24130" y="5245"/>
                </a:lnTo>
                <a:lnTo>
                  <a:pt x="23897" y="5161"/>
                </a:lnTo>
                <a:lnTo>
                  <a:pt x="23643" y="5097"/>
                </a:lnTo>
                <a:lnTo>
                  <a:pt x="23390" y="5055"/>
                </a:lnTo>
                <a:lnTo>
                  <a:pt x="23157" y="5013"/>
                </a:lnTo>
                <a:lnTo>
                  <a:pt x="22924" y="4991"/>
                </a:lnTo>
                <a:lnTo>
                  <a:pt x="22501" y="4991"/>
                </a:lnTo>
                <a:lnTo>
                  <a:pt x="22290" y="5013"/>
                </a:lnTo>
                <a:lnTo>
                  <a:pt x="22100" y="5055"/>
                </a:lnTo>
                <a:lnTo>
                  <a:pt x="21909" y="5097"/>
                </a:lnTo>
                <a:lnTo>
                  <a:pt x="21719" y="5161"/>
                </a:lnTo>
                <a:lnTo>
                  <a:pt x="21550" y="5245"/>
                </a:lnTo>
                <a:lnTo>
                  <a:pt x="21381" y="5330"/>
                </a:lnTo>
                <a:lnTo>
                  <a:pt x="21233" y="5435"/>
                </a:lnTo>
                <a:lnTo>
                  <a:pt x="21085" y="5541"/>
                </a:lnTo>
                <a:lnTo>
                  <a:pt x="20789" y="5774"/>
                </a:lnTo>
                <a:lnTo>
                  <a:pt x="20535" y="6070"/>
                </a:lnTo>
                <a:lnTo>
                  <a:pt x="20302" y="6387"/>
                </a:lnTo>
                <a:lnTo>
                  <a:pt x="20091" y="6725"/>
                </a:lnTo>
                <a:lnTo>
                  <a:pt x="19879" y="7106"/>
                </a:lnTo>
                <a:lnTo>
                  <a:pt x="19710" y="7508"/>
                </a:lnTo>
                <a:lnTo>
                  <a:pt x="19541" y="7910"/>
                </a:lnTo>
                <a:lnTo>
                  <a:pt x="19414" y="8333"/>
                </a:lnTo>
                <a:lnTo>
                  <a:pt x="19266" y="8756"/>
                </a:lnTo>
                <a:lnTo>
                  <a:pt x="19033" y="9644"/>
                </a:lnTo>
                <a:lnTo>
                  <a:pt x="18822" y="10490"/>
                </a:lnTo>
                <a:lnTo>
                  <a:pt x="18631" y="11314"/>
                </a:lnTo>
                <a:lnTo>
                  <a:pt x="18441" y="12055"/>
                </a:lnTo>
                <a:lnTo>
                  <a:pt x="18357" y="12372"/>
                </a:lnTo>
                <a:lnTo>
                  <a:pt x="18251" y="12668"/>
                </a:lnTo>
                <a:lnTo>
                  <a:pt x="18145" y="12943"/>
                </a:lnTo>
                <a:lnTo>
                  <a:pt x="18018" y="13154"/>
                </a:lnTo>
                <a:lnTo>
                  <a:pt x="17912" y="13345"/>
                </a:lnTo>
                <a:lnTo>
                  <a:pt x="17764" y="13471"/>
                </a:lnTo>
                <a:lnTo>
                  <a:pt x="17701" y="13514"/>
                </a:lnTo>
                <a:lnTo>
                  <a:pt x="17616" y="13556"/>
                </a:lnTo>
                <a:lnTo>
                  <a:pt x="17532" y="13577"/>
                </a:lnTo>
                <a:lnTo>
                  <a:pt x="17447" y="13577"/>
                </a:lnTo>
                <a:lnTo>
                  <a:pt x="17236" y="13556"/>
                </a:lnTo>
                <a:lnTo>
                  <a:pt x="17045" y="13514"/>
                </a:lnTo>
                <a:lnTo>
                  <a:pt x="16876" y="13471"/>
                </a:lnTo>
                <a:lnTo>
                  <a:pt x="16728" y="13408"/>
                </a:lnTo>
                <a:lnTo>
                  <a:pt x="16580" y="13323"/>
                </a:lnTo>
                <a:lnTo>
                  <a:pt x="16453" y="13218"/>
                </a:lnTo>
                <a:lnTo>
                  <a:pt x="16326" y="13091"/>
                </a:lnTo>
                <a:lnTo>
                  <a:pt x="16221" y="12964"/>
                </a:lnTo>
                <a:lnTo>
                  <a:pt x="16136" y="12795"/>
                </a:lnTo>
                <a:lnTo>
                  <a:pt x="16051" y="12647"/>
                </a:lnTo>
                <a:lnTo>
                  <a:pt x="15988" y="12456"/>
                </a:lnTo>
                <a:lnTo>
                  <a:pt x="15946" y="12266"/>
                </a:lnTo>
                <a:lnTo>
                  <a:pt x="15861" y="11864"/>
                </a:lnTo>
                <a:lnTo>
                  <a:pt x="15798" y="11399"/>
                </a:lnTo>
                <a:lnTo>
                  <a:pt x="15798" y="10892"/>
                </a:lnTo>
                <a:lnTo>
                  <a:pt x="15798" y="10363"/>
                </a:lnTo>
                <a:lnTo>
                  <a:pt x="15840" y="9813"/>
                </a:lnTo>
                <a:lnTo>
                  <a:pt x="15882" y="9221"/>
                </a:lnTo>
                <a:lnTo>
                  <a:pt x="16115" y="6747"/>
                </a:lnTo>
                <a:lnTo>
                  <a:pt x="16178" y="6112"/>
                </a:lnTo>
                <a:lnTo>
                  <a:pt x="16200" y="5478"/>
                </a:lnTo>
                <a:lnTo>
                  <a:pt x="16221" y="4864"/>
                </a:lnTo>
                <a:lnTo>
                  <a:pt x="16221" y="4251"/>
                </a:lnTo>
                <a:lnTo>
                  <a:pt x="16200" y="3680"/>
                </a:lnTo>
                <a:lnTo>
                  <a:pt x="16136" y="3130"/>
                </a:lnTo>
                <a:lnTo>
                  <a:pt x="16030" y="2602"/>
                </a:lnTo>
                <a:lnTo>
                  <a:pt x="15946" y="2348"/>
                </a:lnTo>
                <a:lnTo>
                  <a:pt x="15882" y="2094"/>
                </a:lnTo>
                <a:lnTo>
                  <a:pt x="15777" y="1862"/>
                </a:lnTo>
                <a:lnTo>
                  <a:pt x="15692" y="1650"/>
                </a:lnTo>
                <a:lnTo>
                  <a:pt x="15565" y="1439"/>
                </a:lnTo>
                <a:lnTo>
                  <a:pt x="15438" y="1248"/>
                </a:lnTo>
                <a:lnTo>
                  <a:pt x="15290" y="1058"/>
                </a:lnTo>
                <a:lnTo>
                  <a:pt x="15121" y="889"/>
                </a:lnTo>
                <a:lnTo>
                  <a:pt x="14952" y="720"/>
                </a:lnTo>
                <a:lnTo>
                  <a:pt x="14762" y="572"/>
                </a:lnTo>
                <a:lnTo>
                  <a:pt x="14550" y="445"/>
                </a:lnTo>
                <a:lnTo>
                  <a:pt x="14339" y="339"/>
                </a:lnTo>
                <a:lnTo>
                  <a:pt x="14085" y="233"/>
                </a:lnTo>
                <a:lnTo>
                  <a:pt x="13831" y="149"/>
                </a:lnTo>
                <a:lnTo>
                  <a:pt x="13535" y="85"/>
                </a:lnTo>
                <a:lnTo>
                  <a:pt x="13239" y="43"/>
                </a:lnTo>
                <a:lnTo>
                  <a:pt x="12922" y="1"/>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35"/>
          <p:cNvSpPr/>
          <p:nvPr/>
        </p:nvSpPr>
        <p:spPr>
          <a:xfrm>
            <a:off x="-2440250" y="1569342"/>
            <a:ext cx="2145094" cy="369801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2282;p30">
            <a:extLst>
              <a:ext uri="{FF2B5EF4-FFF2-40B4-BE49-F238E27FC236}">
                <a16:creationId xmlns:a16="http://schemas.microsoft.com/office/drawing/2014/main" id="{F50A6327-24BB-3323-2C2D-DEE4912604B2}"/>
              </a:ext>
            </a:extLst>
          </p:cNvPr>
          <p:cNvSpPr txBox="1">
            <a:spLocks/>
          </p:cNvSpPr>
          <p:nvPr/>
        </p:nvSpPr>
        <p:spPr>
          <a:xfrm>
            <a:off x="8133347" y="4777800"/>
            <a:ext cx="854906" cy="36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1"/>
              </a:buClr>
              <a:buSzPts val="14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2pPr>
            <a:lvl3pPr marL="1371600" marR="0" lvl="2"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3pPr>
            <a:lvl4pPr marL="1828800" marR="0" lvl="3"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4pPr>
            <a:lvl5pPr marL="2286000" marR="0" lvl="4"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5pPr>
            <a:lvl6pPr marL="2743200" marR="0" lvl="5"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6pPr>
            <a:lvl7pPr marL="3200400" marR="0" lvl="6"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7pPr>
            <a:lvl8pPr marL="3657600" marR="0" lvl="7"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8pPr>
            <a:lvl9pPr marL="4114800" marR="0" lvl="8"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9pPr>
          </a:lstStyle>
          <a:p>
            <a:pPr marL="0" indent="0"/>
            <a:r>
              <a:rPr lang="en"/>
              <a:t>Alex</a:t>
            </a:r>
            <a:endParaRPr lang="en-US"/>
          </a:p>
        </p:txBody>
      </p:sp>
      <p:sp>
        <p:nvSpPr>
          <p:cNvPr id="4" name="TextBox 3">
            <a:extLst>
              <a:ext uri="{FF2B5EF4-FFF2-40B4-BE49-F238E27FC236}">
                <a16:creationId xmlns:a16="http://schemas.microsoft.com/office/drawing/2014/main" id="{1BA3D609-B796-6502-70AF-8761D37120AE}"/>
              </a:ext>
            </a:extLst>
          </p:cNvPr>
          <p:cNvSpPr txBox="1"/>
          <p:nvPr/>
        </p:nvSpPr>
        <p:spPr>
          <a:xfrm>
            <a:off x="1019473" y="4564558"/>
            <a:ext cx="3017042" cy="4308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You live, you learn</a:t>
            </a:r>
          </a:p>
          <a:p>
            <a:r>
              <a:rPr lang="en-US" sz="1100">
                <a:solidFill>
                  <a:srgbClr val="FFFFFF"/>
                </a:solidFill>
                <a:latin typeface="Roboto Medium"/>
                <a:ea typeface="Roboto Medium"/>
                <a:cs typeface="Roboto Medium"/>
              </a:rPr>
              <a:t>--Alanis Morissette, "You Learn"</a:t>
            </a:r>
            <a:endParaRPr lang="en-US"/>
          </a:p>
        </p:txBody>
      </p:sp>
    </p:spTree>
    <p:extLst>
      <p:ext uri="{BB962C8B-B14F-4D97-AF65-F5344CB8AC3E}">
        <p14:creationId xmlns:p14="http://schemas.microsoft.com/office/powerpoint/2010/main" val="3969013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86"/>
        <p:cNvGrpSpPr/>
        <p:nvPr/>
      </p:nvGrpSpPr>
      <p:grpSpPr>
        <a:xfrm>
          <a:off x="0" y="0"/>
          <a:ext cx="0" cy="0"/>
          <a:chOff x="0" y="0"/>
          <a:chExt cx="0" cy="0"/>
        </a:xfrm>
      </p:grpSpPr>
      <p:sp>
        <p:nvSpPr>
          <p:cNvPr id="2287" name="Google Shape;2287;p31"/>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r>
              <a:rPr lang="en"/>
              <a:t>Slower than maple syrup in February</a:t>
            </a:r>
            <a:endParaRPr lang="en-US"/>
          </a:p>
        </p:txBody>
      </p:sp>
      <p:sp>
        <p:nvSpPr>
          <p:cNvPr id="2288" name="Google Shape;2288;p31"/>
          <p:cNvSpPr txBox="1">
            <a:spLocks noGrp="1"/>
          </p:cNvSpPr>
          <p:nvPr>
            <p:ph type="body" idx="1"/>
          </p:nvPr>
        </p:nvSpPr>
        <p:spPr>
          <a:xfrm>
            <a:off x="770697" y="1684049"/>
            <a:ext cx="4687806" cy="2399813"/>
          </a:xfrm>
          <a:prstGeom prst="rect">
            <a:avLst/>
          </a:prstGeom>
        </p:spPr>
        <p:txBody>
          <a:bodyPr spcFirstLastPara="1" wrap="square" lIns="91425" tIns="91425" rIns="91425" bIns="91425" anchor="ctr" anchorCtr="0">
            <a:noAutofit/>
          </a:bodyPr>
          <a:lstStyle/>
          <a:p>
            <a:pPr indent="-323850">
              <a:buSzPts val="1500"/>
              <a:buFont typeface="Catamaran"/>
              <a:buChar char="●"/>
            </a:pPr>
            <a:r>
              <a:rPr lang="en-CA"/>
              <a:t>All that testing, all that documentation creation takes time</a:t>
            </a:r>
          </a:p>
          <a:p>
            <a:pPr indent="-323850">
              <a:buSzPts val="1500"/>
              <a:buFont typeface="Catamaran"/>
              <a:buChar char="●"/>
            </a:pPr>
            <a:r>
              <a:rPr lang="en-CA"/>
              <a:t>We often had to re-test over and over and over again</a:t>
            </a:r>
          </a:p>
          <a:p>
            <a:pPr indent="-323850">
              <a:buSzPts val="1500"/>
              <a:buFont typeface="Catamaran"/>
              <a:buChar char="●"/>
            </a:pPr>
            <a:r>
              <a:rPr lang="en-CA"/>
              <a:t>Adding new partners is a process (figure out who to contact to get the partners added on both sides, and arrange testing)</a:t>
            </a:r>
          </a:p>
          <a:p>
            <a:pPr indent="-323850">
              <a:buSzPts val="1500"/>
              <a:buFont typeface="Catamaran"/>
              <a:buChar char="●"/>
            </a:pPr>
            <a:r>
              <a:rPr lang="en-CA"/>
              <a:t>Involving a 3</a:t>
            </a:r>
            <a:r>
              <a:rPr lang="en-CA" baseline="30000"/>
              <a:t>rd</a:t>
            </a:r>
            <a:r>
              <a:rPr lang="en-CA"/>
              <a:t> party slows things down</a:t>
            </a:r>
          </a:p>
          <a:p>
            <a:pPr indent="-323850">
              <a:buSzPts val="1500"/>
              <a:buFont typeface="Catamaran"/>
              <a:buChar char="●"/>
            </a:pPr>
            <a:endParaRPr lang="en-CA"/>
          </a:p>
          <a:p>
            <a:pPr marL="0" lvl="0" indent="0" algn="l" rtl="0">
              <a:spcBef>
                <a:spcPts val="0"/>
              </a:spcBef>
              <a:spcAft>
                <a:spcPts val="0"/>
              </a:spcAft>
              <a:buClr>
                <a:schemeClr val="dk1"/>
              </a:buClr>
              <a:buSzPts val="1100"/>
              <a:buFont typeface="Arial"/>
              <a:buNone/>
            </a:pPr>
            <a:endParaRPr lang="en-CA"/>
          </a:p>
        </p:txBody>
      </p:sp>
      <p:sp>
        <p:nvSpPr>
          <p:cNvPr id="2290" name="Google Shape;2290;p31"/>
          <p:cNvSpPr/>
          <p:nvPr/>
        </p:nvSpPr>
        <p:spPr>
          <a:xfrm rot="620827" flipH="1">
            <a:off x="94570" y="3242324"/>
            <a:ext cx="604349" cy="1046634"/>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1"/>
          <p:cNvSpPr/>
          <p:nvPr/>
        </p:nvSpPr>
        <p:spPr>
          <a:xfrm rot="-369208" flipH="1">
            <a:off x="7702517" y="3057923"/>
            <a:ext cx="974762" cy="1688177"/>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1"/>
          <p:cNvSpPr/>
          <p:nvPr/>
        </p:nvSpPr>
        <p:spPr>
          <a:xfrm flipH="1">
            <a:off x="7363608"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277B49D7-D67F-42F6-A876-7AC7E400A8F9}"/>
              </a:ext>
            </a:extLst>
          </p:cNvPr>
          <p:cNvSpPr txBox="1"/>
          <p:nvPr/>
        </p:nvSpPr>
        <p:spPr>
          <a:xfrm>
            <a:off x="5207497" y="4707433"/>
            <a:ext cx="3936799" cy="4308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It's an uphill climb</a:t>
            </a:r>
            <a:endParaRPr lang="en-US"/>
          </a:p>
          <a:p>
            <a:r>
              <a:rPr lang="en-US" sz="1100">
                <a:solidFill>
                  <a:srgbClr val="FFFFFF"/>
                </a:solidFill>
                <a:latin typeface="Roboto Medium"/>
                <a:ea typeface="Roboto Medium"/>
                <a:cs typeface="Roboto Medium"/>
              </a:rPr>
              <a:t>--Celine Dion, "That's the Way It Is"</a:t>
            </a:r>
            <a:endParaRPr lang="en-US"/>
          </a:p>
        </p:txBody>
      </p:sp>
      <p:sp>
        <p:nvSpPr>
          <p:cNvPr id="2" name="Flowchart: Connector 1" descr="McEwan walking bridge">
            <a:extLst>
              <a:ext uri="{FF2B5EF4-FFF2-40B4-BE49-F238E27FC236}">
                <a16:creationId xmlns:a16="http://schemas.microsoft.com/office/drawing/2014/main" id="{D5F8771B-516C-ADD7-16E9-C559881CBCEB}"/>
              </a:ext>
            </a:extLst>
          </p:cNvPr>
          <p:cNvSpPr/>
          <p:nvPr/>
        </p:nvSpPr>
        <p:spPr>
          <a:xfrm>
            <a:off x="5548335" y="1452979"/>
            <a:ext cx="3021217" cy="2861952"/>
          </a:xfrm>
          <a:prstGeom prst="flowChartConnector">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96467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22"/>
        <p:cNvGrpSpPr/>
        <p:nvPr/>
      </p:nvGrpSpPr>
      <p:grpSpPr>
        <a:xfrm>
          <a:off x="0" y="0"/>
          <a:ext cx="0" cy="0"/>
          <a:chOff x="0" y="0"/>
          <a:chExt cx="0" cy="0"/>
        </a:xfrm>
      </p:grpSpPr>
      <p:sp>
        <p:nvSpPr>
          <p:cNvPr id="2423" name="Google Shape;2423;p35"/>
          <p:cNvSpPr txBox="1">
            <a:spLocks noGrp="1"/>
          </p:cNvSpPr>
          <p:nvPr>
            <p:ph type="title"/>
          </p:nvPr>
        </p:nvSpPr>
        <p:spPr>
          <a:xfrm>
            <a:off x="1175657" y="1263450"/>
            <a:ext cx="7221493" cy="2616600"/>
          </a:xfrm>
          <a:prstGeom prst="rect">
            <a:avLst/>
          </a:prstGeom>
        </p:spPr>
        <p:txBody>
          <a:bodyPr spcFirstLastPara="1" wrap="square" lIns="91425" tIns="91425" rIns="91425" bIns="91425" anchor="t" anchorCtr="0">
            <a:noAutofit/>
          </a:bodyPr>
          <a:lstStyle/>
          <a:p>
            <a:r>
              <a:rPr lang="en" dirty="0"/>
              <a:t>Make $$$</a:t>
            </a:r>
            <a:endParaRPr lang="en-US" dirty="0"/>
          </a:p>
        </p:txBody>
      </p:sp>
      <p:sp>
        <p:nvSpPr>
          <p:cNvPr id="2424" name="Google Shape;2424;p35"/>
          <p:cNvSpPr/>
          <p:nvPr/>
        </p:nvSpPr>
        <p:spPr>
          <a:xfrm>
            <a:off x="-1600200" y="2482419"/>
            <a:ext cx="5240235" cy="2675719"/>
          </a:xfrm>
          <a:custGeom>
            <a:avLst/>
            <a:gdLst/>
            <a:ahLst/>
            <a:cxnLst/>
            <a:rect l="l" t="t" r="r" b="b"/>
            <a:pathLst>
              <a:path w="94906" h="48460" extrusionOk="0">
                <a:moveTo>
                  <a:pt x="5226" y="1"/>
                </a:moveTo>
                <a:lnTo>
                  <a:pt x="4239" y="6677"/>
                </a:lnTo>
                <a:lnTo>
                  <a:pt x="2071" y="6232"/>
                </a:lnTo>
                <a:lnTo>
                  <a:pt x="0" y="5768"/>
                </a:lnTo>
                <a:lnTo>
                  <a:pt x="0" y="48460"/>
                </a:lnTo>
                <a:lnTo>
                  <a:pt x="94906" y="48460"/>
                </a:lnTo>
                <a:lnTo>
                  <a:pt x="94867" y="48266"/>
                </a:lnTo>
                <a:lnTo>
                  <a:pt x="94809" y="48073"/>
                </a:lnTo>
                <a:lnTo>
                  <a:pt x="94731" y="47860"/>
                </a:lnTo>
                <a:lnTo>
                  <a:pt x="94635" y="47628"/>
                </a:lnTo>
                <a:lnTo>
                  <a:pt x="94538" y="47395"/>
                </a:lnTo>
                <a:lnTo>
                  <a:pt x="94402" y="47163"/>
                </a:lnTo>
                <a:lnTo>
                  <a:pt x="94248" y="46912"/>
                </a:lnTo>
                <a:lnTo>
                  <a:pt x="94073" y="46660"/>
                </a:lnTo>
                <a:lnTo>
                  <a:pt x="93667" y="46118"/>
                </a:lnTo>
                <a:lnTo>
                  <a:pt x="93203" y="45557"/>
                </a:lnTo>
                <a:lnTo>
                  <a:pt x="92641" y="44957"/>
                </a:lnTo>
                <a:lnTo>
                  <a:pt x="92041" y="44338"/>
                </a:lnTo>
                <a:lnTo>
                  <a:pt x="91364" y="43699"/>
                </a:lnTo>
                <a:lnTo>
                  <a:pt x="90629" y="43041"/>
                </a:lnTo>
                <a:lnTo>
                  <a:pt x="89816" y="42344"/>
                </a:lnTo>
                <a:lnTo>
                  <a:pt x="88964" y="41648"/>
                </a:lnTo>
                <a:lnTo>
                  <a:pt x="88055" y="40932"/>
                </a:lnTo>
                <a:lnTo>
                  <a:pt x="87087" y="40177"/>
                </a:lnTo>
                <a:lnTo>
                  <a:pt x="86081" y="39422"/>
                </a:lnTo>
                <a:lnTo>
                  <a:pt x="85036" y="38667"/>
                </a:lnTo>
                <a:lnTo>
                  <a:pt x="85965" y="38648"/>
                </a:lnTo>
                <a:lnTo>
                  <a:pt x="83100" y="28140"/>
                </a:lnTo>
                <a:lnTo>
                  <a:pt x="81630" y="36306"/>
                </a:lnTo>
                <a:lnTo>
                  <a:pt x="80314" y="35455"/>
                </a:lnTo>
                <a:lnTo>
                  <a:pt x="78320" y="28140"/>
                </a:lnTo>
                <a:lnTo>
                  <a:pt x="77875" y="30539"/>
                </a:lnTo>
                <a:lnTo>
                  <a:pt x="76037" y="24192"/>
                </a:lnTo>
                <a:lnTo>
                  <a:pt x="75321" y="29030"/>
                </a:lnTo>
                <a:lnTo>
                  <a:pt x="72824" y="20437"/>
                </a:lnTo>
                <a:lnTo>
                  <a:pt x="71779" y="27520"/>
                </a:lnTo>
                <a:lnTo>
                  <a:pt x="69999" y="21018"/>
                </a:lnTo>
                <a:lnTo>
                  <a:pt x="69631" y="23088"/>
                </a:lnTo>
                <a:lnTo>
                  <a:pt x="68876" y="20708"/>
                </a:lnTo>
                <a:lnTo>
                  <a:pt x="67986" y="24985"/>
                </a:lnTo>
                <a:lnTo>
                  <a:pt x="66438" y="19682"/>
                </a:lnTo>
                <a:lnTo>
                  <a:pt x="65877" y="23630"/>
                </a:lnTo>
                <a:lnTo>
                  <a:pt x="64135" y="17283"/>
                </a:lnTo>
                <a:lnTo>
                  <a:pt x="63767" y="19373"/>
                </a:lnTo>
                <a:lnTo>
                  <a:pt x="63012" y="16973"/>
                </a:lnTo>
                <a:lnTo>
                  <a:pt x="62684" y="18521"/>
                </a:lnTo>
                <a:lnTo>
                  <a:pt x="61774" y="15618"/>
                </a:lnTo>
                <a:lnTo>
                  <a:pt x="60787" y="21714"/>
                </a:lnTo>
                <a:lnTo>
                  <a:pt x="58329" y="13257"/>
                </a:lnTo>
                <a:lnTo>
                  <a:pt x="57497" y="18966"/>
                </a:lnTo>
                <a:lnTo>
                  <a:pt x="55407" y="11806"/>
                </a:lnTo>
                <a:lnTo>
                  <a:pt x="54343" y="17457"/>
                </a:lnTo>
                <a:lnTo>
                  <a:pt x="52910" y="11767"/>
                </a:lnTo>
                <a:lnTo>
                  <a:pt x="52504" y="14225"/>
                </a:lnTo>
                <a:lnTo>
                  <a:pt x="51672" y="11380"/>
                </a:lnTo>
                <a:lnTo>
                  <a:pt x="51324" y="13238"/>
                </a:lnTo>
                <a:lnTo>
                  <a:pt x="50317" y="9774"/>
                </a:lnTo>
                <a:lnTo>
                  <a:pt x="49369" y="16257"/>
                </a:lnTo>
                <a:lnTo>
                  <a:pt x="47956" y="11380"/>
                </a:lnTo>
                <a:lnTo>
                  <a:pt x="46563" y="18695"/>
                </a:lnTo>
                <a:lnTo>
                  <a:pt x="46040" y="18463"/>
                </a:lnTo>
                <a:lnTo>
                  <a:pt x="44124" y="11883"/>
                </a:lnTo>
                <a:lnTo>
                  <a:pt x="43099" y="17225"/>
                </a:lnTo>
                <a:lnTo>
                  <a:pt x="42441" y="16973"/>
                </a:lnTo>
                <a:lnTo>
                  <a:pt x="40931" y="11806"/>
                </a:lnTo>
                <a:lnTo>
                  <a:pt x="40505" y="14070"/>
                </a:lnTo>
                <a:lnTo>
                  <a:pt x="39383" y="10161"/>
                </a:lnTo>
                <a:lnTo>
                  <a:pt x="38744" y="13470"/>
                </a:lnTo>
                <a:lnTo>
                  <a:pt x="36538" y="5845"/>
                </a:lnTo>
                <a:lnTo>
                  <a:pt x="35571" y="12309"/>
                </a:lnTo>
                <a:lnTo>
                  <a:pt x="34158" y="7452"/>
                </a:lnTo>
                <a:lnTo>
                  <a:pt x="32997" y="13548"/>
                </a:lnTo>
                <a:lnTo>
                  <a:pt x="32184" y="13277"/>
                </a:lnTo>
                <a:lnTo>
                  <a:pt x="31061" y="9406"/>
                </a:lnTo>
                <a:lnTo>
                  <a:pt x="30423" y="12715"/>
                </a:lnTo>
                <a:lnTo>
                  <a:pt x="28662" y="12174"/>
                </a:lnTo>
                <a:lnTo>
                  <a:pt x="26378" y="4297"/>
                </a:lnTo>
                <a:lnTo>
                  <a:pt x="25410" y="10761"/>
                </a:lnTo>
                <a:lnTo>
                  <a:pt x="23998" y="5903"/>
                </a:lnTo>
                <a:lnTo>
                  <a:pt x="23107" y="10606"/>
                </a:lnTo>
                <a:lnTo>
                  <a:pt x="21579" y="10200"/>
                </a:lnTo>
                <a:lnTo>
                  <a:pt x="20901" y="7858"/>
                </a:lnTo>
                <a:lnTo>
                  <a:pt x="20495" y="9929"/>
                </a:lnTo>
                <a:lnTo>
                  <a:pt x="18908" y="9542"/>
                </a:lnTo>
                <a:lnTo>
                  <a:pt x="16915" y="2730"/>
                </a:lnTo>
                <a:lnTo>
                  <a:pt x="16024" y="8884"/>
                </a:lnTo>
                <a:lnTo>
                  <a:pt x="14979" y="8651"/>
                </a:lnTo>
                <a:lnTo>
                  <a:pt x="13257" y="2730"/>
                </a:lnTo>
                <a:lnTo>
                  <a:pt x="12464" y="8129"/>
                </a:lnTo>
                <a:lnTo>
                  <a:pt x="11070" y="7877"/>
                </a:lnTo>
                <a:lnTo>
                  <a:pt x="9677" y="7626"/>
                </a:lnTo>
                <a:lnTo>
                  <a:pt x="8825" y="4684"/>
                </a:lnTo>
                <a:lnTo>
                  <a:pt x="8303" y="7394"/>
                </a:lnTo>
                <a:lnTo>
                  <a:pt x="8148" y="7374"/>
                </a:lnTo>
                <a:lnTo>
                  <a:pt x="7335" y="7239"/>
                </a:lnTo>
                <a:lnTo>
                  <a:pt x="522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35"/>
          <p:cNvSpPr/>
          <p:nvPr/>
        </p:nvSpPr>
        <p:spPr>
          <a:xfrm>
            <a:off x="-272799" y="4143442"/>
            <a:ext cx="3217258" cy="1027086"/>
          </a:xfrm>
          <a:custGeom>
            <a:avLst/>
            <a:gdLst/>
            <a:ahLst/>
            <a:cxnLst/>
            <a:rect l="l" t="t" r="r" b="b"/>
            <a:pathLst>
              <a:path w="74990" h="23940" extrusionOk="0">
                <a:moveTo>
                  <a:pt x="12562" y="1"/>
                </a:moveTo>
                <a:lnTo>
                  <a:pt x="12076" y="22"/>
                </a:lnTo>
                <a:lnTo>
                  <a:pt x="11611" y="64"/>
                </a:lnTo>
                <a:lnTo>
                  <a:pt x="11166" y="127"/>
                </a:lnTo>
                <a:lnTo>
                  <a:pt x="10743" y="233"/>
                </a:lnTo>
                <a:lnTo>
                  <a:pt x="10342" y="360"/>
                </a:lnTo>
                <a:lnTo>
                  <a:pt x="9982" y="508"/>
                </a:lnTo>
                <a:lnTo>
                  <a:pt x="9623" y="698"/>
                </a:lnTo>
                <a:lnTo>
                  <a:pt x="9305" y="889"/>
                </a:lnTo>
                <a:lnTo>
                  <a:pt x="8988" y="1121"/>
                </a:lnTo>
                <a:lnTo>
                  <a:pt x="8713" y="1375"/>
                </a:lnTo>
                <a:lnTo>
                  <a:pt x="8460" y="1629"/>
                </a:lnTo>
                <a:lnTo>
                  <a:pt x="8206" y="1925"/>
                </a:lnTo>
                <a:lnTo>
                  <a:pt x="7994" y="2221"/>
                </a:lnTo>
                <a:lnTo>
                  <a:pt x="7783" y="2538"/>
                </a:lnTo>
                <a:lnTo>
                  <a:pt x="7593" y="2877"/>
                </a:lnTo>
                <a:lnTo>
                  <a:pt x="7423" y="3236"/>
                </a:lnTo>
                <a:lnTo>
                  <a:pt x="7254" y="3596"/>
                </a:lnTo>
                <a:lnTo>
                  <a:pt x="7127" y="3976"/>
                </a:lnTo>
                <a:lnTo>
                  <a:pt x="7000" y="4357"/>
                </a:lnTo>
                <a:lnTo>
                  <a:pt x="6874" y="4759"/>
                </a:lnTo>
                <a:lnTo>
                  <a:pt x="6789" y="5182"/>
                </a:lnTo>
                <a:lnTo>
                  <a:pt x="6704" y="5605"/>
                </a:lnTo>
                <a:lnTo>
                  <a:pt x="6556" y="6451"/>
                </a:lnTo>
                <a:lnTo>
                  <a:pt x="6451" y="7339"/>
                </a:lnTo>
                <a:lnTo>
                  <a:pt x="6408" y="8227"/>
                </a:lnTo>
                <a:lnTo>
                  <a:pt x="6366" y="9136"/>
                </a:lnTo>
                <a:lnTo>
                  <a:pt x="6366" y="10024"/>
                </a:lnTo>
                <a:lnTo>
                  <a:pt x="6366" y="10913"/>
                </a:lnTo>
                <a:lnTo>
                  <a:pt x="6408" y="11780"/>
                </a:lnTo>
                <a:lnTo>
                  <a:pt x="6472" y="13429"/>
                </a:lnTo>
                <a:lnTo>
                  <a:pt x="6535" y="14867"/>
                </a:lnTo>
                <a:lnTo>
                  <a:pt x="6535" y="15523"/>
                </a:lnTo>
                <a:lnTo>
                  <a:pt x="6535" y="16073"/>
                </a:lnTo>
                <a:lnTo>
                  <a:pt x="6493" y="16559"/>
                </a:lnTo>
                <a:lnTo>
                  <a:pt x="6451" y="16770"/>
                </a:lnTo>
                <a:lnTo>
                  <a:pt x="6408" y="16961"/>
                </a:lnTo>
                <a:lnTo>
                  <a:pt x="6366" y="17130"/>
                </a:lnTo>
                <a:lnTo>
                  <a:pt x="6303" y="17257"/>
                </a:lnTo>
                <a:lnTo>
                  <a:pt x="6239" y="17384"/>
                </a:lnTo>
                <a:lnTo>
                  <a:pt x="6155" y="17468"/>
                </a:lnTo>
                <a:lnTo>
                  <a:pt x="6070" y="17511"/>
                </a:lnTo>
                <a:lnTo>
                  <a:pt x="5964" y="17553"/>
                </a:lnTo>
                <a:lnTo>
                  <a:pt x="5837" y="17532"/>
                </a:lnTo>
                <a:lnTo>
                  <a:pt x="5710" y="17511"/>
                </a:lnTo>
                <a:lnTo>
                  <a:pt x="5562" y="17447"/>
                </a:lnTo>
                <a:lnTo>
                  <a:pt x="5393" y="17341"/>
                </a:lnTo>
                <a:lnTo>
                  <a:pt x="5224" y="17193"/>
                </a:lnTo>
                <a:lnTo>
                  <a:pt x="5013" y="17024"/>
                </a:lnTo>
                <a:lnTo>
                  <a:pt x="4822" y="16855"/>
                </a:lnTo>
                <a:lnTo>
                  <a:pt x="4611" y="16686"/>
                </a:lnTo>
                <a:lnTo>
                  <a:pt x="4420" y="16559"/>
                </a:lnTo>
                <a:lnTo>
                  <a:pt x="4230" y="16432"/>
                </a:lnTo>
                <a:lnTo>
                  <a:pt x="4061" y="16348"/>
                </a:lnTo>
                <a:lnTo>
                  <a:pt x="3892" y="16263"/>
                </a:lnTo>
                <a:lnTo>
                  <a:pt x="3701" y="16200"/>
                </a:lnTo>
                <a:lnTo>
                  <a:pt x="3553" y="16157"/>
                </a:lnTo>
                <a:lnTo>
                  <a:pt x="3384" y="16136"/>
                </a:lnTo>
                <a:lnTo>
                  <a:pt x="3067" y="16136"/>
                </a:lnTo>
                <a:lnTo>
                  <a:pt x="2919" y="16157"/>
                </a:lnTo>
                <a:lnTo>
                  <a:pt x="2792" y="16200"/>
                </a:lnTo>
                <a:lnTo>
                  <a:pt x="2644" y="16263"/>
                </a:lnTo>
                <a:lnTo>
                  <a:pt x="2517" y="16326"/>
                </a:lnTo>
                <a:lnTo>
                  <a:pt x="2390" y="16390"/>
                </a:lnTo>
                <a:lnTo>
                  <a:pt x="2137" y="16601"/>
                </a:lnTo>
                <a:lnTo>
                  <a:pt x="1904" y="16834"/>
                </a:lnTo>
                <a:lnTo>
                  <a:pt x="1692" y="17109"/>
                </a:lnTo>
                <a:lnTo>
                  <a:pt x="1502" y="17426"/>
                </a:lnTo>
                <a:lnTo>
                  <a:pt x="1312" y="17786"/>
                </a:lnTo>
                <a:lnTo>
                  <a:pt x="1164" y="18145"/>
                </a:lnTo>
                <a:lnTo>
                  <a:pt x="995" y="18547"/>
                </a:lnTo>
                <a:lnTo>
                  <a:pt x="868" y="18970"/>
                </a:lnTo>
                <a:lnTo>
                  <a:pt x="741" y="19393"/>
                </a:lnTo>
                <a:lnTo>
                  <a:pt x="635" y="19816"/>
                </a:lnTo>
                <a:lnTo>
                  <a:pt x="424" y="20683"/>
                </a:lnTo>
                <a:lnTo>
                  <a:pt x="276" y="21508"/>
                </a:lnTo>
                <a:lnTo>
                  <a:pt x="170" y="22290"/>
                </a:lnTo>
                <a:lnTo>
                  <a:pt x="85" y="22946"/>
                </a:lnTo>
                <a:lnTo>
                  <a:pt x="43" y="23474"/>
                </a:lnTo>
                <a:lnTo>
                  <a:pt x="1" y="23939"/>
                </a:lnTo>
                <a:lnTo>
                  <a:pt x="35592" y="23368"/>
                </a:lnTo>
                <a:lnTo>
                  <a:pt x="35592" y="23368"/>
                </a:lnTo>
                <a:lnTo>
                  <a:pt x="35549" y="23939"/>
                </a:lnTo>
                <a:lnTo>
                  <a:pt x="35549" y="23939"/>
                </a:lnTo>
                <a:lnTo>
                  <a:pt x="74651" y="23305"/>
                </a:lnTo>
                <a:lnTo>
                  <a:pt x="74693" y="22924"/>
                </a:lnTo>
                <a:lnTo>
                  <a:pt x="74799" y="21888"/>
                </a:lnTo>
                <a:lnTo>
                  <a:pt x="74862" y="21211"/>
                </a:lnTo>
                <a:lnTo>
                  <a:pt x="74926" y="20492"/>
                </a:lnTo>
                <a:lnTo>
                  <a:pt x="74968" y="19731"/>
                </a:lnTo>
                <a:lnTo>
                  <a:pt x="74989" y="18949"/>
                </a:lnTo>
                <a:lnTo>
                  <a:pt x="74968" y="18209"/>
                </a:lnTo>
                <a:lnTo>
                  <a:pt x="74926" y="17532"/>
                </a:lnTo>
                <a:lnTo>
                  <a:pt x="74883" y="17236"/>
                </a:lnTo>
                <a:lnTo>
                  <a:pt x="74841" y="16961"/>
                </a:lnTo>
                <a:lnTo>
                  <a:pt x="74778" y="16707"/>
                </a:lnTo>
                <a:lnTo>
                  <a:pt x="74714" y="16496"/>
                </a:lnTo>
                <a:lnTo>
                  <a:pt x="74609" y="16326"/>
                </a:lnTo>
                <a:lnTo>
                  <a:pt x="74524" y="16178"/>
                </a:lnTo>
                <a:lnTo>
                  <a:pt x="74397" y="16094"/>
                </a:lnTo>
                <a:lnTo>
                  <a:pt x="74334" y="16073"/>
                </a:lnTo>
                <a:lnTo>
                  <a:pt x="74186" y="16073"/>
                </a:lnTo>
                <a:lnTo>
                  <a:pt x="74101" y="16094"/>
                </a:lnTo>
                <a:lnTo>
                  <a:pt x="73932" y="16157"/>
                </a:lnTo>
                <a:lnTo>
                  <a:pt x="73742" y="16305"/>
                </a:lnTo>
                <a:lnTo>
                  <a:pt x="73530" y="16517"/>
                </a:lnTo>
                <a:lnTo>
                  <a:pt x="73107" y="16961"/>
                </a:lnTo>
                <a:lnTo>
                  <a:pt x="72684" y="17363"/>
                </a:lnTo>
                <a:lnTo>
                  <a:pt x="72304" y="17680"/>
                </a:lnTo>
                <a:lnTo>
                  <a:pt x="71965" y="17955"/>
                </a:lnTo>
                <a:lnTo>
                  <a:pt x="71796" y="18039"/>
                </a:lnTo>
                <a:lnTo>
                  <a:pt x="71627" y="18124"/>
                </a:lnTo>
                <a:lnTo>
                  <a:pt x="71479" y="18187"/>
                </a:lnTo>
                <a:lnTo>
                  <a:pt x="71331" y="18230"/>
                </a:lnTo>
                <a:lnTo>
                  <a:pt x="71204" y="18251"/>
                </a:lnTo>
                <a:lnTo>
                  <a:pt x="71077" y="18251"/>
                </a:lnTo>
                <a:lnTo>
                  <a:pt x="70950" y="18230"/>
                </a:lnTo>
                <a:lnTo>
                  <a:pt x="70823" y="18187"/>
                </a:lnTo>
                <a:lnTo>
                  <a:pt x="70717" y="18103"/>
                </a:lnTo>
                <a:lnTo>
                  <a:pt x="70612" y="18018"/>
                </a:lnTo>
                <a:lnTo>
                  <a:pt x="70506" y="17891"/>
                </a:lnTo>
                <a:lnTo>
                  <a:pt x="70421" y="17743"/>
                </a:lnTo>
                <a:lnTo>
                  <a:pt x="70337" y="17553"/>
                </a:lnTo>
                <a:lnTo>
                  <a:pt x="70252" y="17341"/>
                </a:lnTo>
                <a:lnTo>
                  <a:pt x="70189" y="17109"/>
                </a:lnTo>
                <a:lnTo>
                  <a:pt x="70125" y="16855"/>
                </a:lnTo>
                <a:lnTo>
                  <a:pt x="70041" y="16221"/>
                </a:lnTo>
                <a:lnTo>
                  <a:pt x="69956" y="15481"/>
                </a:lnTo>
                <a:lnTo>
                  <a:pt x="69914" y="14592"/>
                </a:lnTo>
                <a:lnTo>
                  <a:pt x="69893" y="13577"/>
                </a:lnTo>
                <a:lnTo>
                  <a:pt x="69893" y="13049"/>
                </a:lnTo>
                <a:lnTo>
                  <a:pt x="69850" y="12562"/>
                </a:lnTo>
                <a:lnTo>
                  <a:pt x="69787" y="12097"/>
                </a:lnTo>
                <a:lnTo>
                  <a:pt x="69724" y="11695"/>
                </a:lnTo>
                <a:lnTo>
                  <a:pt x="69618" y="11314"/>
                </a:lnTo>
                <a:lnTo>
                  <a:pt x="69512" y="10976"/>
                </a:lnTo>
                <a:lnTo>
                  <a:pt x="69385" y="10659"/>
                </a:lnTo>
                <a:lnTo>
                  <a:pt x="69237" y="10384"/>
                </a:lnTo>
                <a:lnTo>
                  <a:pt x="69068" y="10151"/>
                </a:lnTo>
                <a:lnTo>
                  <a:pt x="68899" y="9940"/>
                </a:lnTo>
                <a:lnTo>
                  <a:pt x="68708" y="9771"/>
                </a:lnTo>
                <a:lnTo>
                  <a:pt x="68497" y="9623"/>
                </a:lnTo>
                <a:lnTo>
                  <a:pt x="68286" y="9517"/>
                </a:lnTo>
                <a:lnTo>
                  <a:pt x="68074" y="9432"/>
                </a:lnTo>
                <a:lnTo>
                  <a:pt x="67841" y="9390"/>
                </a:lnTo>
                <a:lnTo>
                  <a:pt x="67588" y="9369"/>
                </a:lnTo>
                <a:lnTo>
                  <a:pt x="67355" y="9390"/>
                </a:lnTo>
                <a:lnTo>
                  <a:pt x="67101" y="9411"/>
                </a:lnTo>
                <a:lnTo>
                  <a:pt x="66847" y="9475"/>
                </a:lnTo>
                <a:lnTo>
                  <a:pt x="66594" y="9580"/>
                </a:lnTo>
                <a:lnTo>
                  <a:pt x="66319" y="9686"/>
                </a:lnTo>
                <a:lnTo>
                  <a:pt x="66065" y="9834"/>
                </a:lnTo>
                <a:lnTo>
                  <a:pt x="65790" y="10003"/>
                </a:lnTo>
                <a:lnTo>
                  <a:pt x="65536" y="10215"/>
                </a:lnTo>
                <a:lnTo>
                  <a:pt x="65283" y="10426"/>
                </a:lnTo>
                <a:lnTo>
                  <a:pt x="65029" y="10659"/>
                </a:lnTo>
                <a:lnTo>
                  <a:pt x="64775" y="10934"/>
                </a:lnTo>
                <a:lnTo>
                  <a:pt x="64521" y="11209"/>
                </a:lnTo>
                <a:lnTo>
                  <a:pt x="64289" y="11526"/>
                </a:lnTo>
                <a:lnTo>
                  <a:pt x="64056" y="11864"/>
                </a:lnTo>
                <a:lnTo>
                  <a:pt x="63823" y="12203"/>
                </a:lnTo>
                <a:lnTo>
                  <a:pt x="63612" y="12583"/>
                </a:lnTo>
                <a:lnTo>
                  <a:pt x="63422" y="12922"/>
                </a:lnTo>
                <a:lnTo>
                  <a:pt x="63252" y="13175"/>
                </a:lnTo>
                <a:lnTo>
                  <a:pt x="63126" y="13366"/>
                </a:lnTo>
                <a:lnTo>
                  <a:pt x="62999" y="13493"/>
                </a:lnTo>
                <a:lnTo>
                  <a:pt x="62914" y="13535"/>
                </a:lnTo>
                <a:lnTo>
                  <a:pt x="62851" y="13535"/>
                </a:lnTo>
                <a:lnTo>
                  <a:pt x="62787" y="13471"/>
                </a:lnTo>
                <a:lnTo>
                  <a:pt x="62766" y="13345"/>
                </a:lnTo>
                <a:lnTo>
                  <a:pt x="62724" y="13175"/>
                </a:lnTo>
                <a:lnTo>
                  <a:pt x="62724" y="12964"/>
                </a:lnTo>
                <a:lnTo>
                  <a:pt x="62703" y="12435"/>
                </a:lnTo>
                <a:lnTo>
                  <a:pt x="62681" y="11759"/>
                </a:lnTo>
                <a:lnTo>
                  <a:pt x="62660" y="10976"/>
                </a:lnTo>
                <a:lnTo>
                  <a:pt x="62597" y="10151"/>
                </a:lnTo>
                <a:lnTo>
                  <a:pt x="62555" y="9707"/>
                </a:lnTo>
                <a:lnTo>
                  <a:pt x="62491" y="9284"/>
                </a:lnTo>
                <a:lnTo>
                  <a:pt x="62407" y="8840"/>
                </a:lnTo>
                <a:lnTo>
                  <a:pt x="62280" y="8396"/>
                </a:lnTo>
                <a:lnTo>
                  <a:pt x="62153" y="7973"/>
                </a:lnTo>
                <a:lnTo>
                  <a:pt x="62005" y="7571"/>
                </a:lnTo>
                <a:lnTo>
                  <a:pt x="61814" y="7170"/>
                </a:lnTo>
                <a:lnTo>
                  <a:pt x="61582" y="6789"/>
                </a:lnTo>
                <a:lnTo>
                  <a:pt x="61328" y="6429"/>
                </a:lnTo>
                <a:lnTo>
                  <a:pt x="61032" y="6112"/>
                </a:lnTo>
                <a:lnTo>
                  <a:pt x="60884" y="5964"/>
                </a:lnTo>
                <a:lnTo>
                  <a:pt x="60715" y="5816"/>
                </a:lnTo>
                <a:lnTo>
                  <a:pt x="60524" y="5689"/>
                </a:lnTo>
                <a:lnTo>
                  <a:pt x="60334" y="5562"/>
                </a:lnTo>
                <a:lnTo>
                  <a:pt x="60123" y="5435"/>
                </a:lnTo>
                <a:lnTo>
                  <a:pt x="59911" y="5351"/>
                </a:lnTo>
                <a:lnTo>
                  <a:pt x="59679" y="5245"/>
                </a:lnTo>
                <a:lnTo>
                  <a:pt x="59446" y="5161"/>
                </a:lnTo>
                <a:lnTo>
                  <a:pt x="59192" y="5097"/>
                </a:lnTo>
                <a:lnTo>
                  <a:pt x="58938" y="5055"/>
                </a:lnTo>
                <a:lnTo>
                  <a:pt x="58706" y="5013"/>
                </a:lnTo>
                <a:lnTo>
                  <a:pt x="58473" y="4991"/>
                </a:lnTo>
                <a:lnTo>
                  <a:pt x="58029" y="4991"/>
                </a:lnTo>
                <a:lnTo>
                  <a:pt x="57839" y="5013"/>
                </a:lnTo>
                <a:lnTo>
                  <a:pt x="57627" y="5055"/>
                </a:lnTo>
                <a:lnTo>
                  <a:pt x="57458" y="5097"/>
                </a:lnTo>
                <a:lnTo>
                  <a:pt x="57268" y="5161"/>
                </a:lnTo>
                <a:lnTo>
                  <a:pt x="57099" y="5245"/>
                </a:lnTo>
                <a:lnTo>
                  <a:pt x="56929" y="5330"/>
                </a:lnTo>
                <a:lnTo>
                  <a:pt x="56781" y="5435"/>
                </a:lnTo>
                <a:lnTo>
                  <a:pt x="56612" y="5541"/>
                </a:lnTo>
                <a:lnTo>
                  <a:pt x="56337" y="5774"/>
                </a:lnTo>
                <a:lnTo>
                  <a:pt x="56083" y="6070"/>
                </a:lnTo>
                <a:lnTo>
                  <a:pt x="55851" y="6387"/>
                </a:lnTo>
                <a:lnTo>
                  <a:pt x="55618" y="6725"/>
                </a:lnTo>
                <a:lnTo>
                  <a:pt x="55428" y="7106"/>
                </a:lnTo>
                <a:lnTo>
                  <a:pt x="55259" y="7508"/>
                </a:lnTo>
                <a:lnTo>
                  <a:pt x="55090" y="7910"/>
                </a:lnTo>
                <a:lnTo>
                  <a:pt x="54942" y="8333"/>
                </a:lnTo>
                <a:lnTo>
                  <a:pt x="54815" y="8756"/>
                </a:lnTo>
                <a:lnTo>
                  <a:pt x="54582" y="9644"/>
                </a:lnTo>
                <a:lnTo>
                  <a:pt x="54371" y="10490"/>
                </a:lnTo>
                <a:lnTo>
                  <a:pt x="54180" y="11314"/>
                </a:lnTo>
                <a:lnTo>
                  <a:pt x="53990" y="12055"/>
                </a:lnTo>
                <a:lnTo>
                  <a:pt x="53905" y="12372"/>
                </a:lnTo>
                <a:lnTo>
                  <a:pt x="53800" y="12668"/>
                </a:lnTo>
                <a:lnTo>
                  <a:pt x="53694" y="12943"/>
                </a:lnTo>
                <a:lnTo>
                  <a:pt x="53567" y="13154"/>
                </a:lnTo>
                <a:lnTo>
                  <a:pt x="53440" y="13345"/>
                </a:lnTo>
                <a:lnTo>
                  <a:pt x="53313" y="13471"/>
                </a:lnTo>
                <a:lnTo>
                  <a:pt x="53229" y="13514"/>
                </a:lnTo>
                <a:lnTo>
                  <a:pt x="53165" y="13556"/>
                </a:lnTo>
                <a:lnTo>
                  <a:pt x="53081" y="13577"/>
                </a:lnTo>
                <a:lnTo>
                  <a:pt x="52996" y="13577"/>
                </a:lnTo>
                <a:lnTo>
                  <a:pt x="52784" y="13556"/>
                </a:lnTo>
                <a:lnTo>
                  <a:pt x="52594" y="13514"/>
                </a:lnTo>
                <a:lnTo>
                  <a:pt x="52425" y="13471"/>
                </a:lnTo>
                <a:lnTo>
                  <a:pt x="52277" y="13408"/>
                </a:lnTo>
                <a:lnTo>
                  <a:pt x="52129" y="13323"/>
                </a:lnTo>
                <a:lnTo>
                  <a:pt x="52002" y="13218"/>
                </a:lnTo>
                <a:lnTo>
                  <a:pt x="51875" y="13091"/>
                </a:lnTo>
                <a:lnTo>
                  <a:pt x="51769" y="12964"/>
                </a:lnTo>
                <a:lnTo>
                  <a:pt x="51685" y="12795"/>
                </a:lnTo>
                <a:lnTo>
                  <a:pt x="51600" y="12647"/>
                </a:lnTo>
                <a:lnTo>
                  <a:pt x="51537" y="12456"/>
                </a:lnTo>
                <a:lnTo>
                  <a:pt x="51473" y="12266"/>
                </a:lnTo>
                <a:lnTo>
                  <a:pt x="51410" y="11864"/>
                </a:lnTo>
                <a:lnTo>
                  <a:pt x="51346" y="11399"/>
                </a:lnTo>
                <a:lnTo>
                  <a:pt x="51346" y="10892"/>
                </a:lnTo>
                <a:lnTo>
                  <a:pt x="51346" y="10363"/>
                </a:lnTo>
                <a:lnTo>
                  <a:pt x="51368" y="9813"/>
                </a:lnTo>
                <a:lnTo>
                  <a:pt x="51431" y="9221"/>
                </a:lnTo>
                <a:lnTo>
                  <a:pt x="51664" y="6747"/>
                </a:lnTo>
                <a:lnTo>
                  <a:pt x="51706" y="6112"/>
                </a:lnTo>
                <a:lnTo>
                  <a:pt x="51748" y="5478"/>
                </a:lnTo>
                <a:lnTo>
                  <a:pt x="51769" y="4864"/>
                </a:lnTo>
                <a:lnTo>
                  <a:pt x="51769" y="4251"/>
                </a:lnTo>
                <a:lnTo>
                  <a:pt x="51727" y="3680"/>
                </a:lnTo>
                <a:lnTo>
                  <a:pt x="51664" y="3130"/>
                </a:lnTo>
                <a:lnTo>
                  <a:pt x="51558" y="2602"/>
                </a:lnTo>
                <a:lnTo>
                  <a:pt x="51494" y="2348"/>
                </a:lnTo>
                <a:lnTo>
                  <a:pt x="51431" y="2094"/>
                </a:lnTo>
                <a:lnTo>
                  <a:pt x="51325" y="1862"/>
                </a:lnTo>
                <a:lnTo>
                  <a:pt x="51220" y="1650"/>
                </a:lnTo>
                <a:lnTo>
                  <a:pt x="51114" y="1439"/>
                </a:lnTo>
                <a:lnTo>
                  <a:pt x="50987" y="1248"/>
                </a:lnTo>
                <a:lnTo>
                  <a:pt x="50839" y="1058"/>
                </a:lnTo>
                <a:lnTo>
                  <a:pt x="50670" y="889"/>
                </a:lnTo>
                <a:lnTo>
                  <a:pt x="50501" y="720"/>
                </a:lnTo>
                <a:lnTo>
                  <a:pt x="50310" y="572"/>
                </a:lnTo>
                <a:lnTo>
                  <a:pt x="50099" y="445"/>
                </a:lnTo>
                <a:lnTo>
                  <a:pt x="49866" y="339"/>
                </a:lnTo>
                <a:lnTo>
                  <a:pt x="49634" y="233"/>
                </a:lnTo>
                <a:lnTo>
                  <a:pt x="49359" y="149"/>
                </a:lnTo>
                <a:lnTo>
                  <a:pt x="49084" y="85"/>
                </a:lnTo>
                <a:lnTo>
                  <a:pt x="48788" y="43"/>
                </a:lnTo>
                <a:lnTo>
                  <a:pt x="48470" y="1"/>
                </a:lnTo>
                <a:lnTo>
                  <a:pt x="48111" y="1"/>
                </a:lnTo>
                <a:lnTo>
                  <a:pt x="47625" y="22"/>
                </a:lnTo>
                <a:lnTo>
                  <a:pt x="47159" y="64"/>
                </a:lnTo>
                <a:lnTo>
                  <a:pt x="46715" y="127"/>
                </a:lnTo>
                <a:lnTo>
                  <a:pt x="46292" y="233"/>
                </a:lnTo>
                <a:lnTo>
                  <a:pt x="45890" y="360"/>
                </a:lnTo>
                <a:lnTo>
                  <a:pt x="45510" y="508"/>
                </a:lnTo>
                <a:lnTo>
                  <a:pt x="45171" y="698"/>
                </a:lnTo>
                <a:lnTo>
                  <a:pt x="44854" y="889"/>
                </a:lnTo>
                <a:lnTo>
                  <a:pt x="44537" y="1121"/>
                </a:lnTo>
                <a:lnTo>
                  <a:pt x="44262" y="1375"/>
                </a:lnTo>
                <a:lnTo>
                  <a:pt x="43987" y="1629"/>
                </a:lnTo>
                <a:lnTo>
                  <a:pt x="43755" y="1925"/>
                </a:lnTo>
                <a:lnTo>
                  <a:pt x="43522" y="2221"/>
                </a:lnTo>
                <a:lnTo>
                  <a:pt x="43332" y="2538"/>
                </a:lnTo>
                <a:lnTo>
                  <a:pt x="43141" y="2877"/>
                </a:lnTo>
                <a:lnTo>
                  <a:pt x="42972" y="3236"/>
                </a:lnTo>
                <a:lnTo>
                  <a:pt x="42803" y="3596"/>
                </a:lnTo>
                <a:lnTo>
                  <a:pt x="42655" y="3976"/>
                </a:lnTo>
                <a:lnTo>
                  <a:pt x="42549" y="4357"/>
                </a:lnTo>
                <a:lnTo>
                  <a:pt x="42422" y="4759"/>
                </a:lnTo>
                <a:lnTo>
                  <a:pt x="42338" y="5182"/>
                </a:lnTo>
                <a:lnTo>
                  <a:pt x="42232" y="5605"/>
                </a:lnTo>
                <a:lnTo>
                  <a:pt x="42105" y="6451"/>
                </a:lnTo>
                <a:lnTo>
                  <a:pt x="41999" y="7339"/>
                </a:lnTo>
                <a:lnTo>
                  <a:pt x="41936" y="8227"/>
                </a:lnTo>
                <a:lnTo>
                  <a:pt x="41915" y="9136"/>
                </a:lnTo>
                <a:lnTo>
                  <a:pt x="41915" y="10024"/>
                </a:lnTo>
                <a:lnTo>
                  <a:pt x="41915" y="10913"/>
                </a:lnTo>
                <a:lnTo>
                  <a:pt x="41957" y="11780"/>
                </a:lnTo>
                <a:lnTo>
                  <a:pt x="42020" y="13429"/>
                </a:lnTo>
                <a:lnTo>
                  <a:pt x="42084" y="14867"/>
                </a:lnTo>
                <a:lnTo>
                  <a:pt x="42084" y="15523"/>
                </a:lnTo>
                <a:lnTo>
                  <a:pt x="42063" y="16073"/>
                </a:lnTo>
                <a:lnTo>
                  <a:pt x="42042" y="16559"/>
                </a:lnTo>
                <a:lnTo>
                  <a:pt x="41999" y="16770"/>
                </a:lnTo>
                <a:lnTo>
                  <a:pt x="41957" y="16961"/>
                </a:lnTo>
                <a:lnTo>
                  <a:pt x="41915" y="17130"/>
                </a:lnTo>
                <a:lnTo>
                  <a:pt x="41851" y="17257"/>
                </a:lnTo>
                <a:lnTo>
                  <a:pt x="41788" y="17384"/>
                </a:lnTo>
                <a:lnTo>
                  <a:pt x="41703" y="17468"/>
                </a:lnTo>
                <a:lnTo>
                  <a:pt x="41619" y="17511"/>
                </a:lnTo>
                <a:lnTo>
                  <a:pt x="41513" y="17553"/>
                </a:lnTo>
                <a:lnTo>
                  <a:pt x="41386" y="17532"/>
                </a:lnTo>
                <a:lnTo>
                  <a:pt x="41259" y="17511"/>
                </a:lnTo>
                <a:lnTo>
                  <a:pt x="41111" y="17447"/>
                </a:lnTo>
                <a:lnTo>
                  <a:pt x="40942" y="17341"/>
                </a:lnTo>
                <a:lnTo>
                  <a:pt x="40773" y="17193"/>
                </a:lnTo>
                <a:lnTo>
                  <a:pt x="40561" y="17024"/>
                </a:lnTo>
                <a:lnTo>
                  <a:pt x="40329" y="16834"/>
                </a:lnTo>
                <a:lnTo>
                  <a:pt x="40117" y="16644"/>
                </a:lnTo>
                <a:lnTo>
                  <a:pt x="39885" y="16496"/>
                </a:lnTo>
                <a:lnTo>
                  <a:pt x="39694" y="16390"/>
                </a:lnTo>
                <a:lnTo>
                  <a:pt x="39483" y="16284"/>
                </a:lnTo>
                <a:lnTo>
                  <a:pt x="39292" y="16221"/>
                </a:lnTo>
                <a:lnTo>
                  <a:pt x="39102" y="16157"/>
                </a:lnTo>
                <a:lnTo>
                  <a:pt x="38912" y="16136"/>
                </a:lnTo>
                <a:lnTo>
                  <a:pt x="38785" y="16073"/>
                </a:lnTo>
                <a:lnTo>
                  <a:pt x="38658" y="16073"/>
                </a:lnTo>
                <a:lnTo>
                  <a:pt x="38510" y="16115"/>
                </a:lnTo>
                <a:lnTo>
                  <a:pt x="38341" y="16200"/>
                </a:lnTo>
                <a:lnTo>
                  <a:pt x="38151" y="16284"/>
                </a:lnTo>
                <a:lnTo>
                  <a:pt x="37960" y="16369"/>
                </a:lnTo>
                <a:lnTo>
                  <a:pt x="37791" y="16496"/>
                </a:lnTo>
                <a:lnTo>
                  <a:pt x="37622" y="16665"/>
                </a:lnTo>
                <a:lnTo>
                  <a:pt x="37474" y="16834"/>
                </a:lnTo>
                <a:lnTo>
                  <a:pt x="37305" y="17024"/>
                </a:lnTo>
                <a:lnTo>
                  <a:pt x="37178" y="17236"/>
                </a:lnTo>
                <a:lnTo>
                  <a:pt x="37030" y="17447"/>
                </a:lnTo>
                <a:lnTo>
                  <a:pt x="36712" y="17722"/>
                </a:lnTo>
                <a:lnTo>
                  <a:pt x="36416" y="17934"/>
                </a:lnTo>
                <a:lnTo>
                  <a:pt x="36142" y="18103"/>
                </a:lnTo>
                <a:lnTo>
                  <a:pt x="35867" y="18209"/>
                </a:lnTo>
                <a:lnTo>
                  <a:pt x="35761" y="18251"/>
                </a:lnTo>
                <a:lnTo>
                  <a:pt x="35528" y="18251"/>
                </a:lnTo>
                <a:lnTo>
                  <a:pt x="35422" y="18230"/>
                </a:lnTo>
                <a:lnTo>
                  <a:pt x="35317" y="18209"/>
                </a:lnTo>
                <a:lnTo>
                  <a:pt x="35211" y="18145"/>
                </a:lnTo>
                <a:lnTo>
                  <a:pt x="35126" y="18060"/>
                </a:lnTo>
                <a:lnTo>
                  <a:pt x="35042" y="17976"/>
                </a:lnTo>
                <a:lnTo>
                  <a:pt x="34957" y="17870"/>
                </a:lnTo>
                <a:lnTo>
                  <a:pt x="34873" y="17743"/>
                </a:lnTo>
                <a:lnTo>
                  <a:pt x="34809" y="17595"/>
                </a:lnTo>
                <a:lnTo>
                  <a:pt x="34746" y="17405"/>
                </a:lnTo>
                <a:lnTo>
                  <a:pt x="34619" y="17003"/>
                </a:lnTo>
                <a:lnTo>
                  <a:pt x="34534" y="16517"/>
                </a:lnTo>
                <a:lnTo>
                  <a:pt x="34450" y="15925"/>
                </a:lnTo>
                <a:lnTo>
                  <a:pt x="34386" y="15248"/>
                </a:lnTo>
                <a:lnTo>
                  <a:pt x="34365" y="14465"/>
                </a:lnTo>
                <a:lnTo>
                  <a:pt x="34344" y="13577"/>
                </a:lnTo>
                <a:lnTo>
                  <a:pt x="34344" y="13049"/>
                </a:lnTo>
                <a:lnTo>
                  <a:pt x="34302" y="12562"/>
                </a:lnTo>
                <a:lnTo>
                  <a:pt x="34259" y="12097"/>
                </a:lnTo>
                <a:lnTo>
                  <a:pt x="34175" y="11695"/>
                </a:lnTo>
                <a:lnTo>
                  <a:pt x="34069" y="11314"/>
                </a:lnTo>
                <a:lnTo>
                  <a:pt x="33963" y="10976"/>
                </a:lnTo>
                <a:lnTo>
                  <a:pt x="33836" y="10659"/>
                </a:lnTo>
                <a:lnTo>
                  <a:pt x="33688" y="10384"/>
                </a:lnTo>
                <a:lnTo>
                  <a:pt x="33519" y="10151"/>
                </a:lnTo>
                <a:lnTo>
                  <a:pt x="33350" y="9940"/>
                </a:lnTo>
                <a:lnTo>
                  <a:pt x="33160" y="9771"/>
                </a:lnTo>
                <a:lnTo>
                  <a:pt x="32948" y="9623"/>
                </a:lnTo>
                <a:lnTo>
                  <a:pt x="32737" y="9517"/>
                </a:lnTo>
                <a:lnTo>
                  <a:pt x="32525" y="9432"/>
                </a:lnTo>
                <a:lnTo>
                  <a:pt x="32293" y="9390"/>
                </a:lnTo>
                <a:lnTo>
                  <a:pt x="32039" y="9369"/>
                </a:lnTo>
                <a:lnTo>
                  <a:pt x="31806" y="9390"/>
                </a:lnTo>
                <a:lnTo>
                  <a:pt x="31553" y="9411"/>
                </a:lnTo>
                <a:lnTo>
                  <a:pt x="31299" y="9475"/>
                </a:lnTo>
                <a:lnTo>
                  <a:pt x="31045" y="9580"/>
                </a:lnTo>
                <a:lnTo>
                  <a:pt x="30770" y="9686"/>
                </a:lnTo>
                <a:lnTo>
                  <a:pt x="30516" y="9834"/>
                </a:lnTo>
                <a:lnTo>
                  <a:pt x="30263" y="10003"/>
                </a:lnTo>
                <a:lnTo>
                  <a:pt x="29988" y="10215"/>
                </a:lnTo>
                <a:lnTo>
                  <a:pt x="29734" y="10426"/>
                </a:lnTo>
                <a:lnTo>
                  <a:pt x="29480" y="10659"/>
                </a:lnTo>
                <a:lnTo>
                  <a:pt x="29226" y="10934"/>
                </a:lnTo>
                <a:lnTo>
                  <a:pt x="28973" y="11209"/>
                </a:lnTo>
                <a:lnTo>
                  <a:pt x="28740" y="11526"/>
                </a:lnTo>
                <a:lnTo>
                  <a:pt x="28507" y="11864"/>
                </a:lnTo>
                <a:lnTo>
                  <a:pt x="28275" y="12203"/>
                </a:lnTo>
                <a:lnTo>
                  <a:pt x="28063" y="12583"/>
                </a:lnTo>
                <a:lnTo>
                  <a:pt x="27873" y="12922"/>
                </a:lnTo>
                <a:lnTo>
                  <a:pt x="27704" y="13175"/>
                </a:lnTo>
                <a:lnTo>
                  <a:pt x="27577" y="13366"/>
                </a:lnTo>
                <a:lnTo>
                  <a:pt x="27471" y="13493"/>
                </a:lnTo>
                <a:lnTo>
                  <a:pt x="27365" y="13535"/>
                </a:lnTo>
                <a:lnTo>
                  <a:pt x="27302" y="13535"/>
                </a:lnTo>
                <a:lnTo>
                  <a:pt x="27260" y="13471"/>
                </a:lnTo>
                <a:lnTo>
                  <a:pt x="27217" y="13345"/>
                </a:lnTo>
                <a:lnTo>
                  <a:pt x="27196" y="13175"/>
                </a:lnTo>
                <a:lnTo>
                  <a:pt x="27175" y="12964"/>
                </a:lnTo>
                <a:lnTo>
                  <a:pt x="27154" y="12435"/>
                </a:lnTo>
                <a:lnTo>
                  <a:pt x="27133" y="11759"/>
                </a:lnTo>
                <a:lnTo>
                  <a:pt x="27112" y="10976"/>
                </a:lnTo>
                <a:lnTo>
                  <a:pt x="27048" y="10151"/>
                </a:lnTo>
                <a:lnTo>
                  <a:pt x="27006" y="9707"/>
                </a:lnTo>
                <a:lnTo>
                  <a:pt x="26942" y="9284"/>
                </a:lnTo>
                <a:lnTo>
                  <a:pt x="26858" y="8840"/>
                </a:lnTo>
                <a:lnTo>
                  <a:pt x="26752" y="8396"/>
                </a:lnTo>
                <a:lnTo>
                  <a:pt x="26604" y="7973"/>
                </a:lnTo>
                <a:lnTo>
                  <a:pt x="26456" y="7571"/>
                </a:lnTo>
                <a:lnTo>
                  <a:pt x="26266" y="7170"/>
                </a:lnTo>
                <a:lnTo>
                  <a:pt x="26033" y="6789"/>
                </a:lnTo>
                <a:lnTo>
                  <a:pt x="25779" y="6429"/>
                </a:lnTo>
                <a:lnTo>
                  <a:pt x="25483" y="6112"/>
                </a:lnTo>
                <a:lnTo>
                  <a:pt x="25335" y="5964"/>
                </a:lnTo>
                <a:lnTo>
                  <a:pt x="25166" y="5816"/>
                </a:lnTo>
                <a:lnTo>
                  <a:pt x="24976" y="5689"/>
                </a:lnTo>
                <a:lnTo>
                  <a:pt x="24785" y="5562"/>
                </a:lnTo>
                <a:lnTo>
                  <a:pt x="24574" y="5435"/>
                </a:lnTo>
                <a:lnTo>
                  <a:pt x="24362" y="5351"/>
                </a:lnTo>
                <a:lnTo>
                  <a:pt x="24130" y="5245"/>
                </a:lnTo>
                <a:lnTo>
                  <a:pt x="23897" y="5161"/>
                </a:lnTo>
                <a:lnTo>
                  <a:pt x="23643" y="5097"/>
                </a:lnTo>
                <a:lnTo>
                  <a:pt x="23390" y="5055"/>
                </a:lnTo>
                <a:lnTo>
                  <a:pt x="23157" y="5013"/>
                </a:lnTo>
                <a:lnTo>
                  <a:pt x="22924" y="4991"/>
                </a:lnTo>
                <a:lnTo>
                  <a:pt x="22501" y="4991"/>
                </a:lnTo>
                <a:lnTo>
                  <a:pt x="22290" y="5013"/>
                </a:lnTo>
                <a:lnTo>
                  <a:pt x="22100" y="5055"/>
                </a:lnTo>
                <a:lnTo>
                  <a:pt x="21909" y="5097"/>
                </a:lnTo>
                <a:lnTo>
                  <a:pt x="21719" y="5161"/>
                </a:lnTo>
                <a:lnTo>
                  <a:pt x="21550" y="5245"/>
                </a:lnTo>
                <a:lnTo>
                  <a:pt x="21381" y="5330"/>
                </a:lnTo>
                <a:lnTo>
                  <a:pt x="21233" y="5435"/>
                </a:lnTo>
                <a:lnTo>
                  <a:pt x="21085" y="5541"/>
                </a:lnTo>
                <a:lnTo>
                  <a:pt x="20789" y="5774"/>
                </a:lnTo>
                <a:lnTo>
                  <a:pt x="20535" y="6070"/>
                </a:lnTo>
                <a:lnTo>
                  <a:pt x="20302" y="6387"/>
                </a:lnTo>
                <a:lnTo>
                  <a:pt x="20091" y="6725"/>
                </a:lnTo>
                <a:lnTo>
                  <a:pt x="19879" y="7106"/>
                </a:lnTo>
                <a:lnTo>
                  <a:pt x="19710" y="7508"/>
                </a:lnTo>
                <a:lnTo>
                  <a:pt x="19541" y="7910"/>
                </a:lnTo>
                <a:lnTo>
                  <a:pt x="19414" y="8333"/>
                </a:lnTo>
                <a:lnTo>
                  <a:pt x="19266" y="8756"/>
                </a:lnTo>
                <a:lnTo>
                  <a:pt x="19033" y="9644"/>
                </a:lnTo>
                <a:lnTo>
                  <a:pt x="18822" y="10490"/>
                </a:lnTo>
                <a:lnTo>
                  <a:pt x="18631" y="11314"/>
                </a:lnTo>
                <a:lnTo>
                  <a:pt x="18441" y="12055"/>
                </a:lnTo>
                <a:lnTo>
                  <a:pt x="18357" y="12372"/>
                </a:lnTo>
                <a:lnTo>
                  <a:pt x="18251" y="12668"/>
                </a:lnTo>
                <a:lnTo>
                  <a:pt x="18145" y="12943"/>
                </a:lnTo>
                <a:lnTo>
                  <a:pt x="18018" y="13154"/>
                </a:lnTo>
                <a:lnTo>
                  <a:pt x="17912" y="13345"/>
                </a:lnTo>
                <a:lnTo>
                  <a:pt x="17764" y="13471"/>
                </a:lnTo>
                <a:lnTo>
                  <a:pt x="17701" y="13514"/>
                </a:lnTo>
                <a:lnTo>
                  <a:pt x="17616" y="13556"/>
                </a:lnTo>
                <a:lnTo>
                  <a:pt x="17532" y="13577"/>
                </a:lnTo>
                <a:lnTo>
                  <a:pt x="17447" y="13577"/>
                </a:lnTo>
                <a:lnTo>
                  <a:pt x="17236" y="13556"/>
                </a:lnTo>
                <a:lnTo>
                  <a:pt x="17045" y="13514"/>
                </a:lnTo>
                <a:lnTo>
                  <a:pt x="16876" y="13471"/>
                </a:lnTo>
                <a:lnTo>
                  <a:pt x="16728" y="13408"/>
                </a:lnTo>
                <a:lnTo>
                  <a:pt x="16580" y="13323"/>
                </a:lnTo>
                <a:lnTo>
                  <a:pt x="16453" y="13218"/>
                </a:lnTo>
                <a:lnTo>
                  <a:pt x="16326" y="13091"/>
                </a:lnTo>
                <a:lnTo>
                  <a:pt x="16221" y="12964"/>
                </a:lnTo>
                <a:lnTo>
                  <a:pt x="16136" y="12795"/>
                </a:lnTo>
                <a:lnTo>
                  <a:pt x="16051" y="12647"/>
                </a:lnTo>
                <a:lnTo>
                  <a:pt x="15988" y="12456"/>
                </a:lnTo>
                <a:lnTo>
                  <a:pt x="15946" y="12266"/>
                </a:lnTo>
                <a:lnTo>
                  <a:pt x="15861" y="11864"/>
                </a:lnTo>
                <a:lnTo>
                  <a:pt x="15798" y="11399"/>
                </a:lnTo>
                <a:lnTo>
                  <a:pt x="15798" y="10892"/>
                </a:lnTo>
                <a:lnTo>
                  <a:pt x="15798" y="10363"/>
                </a:lnTo>
                <a:lnTo>
                  <a:pt x="15840" y="9813"/>
                </a:lnTo>
                <a:lnTo>
                  <a:pt x="15882" y="9221"/>
                </a:lnTo>
                <a:lnTo>
                  <a:pt x="16115" y="6747"/>
                </a:lnTo>
                <a:lnTo>
                  <a:pt x="16178" y="6112"/>
                </a:lnTo>
                <a:lnTo>
                  <a:pt x="16200" y="5478"/>
                </a:lnTo>
                <a:lnTo>
                  <a:pt x="16221" y="4864"/>
                </a:lnTo>
                <a:lnTo>
                  <a:pt x="16221" y="4251"/>
                </a:lnTo>
                <a:lnTo>
                  <a:pt x="16200" y="3680"/>
                </a:lnTo>
                <a:lnTo>
                  <a:pt x="16136" y="3130"/>
                </a:lnTo>
                <a:lnTo>
                  <a:pt x="16030" y="2602"/>
                </a:lnTo>
                <a:lnTo>
                  <a:pt x="15946" y="2348"/>
                </a:lnTo>
                <a:lnTo>
                  <a:pt x="15882" y="2094"/>
                </a:lnTo>
                <a:lnTo>
                  <a:pt x="15777" y="1862"/>
                </a:lnTo>
                <a:lnTo>
                  <a:pt x="15692" y="1650"/>
                </a:lnTo>
                <a:lnTo>
                  <a:pt x="15565" y="1439"/>
                </a:lnTo>
                <a:lnTo>
                  <a:pt x="15438" y="1248"/>
                </a:lnTo>
                <a:lnTo>
                  <a:pt x="15290" y="1058"/>
                </a:lnTo>
                <a:lnTo>
                  <a:pt x="15121" y="889"/>
                </a:lnTo>
                <a:lnTo>
                  <a:pt x="14952" y="720"/>
                </a:lnTo>
                <a:lnTo>
                  <a:pt x="14762" y="572"/>
                </a:lnTo>
                <a:lnTo>
                  <a:pt x="14550" y="445"/>
                </a:lnTo>
                <a:lnTo>
                  <a:pt x="14339" y="339"/>
                </a:lnTo>
                <a:lnTo>
                  <a:pt x="14085" y="233"/>
                </a:lnTo>
                <a:lnTo>
                  <a:pt x="13831" y="149"/>
                </a:lnTo>
                <a:lnTo>
                  <a:pt x="13535" y="85"/>
                </a:lnTo>
                <a:lnTo>
                  <a:pt x="13239" y="43"/>
                </a:lnTo>
                <a:lnTo>
                  <a:pt x="12922" y="1"/>
                </a:lnTo>
                <a:close/>
              </a:path>
            </a:pathLst>
          </a:custGeom>
          <a:solidFill>
            <a:srgbClr val="0B1D49">
              <a:alpha val="27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35"/>
          <p:cNvSpPr/>
          <p:nvPr/>
        </p:nvSpPr>
        <p:spPr>
          <a:xfrm>
            <a:off x="-2440250" y="1569342"/>
            <a:ext cx="2145094" cy="369801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2282;p30">
            <a:extLst>
              <a:ext uri="{FF2B5EF4-FFF2-40B4-BE49-F238E27FC236}">
                <a16:creationId xmlns:a16="http://schemas.microsoft.com/office/drawing/2014/main" id="{876C1A21-A629-60BB-9171-5C0C2782E47D}"/>
              </a:ext>
            </a:extLst>
          </p:cNvPr>
          <p:cNvSpPr txBox="1">
            <a:spLocks/>
          </p:cNvSpPr>
          <p:nvPr/>
        </p:nvSpPr>
        <p:spPr>
          <a:xfrm>
            <a:off x="8133347" y="4777800"/>
            <a:ext cx="854906" cy="36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dk1"/>
              </a:buClr>
              <a:buSzPts val="14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2pPr>
            <a:lvl3pPr marL="1371600" marR="0" lvl="2"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3pPr>
            <a:lvl4pPr marL="1828800" marR="0" lvl="3"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4pPr>
            <a:lvl5pPr marL="2286000" marR="0" lvl="4"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5pPr>
            <a:lvl6pPr marL="2743200" marR="0" lvl="5"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6pPr>
            <a:lvl7pPr marL="3200400" marR="0" lvl="6"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7pPr>
            <a:lvl8pPr marL="3657600" marR="0" lvl="7"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8pPr>
            <a:lvl9pPr marL="4114800" marR="0" lvl="8" indent="-317500" algn="ctr" rtl="0">
              <a:lnSpc>
                <a:spcPct val="100000"/>
              </a:lnSpc>
              <a:spcBef>
                <a:spcPts val="0"/>
              </a:spcBef>
              <a:spcAft>
                <a:spcPts val="0"/>
              </a:spcAft>
              <a:buClr>
                <a:schemeClr val="dk1"/>
              </a:buClr>
              <a:buSzPts val="1400"/>
              <a:buFont typeface="Barlow Medium"/>
              <a:buNone/>
              <a:defRPr sz="1400" b="0" i="0" u="none" strike="noStrike" cap="none">
                <a:solidFill>
                  <a:schemeClr val="dk1"/>
                </a:solidFill>
                <a:latin typeface="Barlow Medium"/>
                <a:ea typeface="Barlow Medium"/>
                <a:cs typeface="Barlow Medium"/>
                <a:sym typeface="Barlow Medium"/>
              </a:defRPr>
            </a:lvl9pPr>
          </a:lstStyle>
          <a:p>
            <a:pPr marL="0" indent="0"/>
            <a:r>
              <a:rPr lang="en"/>
              <a:t>Randy</a:t>
            </a:r>
            <a:endParaRPr lang="en-US"/>
          </a:p>
        </p:txBody>
      </p:sp>
      <p:sp>
        <p:nvSpPr>
          <p:cNvPr id="4" name="TextBox 3">
            <a:extLst>
              <a:ext uri="{FF2B5EF4-FFF2-40B4-BE49-F238E27FC236}">
                <a16:creationId xmlns:a16="http://schemas.microsoft.com/office/drawing/2014/main" id="{8C91843B-54A7-53A8-1478-5C8ACA539799}"/>
              </a:ext>
            </a:extLst>
          </p:cNvPr>
          <p:cNvSpPr txBox="1"/>
          <p:nvPr/>
        </p:nvSpPr>
        <p:spPr>
          <a:xfrm>
            <a:off x="668239" y="4284761"/>
            <a:ext cx="1981199" cy="6061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dirty="0">
                <a:solidFill>
                  <a:srgbClr val="FFFFFF"/>
                </a:solidFill>
                <a:latin typeface="Roboto Medium"/>
                <a:ea typeface="Roboto Medium"/>
                <a:cs typeface="Roboto Medium"/>
              </a:rPr>
              <a:t>If I had a million dollars...</a:t>
            </a:r>
            <a:endParaRPr lang="en-US" dirty="0"/>
          </a:p>
          <a:p>
            <a:r>
              <a:rPr lang="en-US" sz="1100" dirty="0">
                <a:solidFill>
                  <a:srgbClr val="FFFFFF"/>
                </a:solidFill>
                <a:latin typeface="Roboto Medium"/>
                <a:ea typeface="Roboto Medium"/>
                <a:cs typeface="Roboto Medium"/>
              </a:rPr>
              <a:t>--Barenaked Ladies, "If I Had $1,000,000 Dollars"</a:t>
            </a:r>
            <a:endParaRPr lang="en-US" dirty="0"/>
          </a:p>
        </p:txBody>
      </p:sp>
      <p:sp>
        <p:nvSpPr>
          <p:cNvPr id="5" name="TextBox 4">
            <a:extLst>
              <a:ext uri="{FF2B5EF4-FFF2-40B4-BE49-F238E27FC236}">
                <a16:creationId xmlns:a16="http://schemas.microsoft.com/office/drawing/2014/main" id="{959CBD01-1968-890B-A6C2-5D005C10CF14}"/>
              </a:ext>
            </a:extLst>
          </p:cNvPr>
          <p:cNvSpPr txBox="1"/>
          <p:nvPr/>
        </p:nvSpPr>
        <p:spPr>
          <a:xfrm>
            <a:off x="4872446" y="3918930"/>
            <a:ext cx="4210594" cy="600164"/>
          </a:xfrm>
          <a:prstGeom prst="rect">
            <a:avLst/>
          </a:prstGeom>
          <a:noFill/>
        </p:spPr>
        <p:txBody>
          <a:bodyPr wrap="square">
            <a:spAutoFit/>
          </a:bodyPr>
          <a:lstStyle/>
          <a:p>
            <a:r>
              <a:rPr lang="en-US" sz="1100" dirty="0">
                <a:solidFill>
                  <a:schemeClr val="tx1"/>
                </a:solidFill>
                <a:latin typeface="Roboto Medium" panose="02000000000000000000" pitchFamily="2" charset="0"/>
                <a:ea typeface="Roboto Medium" panose="02000000000000000000" pitchFamily="2" charset="0"/>
                <a:cs typeface="Roboto Medium" panose="02000000000000000000" pitchFamily="2" charset="0"/>
              </a:rPr>
              <a:t>Times were hard and though I tried, the money wasn't there</a:t>
            </a:r>
            <a:br>
              <a:rPr lang="en-US" sz="1100" dirty="0">
                <a:solidFill>
                  <a:schemeClr val="tx1"/>
                </a:solidFill>
                <a:latin typeface="Roboto Medium" panose="02000000000000000000" pitchFamily="2" charset="0"/>
                <a:ea typeface="Roboto Medium" panose="02000000000000000000" pitchFamily="2" charset="0"/>
                <a:cs typeface="Roboto Medium" panose="02000000000000000000" pitchFamily="2" charset="0"/>
              </a:rPr>
            </a:br>
            <a:r>
              <a:rPr lang="en-US" sz="1100" dirty="0">
                <a:solidFill>
                  <a:schemeClr val="tx1"/>
                </a:solidFill>
                <a:latin typeface="Roboto Medium" panose="02000000000000000000" pitchFamily="2" charset="0"/>
                <a:ea typeface="Roboto Medium" panose="02000000000000000000" pitchFamily="2" charset="0"/>
                <a:cs typeface="Roboto Medium" panose="02000000000000000000" pitchFamily="2" charset="0"/>
              </a:rPr>
              <a:t>And the bankers came and took my land and told me "fair is fair“</a:t>
            </a:r>
          </a:p>
          <a:p>
            <a:r>
              <a:rPr lang="en-US" sz="1100" dirty="0">
                <a:solidFill>
                  <a:schemeClr val="tx1"/>
                </a:solidFill>
                <a:latin typeface="Roboto Medium" panose="02000000000000000000" pitchFamily="2" charset="0"/>
                <a:ea typeface="Roboto Medium" panose="02000000000000000000" pitchFamily="2" charset="0"/>
                <a:cs typeface="Roboto Medium" panose="02000000000000000000" pitchFamily="2" charset="0"/>
              </a:rPr>
              <a:t>--The Arrogant Worms, “</a:t>
            </a:r>
            <a:r>
              <a:rPr lang="en-CA" sz="1100" dirty="0">
                <a:solidFill>
                  <a:schemeClr val="tx1"/>
                </a:solidFill>
                <a:latin typeface="Roboto Medium" panose="02000000000000000000" pitchFamily="2" charset="0"/>
                <a:ea typeface="Roboto Medium" panose="02000000000000000000" pitchFamily="2" charset="0"/>
                <a:cs typeface="Roboto Medium" panose="02000000000000000000" pitchFamily="2" charset="0"/>
              </a:rPr>
              <a:t>The Last Saskatchewan Pirate</a:t>
            </a:r>
            <a:r>
              <a:rPr lang="en-US" sz="1100" dirty="0">
                <a:solidFill>
                  <a:schemeClr val="tx1"/>
                </a:solidFill>
                <a:latin typeface="Roboto Medium" panose="02000000000000000000" pitchFamily="2" charset="0"/>
                <a:ea typeface="Roboto Medium" panose="02000000000000000000" pitchFamily="2" charset="0"/>
                <a:cs typeface="Roboto Medium" panose="02000000000000000000" pitchFamily="2" charset="0"/>
              </a:rPr>
              <a:t>”</a:t>
            </a:r>
            <a:endParaRPr lang="en-CA" sz="1100" dirty="0">
              <a:solidFill>
                <a:schemeClr val="tx1"/>
              </a:solidFill>
              <a:latin typeface="Roboto Medium" panose="02000000000000000000" pitchFamily="2" charset="0"/>
              <a:ea typeface="Roboto Medium" panose="02000000000000000000" pitchFamily="2" charset="0"/>
              <a:cs typeface="Roboto Medium" panose="02000000000000000000" pitchFamily="2" charset="0"/>
            </a:endParaRPr>
          </a:p>
        </p:txBody>
      </p:sp>
    </p:spTree>
    <p:extLst>
      <p:ext uri="{BB962C8B-B14F-4D97-AF65-F5344CB8AC3E}">
        <p14:creationId xmlns:p14="http://schemas.microsoft.com/office/powerpoint/2010/main" val="4124250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86"/>
        <p:cNvGrpSpPr/>
        <p:nvPr/>
      </p:nvGrpSpPr>
      <p:grpSpPr>
        <a:xfrm>
          <a:off x="0" y="0"/>
          <a:ext cx="0" cy="0"/>
          <a:chOff x="0" y="0"/>
          <a:chExt cx="0" cy="0"/>
        </a:xfrm>
      </p:grpSpPr>
      <p:sp>
        <p:nvSpPr>
          <p:cNvPr id="2287" name="Google Shape;2287;p31"/>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r>
              <a:rPr lang="en"/>
              <a:t>Vendors Care About $$$</a:t>
            </a:r>
            <a:endParaRPr lang="en-US"/>
          </a:p>
        </p:txBody>
      </p:sp>
      <p:sp>
        <p:nvSpPr>
          <p:cNvPr id="2288" name="Google Shape;2288;p31"/>
          <p:cNvSpPr txBox="1">
            <a:spLocks noGrp="1"/>
          </p:cNvSpPr>
          <p:nvPr>
            <p:ph type="body" idx="1"/>
          </p:nvPr>
        </p:nvSpPr>
        <p:spPr>
          <a:xfrm>
            <a:off x="770697" y="1684049"/>
            <a:ext cx="4687806" cy="239981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600"/>
              <a:t>Let’s be honest: Vendors care about money…</a:t>
            </a:r>
          </a:p>
          <a:p>
            <a:pPr marL="0" lvl="0" indent="0" algn="l" rtl="0">
              <a:spcBef>
                <a:spcPts val="0"/>
              </a:spcBef>
              <a:spcAft>
                <a:spcPts val="0"/>
              </a:spcAft>
              <a:buClr>
                <a:schemeClr val="dk1"/>
              </a:buClr>
              <a:buSzPts val="1100"/>
              <a:buFont typeface="Arial"/>
              <a:buNone/>
            </a:pPr>
            <a:endParaRPr sz="1600"/>
          </a:p>
          <a:p>
            <a:pPr indent="-323850">
              <a:buSzPts val="1500"/>
              <a:buFont typeface="Catamaran"/>
              <a:buChar char="●"/>
            </a:pPr>
            <a:r>
              <a:rPr lang="en-CA" sz="1600"/>
              <a:t>Vendors make money if you buy/subscribe to their platform</a:t>
            </a:r>
          </a:p>
          <a:p>
            <a:pPr marL="457200" lvl="0" indent="-323850" algn="l" rtl="0">
              <a:spcBef>
                <a:spcPts val="0"/>
              </a:spcBef>
              <a:spcAft>
                <a:spcPts val="0"/>
              </a:spcAft>
              <a:buSzPts val="1500"/>
              <a:buFont typeface="Catamaran"/>
              <a:buChar char="●"/>
            </a:pPr>
            <a:r>
              <a:rPr lang="en-CA" sz="1600"/>
              <a:t>If a vendor locks you to their platform, because their platform can only communication with certain other platforms, then they make money because more people buy their platform…</a:t>
            </a:r>
          </a:p>
          <a:p>
            <a:pPr indent="-323850">
              <a:buSzPts val="1500"/>
              <a:buFont typeface="Catamaran"/>
              <a:buChar char="●"/>
            </a:pPr>
            <a:r>
              <a:rPr lang="en-CA" sz="1600"/>
              <a:t>Many libraries look for net zero ILL…reciprocal…quid pro quo: we’re not making money off ILL</a:t>
            </a:r>
          </a:p>
          <a:p>
            <a:pPr marL="0" lvl="0" indent="0" algn="l" rtl="0">
              <a:spcBef>
                <a:spcPts val="0"/>
              </a:spcBef>
              <a:spcAft>
                <a:spcPts val="0"/>
              </a:spcAft>
              <a:buClr>
                <a:schemeClr val="dk1"/>
              </a:buClr>
              <a:buSzPts val="1100"/>
              <a:buFont typeface="Arial"/>
              <a:buNone/>
            </a:pPr>
            <a:endParaRPr/>
          </a:p>
        </p:txBody>
      </p:sp>
      <p:sp>
        <p:nvSpPr>
          <p:cNvPr id="2290" name="Google Shape;2290;p31"/>
          <p:cNvSpPr/>
          <p:nvPr/>
        </p:nvSpPr>
        <p:spPr>
          <a:xfrm rot="620827" flipH="1">
            <a:off x="94570" y="3242324"/>
            <a:ext cx="604349" cy="1046634"/>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1"/>
          <p:cNvSpPr/>
          <p:nvPr/>
        </p:nvSpPr>
        <p:spPr>
          <a:xfrm rot="-369208" flipH="1">
            <a:off x="7702517" y="3057923"/>
            <a:ext cx="974762" cy="1688177"/>
          </a:xfrm>
          <a:custGeom>
            <a:avLst/>
            <a:gdLst/>
            <a:ahLst/>
            <a:cxnLst/>
            <a:rect l="l" t="t" r="r" b="b"/>
            <a:pathLst>
              <a:path w="12307" h="21315" extrusionOk="0">
                <a:moveTo>
                  <a:pt x="6165" y="1"/>
                </a:moveTo>
                <a:lnTo>
                  <a:pt x="6141" y="311"/>
                </a:lnTo>
                <a:lnTo>
                  <a:pt x="6094" y="598"/>
                </a:lnTo>
                <a:lnTo>
                  <a:pt x="5998" y="885"/>
                </a:lnTo>
                <a:lnTo>
                  <a:pt x="5903" y="1172"/>
                </a:lnTo>
                <a:lnTo>
                  <a:pt x="5759" y="1434"/>
                </a:lnTo>
                <a:lnTo>
                  <a:pt x="5592" y="1721"/>
                </a:lnTo>
                <a:lnTo>
                  <a:pt x="5377" y="1984"/>
                </a:lnTo>
                <a:lnTo>
                  <a:pt x="5162" y="2223"/>
                </a:lnTo>
                <a:lnTo>
                  <a:pt x="4947" y="2486"/>
                </a:lnTo>
                <a:lnTo>
                  <a:pt x="4684" y="2725"/>
                </a:lnTo>
                <a:lnTo>
                  <a:pt x="4158" y="3203"/>
                </a:lnTo>
                <a:lnTo>
                  <a:pt x="3561" y="3657"/>
                </a:lnTo>
                <a:lnTo>
                  <a:pt x="2964" y="4063"/>
                </a:lnTo>
                <a:lnTo>
                  <a:pt x="4326" y="3800"/>
                </a:lnTo>
                <a:lnTo>
                  <a:pt x="4087" y="4349"/>
                </a:lnTo>
                <a:lnTo>
                  <a:pt x="4421" y="4230"/>
                </a:lnTo>
                <a:lnTo>
                  <a:pt x="4206" y="5114"/>
                </a:lnTo>
                <a:lnTo>
                  <a:pt x="4206" y="5114"/>
                </a:lnTo>
                <a:lnTo>
                  <a:pt x="4588" y="4995"/>
                </a:lnTo>
                <a:lnTo>
                  <a:pt x="4588" y="4995"/>
                </a:lnTo>
                <a:lnTo>
                  <a:pt x="4397" y="5234"/>
                </a:lnTo>
                <a:lnTo>
                  <a:pt x="4278" y="5377"/>
                </a:lnTo>
                <a:lnTo>
                  <a:pt x="4134" y="5496"/>
                </a:lnTo>
                <a:lnTo>
                  <a:pt x="3991" y="5616"/>
                </a:lnTo>
                <a:lnTo>
                  <a:pt x="3824" y="5711"/>
                </a:lnTo>
                <a:lnTo>
                  <a:pt x="3656" y="5783"/>
                </a:lnTo>
                <a:lnTo>
                  <a:pt x="3489" y="5855"/>
                </a:lnTo>
                <a:lnTo>
                  <a:pt x="3322" y="5903"/>
                </a:lnTo>
                <a:lnTo>
                  <a:pt x="3131" y="5926"/>
                </a:lnTo>
                <a:lnTo>
                  <a:pt x="3298" y="6046"/>
                </a:lnTo>
                <a:lnTo>
                  <a:pt x="3465" y="6094"/>
                </a:lnTo>
                <a:lnTo>
                  <a:pt x="3656" y="6118"/>
                </a:lnTo>
                <a:lnTo>
                  <a:pt x="3848" y="6142"/>
                </a:lnTo>
                <a:lnTo>
                  <a:pt x="4063" y="6142"/>
                </a:lnTo>
                <a:lnTo>
                  <a:pt x="3824" y="6380"/>
                </a:lnTo>
                <a:lnTo>
                  <a:pt x="3561" y="6619"/>
                </a:lnTo>
                <a:lnTo>
                  <a:pt x="3298" y="6834"/>
                </a:lnTo>
                <a:lnTo>
                  <a:pt x="3011" y="7049"/>
                </a:lnTo>
                <a:lnTo>
                  <a:pt x="2701" y="7241"/>
                </a:lnTo>
                <a:lnTo>
                  <a:pt x="2390" y="7432"/>
                </a:lnTo>
                <a:lnTo>
                  <a:pt x="2056" y="7623"/>
                </a:lnTo>
                <a:lnTo>
                  <a:pt x="1721" y="7790"/>
                </a:lnTo>
                <a:lnTo>
                  <a:pt x="1984" y="7838"/>
                </a:lnTo>
                <a:lnTo>
                  <a:pt x="2271" y="7886"/>
                </a:lnTo>
                <a:lnTo>
                  <a:pt x="2844" y="7886"/>
                </a:lnTo>
                <a:lnTo>
                  <a:pt x="3131" y="7862"/>
                </a:lnTo>
                <a:lnTo>
                  <a:pt x="3418" y="7814"/>
                </a:lnTo>
                <a:lnTo>
                  <a:pt x="3680" y="7719"/>
                </a:lnTo>
                <a:lnTo>
                  <a:pt x="3919" y="7623"/>
                </a:lnTo>
                <a:lnTo>
                  <a:pt x="3919" y="7623"/>
                </a:lnTo>
                <a:lnTo>
                  <a:pt x="3585" y="8268"/>
                </a:lnTo>
                <a:lnTo>
                  <a:pt x="3585" y="8268"/>
                </a:lnTo>
                <a:lnTo>
                  <a:pt x="4278" y="7814"/>
                </a:lnTo>
                <a:lnTo>
                  <a:pt x="4302" y="8316"/>
                </a:lnTo>
                <a:lnTo>
                  <a:pt x="4660" y="8196"/>
                </a:lnTo>
                <a:lnTo>
                  <a:pt x="4469" y="8411"/>
                </a:lnTo>
                <a:lnTo>
                  <a:pt x="4254" y="8626"/>
                </a:lnTo>
                <a:lnTo>
                  <a:pt x="4039" y="8842"/>
                </a:lnTo>
                <a:lnTo>
                  <a:pt x="3800" y="9033"/>
                </a:lnTo>
                <a:lnTo>
                  <a:pt x="3585" y="9200"/>
                </a:lnTo>
                <a:lnTo>
                  <a:pt x="3370" y="9343"/>
                </a:lnTo>
                <a:lnTo>
                  <a:pt x="3131" y="9463"/>
                </a:lnTo>
                <a:lnTo>
                  <a:pt x="2868" y="9606"/>
                </a:lnTo>
                <a:lnTo>
                  <a:pt x="2629" y="9702"/>
                </a:lnTo>
                <a:lnTo>
                  <a:pt x="2366" y="9797"/>
                </a:lnTo>
                <a:lnTo>
                  <a:pt x="2103" y="9869"/>
                </a:lnTo>
                <a:lnTo>
                  <a:pt x="1841" y="9917"/>
                </a:lnTo>
                <a:lnTo>
                  <a:pt x="2056" y="9965"/>
                </a:lnTo>
                <a:lnTo>
                  <a:pt x="2271" y="9988"/>
                </a:lnTo>
                <a:lnTo>
                  <a:pt x="2510" y="10012"/>
                </a:lnTo>
                <a:lnTo>
                  <a:pt x="2725" y="10012"/>
                </a:lnTo>
                <a:lnTo>
                  <a:pt x="2940" y="9988"/>
                </a:lnTo>
                <a:lnTo>
                  <a:pt x="3179" y="9941"/>
                </a:lnTo>
                <a:lnTo>
                  <a:pt x="3394" y="9893"/>
                </a:lnTo>
                <a:lnTo>
                  <a:pt x="3585" y="9821"/>
                </a:lnTo>
                <a:lnTo>
                  <a:pt x="3872" y="9702"/>
                </a:lnTo>
                <a:lnTo>
                  <a:pt x="4134" y="9582"/>
                </a:lnTo>
                <a:lnTo>
                  <a:pt x="3848" y="9941"/>
                </a:lnTo>
                <a:lnTo>
                  <a:pt x="3561" y="10299"/>
                </a:lnTo>
                <a:lnTo>
                  <a:pt x="3250" y="10634"/>
                </a:lnTo>
                <a:lnTo>
                  <a:pt x="2916" y="10968"/>
                </a:lnTo>
                <a:lnTo>
                  <a:pt x="2581" y="11303"/>
                </a:lnTo>
                <a:lnTo>
                  <a:pt x="2199" y="11613"/>
                </a:lnTo>
                <a:lnTo>
                  <a:pt x="1793" y="11924"/>
                </a:lnTo>
                <a:lnTo>
                  <a:pt x="1387" y="12211"/>
                </a:lnTo>
                <a:lnTo>
                  <a:pt x="2295" y="12211"/>
                </a:lnTo>
                <a:lnTo>
                  <a:pt x="2725" y="12187"/>
                </a:lnTo>
                <a:lnTo>
                  <a:pt x="3179" y="12139"/>
                </a:lnTo>
                <a:lnTo>
                  <a:pt x="3179" y="12139"/>
                </a:lnTo>
                <a:lnTo>
                  <a:pt x="2868" y="12354"/>
                </a:lnTo>
                <a:lnTo>
                  <a:pt x="2557" y="12545"/>
                </a:lnTo>
                <a:lnTo>
                  <a:pt x="2223" y="12712"/>
                </a:lnTo>
                <a:lnTo>
                  <a:pt x="1888" y="12856"/>
                </a:lnTo>
                <a:lnTo>
                  <a:pt x="2557" y="12856"/>
                </a:lnTo>
                <a:lnTo>
                  <a:pt x="2772" y="12832"/>
                </a:lnTo>
                <a:lnTo>
                  <a:pt x="2987" y="12784"/>
                </a:lnTo>
                <a:lnTo>
                  <a:pt x="3202" y="12688"/>
                </a:lnTo>
                <a:lnTo>
                  <a:pt x="3394" y="12593"/>
                </a:lnTo>
                <a:lnTo>
                  <a:pt x="3585" y="12450"/>
                </a:lnTo>
                <a:lnTo>
                  <a:pt x="3704" y="12306"/>
                </a:lnTo>
                <a:lnTo>
                  <a:pt x="3824" y="12163"/>
                </a:lnTo>
                <a:lnTo>
                  <a:pt x="3943" y="12019"/>
                </a:lnTo>
                <a:lnTo>
                  <a:pt x="3872" y="12187"/>
                </a:lnTo>
                <a:lnTo>
                  <a:pt x="3824" y="12354"/>
                </a:lnTo>
                <a:lnTo>
                  <a:pt x="3824" y="12545"/>
                </a:lnTo>
                <a:lnTo>
                  <a:pt x="3848" y="12736"/>
                </a:lnTo>
                <a:lnTo>
                  <a:pt x="4732" y="12234"/>
                </a:lnTo>
                <a:lnTo>
                  <a:pt x="4708" y="12258"/>
                </a:lnTo>
                <a:lnTo>
                  <a:pt x="4469" y="12712"/>
                </a:lnTo>
                <a:lnTo>
                  <a:pt x="4254" y="13047"/>
                </a:lnTo>
                <a:lnTo>
                  <a:pt x="4015" y="13381"/>
                </a:lnTo>
                <a:lnTo>
                  <a:pt x="3776" y="13692"/>
                </a:lnTo>
                <a:lnTo>
                  <a:pt x="3489" y="13979"/>
                </a:lnTo>
                <a:lnTo>
                  <a:pt x="3179" y="14242"/>
                </a:lnTo>
                <a:lnTo>
                  <a:pt x="2987" y="14361"/>
                </a:lnTo>
                <a:lnTo>
                  <a:pt x="2820" y="14457"/>
                </a:lnTo>
                <a:lnTo>
                  <a:pt x="2629" y="14552"/>
                </a:lnTo>
                <a:lnTo>
                  <a:pt x="2438" y="14624"/>
                </a:lnTo>
                <a:lnTo>
                  <a:pt x="2247" y="14672"/>
                </a:lnTo>
                <a:lnTo>
                  <a:pt x="2056" y="14696"/>
                </a:lnTo>
                <a:lnTo>
                  <a:pt x="2725" y="14672"/>
                </a:lnTo>
                <a:lnTo>
                  <a:pt x="3059" y="14648"/>
                </a:lnTo>
                <a:lnTo>
                  <a:pt x="3370" y="14576"/>
                </a:lnTo>
                <a:lnTo>
                  <a:pt x="3537" y="14528"/>
                </a:lnTo>
                <a:lnTo>
                  <a:pt x="3537" y="14528"/>
                </a:lnTo>
                <a:lnTo>
                  <a:pt x="3107" y="15102"/>
                </a:lnTo>
                <a:lnTo>
                  <a:pt x="2653" y="15675"/>
                </a:lnTo>
                <a:lnTo>
                  <a:pt x="2151" y="16201"/>
                </a:lnTo>
                <a:lnTo>
                  <a:pt x="1602" y="16703"/>
                </a:lnTo>
                <a:lnTo>
                  <a:pt x="1602" y="16703"/>
                </a:lnTo>
                <a:lnTo>
                  <a:pt x="3370" y="16081"/>
                </a:lnTo>
                <a:lnTo>
                  <a:pt x="3226" y="16416"/>
                </a:lnTo>
                <a:lnTo>
                  <a:pt x="3059" y="16727"/>
                </a:lnTo>
                <a:lnTo>
                  <a:pt x="3441" y="16511"/>
                </a:lnTo>
                <a:lnTo>
                  <a:pt x="3465" y="16583"/>
                </a:lnTo>
                <a:lnTo>
                  <a:pt x="3465" y="16655"/>
                </a:lnTo>
                <a:lnTo>
                  <a:pt x="3441" y="16727"/>
                </a:lnTo>
                <a:lnTo>
                  <a:pt x="3394" y="16798"/>
                </a:lnTo>
                <a:lnTo>
                  <a:pt x="4015" y="16488"/>
                </a:lnTo>
                <a:lnTo>
                  <a:pt x="3489" y="17252"/>
                </a:lnTo>
                <a:lnTo>
                  <a:pt x="3155" y="17443"/>
                </a:lnTo>
                <a:lnTo>
                  <a:pt x="2486" y="17826"/>
                </a:lnTo>
                <a:lnTo>
                  <a:pt x="1817" y="18136"/>
                </a:lnTo>
                <a:lnTo>
                  <a:pt x="1554" y="18256"/>
                </a:lnTo>
                <a:lnTo>
                  <a:pt x="1267" y="18351"/>
                </a:lnTo>
                <a:lnTo>
                  <a:pt x="1004" y="18399"/>
                </a:lnTo>
                <a:lnTo>
                  <a:pt x="718" y="18423"/>
                </a:lnTo>
                <a:lnTo>
                  <a:pt x="1076" y="18495"/>
                </a:lnTo>
                <a:lnTo>
                  <a:pt x="1434" y="18542"/>
                </a:lnTo>
                <a:lnTo>
                  <a:pt x="1793" y="18590"/>
                </a:lnTo>
                <a:lnTo>
                  <a:pt x="2151" y="18590"/>
                </a:lnTo>
                <a:lnTo>
                  <a:pt x="2414" y="18614"/>
                </a:lnTo>
                <a:lnTo>
                  <a:pt x="1841" y="19235"/>
                </a:lnTo>
                <a:lnTo>
                  <a:pt x="1267" y="19857"/>
                </a:lnTo>
                <a:lnTo>
                  <a:pt x="646" y="20454"/>
                </a:lnTo>
                <a:lnTo>
                  <a:pt x="1" y="21027"/>
                </a:lnTo>
                <a:lnTo>
                  <a:pt x="1" y="21027"/>
                </a:lnTo>
                <a:lnTo>
                  <a:pt x="1554" y="20597"/>
                </a:lnTo>
                <a:lnTo>
                  <a:pt x="1578" y="20765"/>
                </a:lnTo>
                <a:lnTo>
                  <a:pt x="1578" y="20956"/>
                </a:lnTo>
                <a:lnTo>
                  <a:pt x="1578" y="21123"/>
                </a:lnTo>
                <a:lnTo>
                  <a:pt x="1530" y="21314"/>
                </a:lnTo>
                <a:lnTo>
                  <a:pt x="1530" y="21314"/>
                </a:lnTo>
                <a:lnTo>
                  <a:pt x="2581" y="20669"/>
                </a:lnTo>
                <a:lnTo>
                  <a:pt x="2581" y="20812"/>
                </a:lnTo>
                <a:lnTo>
                  <a:pt x="2605" y="20932"/>
                </a:lnTo>
                <a:lnTo>
                  <a:pt x="2629" y="21075"/>
                </a:lnTo>
                <a:lnTo>
                  <a:pt x="2677" y="21195"/>
                </a:lnTo>
                <a:lnTo>
                  <a:pt x="2940" y="21051"/>
                </a:lnTo>
                <a:lnTo>
                  <a:pt x="3226" y="20932"/>
                </a:lnTo>
                <a:lnTo>
                  <a:pt x="3513" y="20812"/>
                </a:lnTo>
                <a:lnTo>
                  <a:pt x="3824" y="20717"/>
                </a:lnTo>
                <a:lnTo>
                  <a:pt x="4158" y="20669"/>
                </a:lnTo>
                <a:lnTo>
                  <a:pt x="4493" y="20645"/>
                </a:lnTo>
                <a:lnTo>
                  <a:pt x="4779" y="20645"/>
                </a:lnTo>
                <a:lnTo>
                  <a:pt x="5066" y="20621"/>
                </a:lnTo>
                <a:lnTo>
                  <a:pt x="5353" y="20573"/>
                </a:lnTo>
                <a:lnTo>
                  <a:pt x="5472" y="20550"/>
                </a:lnTo>
                <a:lnTo>
                  <a:pt x="5616" y="20478"/>
                </a:lnTo>
                <a:lnTo>
                  <a:pt x="5759" y="20406"/>
                </a:lnTo>
                <a:lnTo>
                  <a:pt x="5879" y="20311"/>
                </a:lnTo>
                <a:lnTo>
                  <a:pt x="6022" y="20191"/>
                </a:lnTo>
                <a:lnTo>
                  <a:pt x="6165" y="20048"/>
                </a:lnTo>
                <a:lnTo>
                  <a:pt x="6285" y="20191"/>
                </a:lnTo>
                <a:lnTo>
                  <a:pt x="6428" y="20311"/>
                </a:lnTo>
                <a:lnTo>
                  <a:pt x="6572" y="20406"/>
                </a:lnTo>
                <a:lnTo>
                  <a:pt x="6691" y="20478"/>
                </a:lnTo>
                <a:lnTo>
                  <a:pt x="6834" y="20550"/>
                </a:lnTo>
                <a:lnTo>
                  <a:pt x="6978" y="20573"/>
                </a:lnTo>
                <a:lnTo>
                  <a:pt x="7241" y="20621"/>
                </a:lnTo>
                <a:lnTo>
                  <a:pt x="7527" y="20645"/>
                </a:lnTo>
                <a:lnTo>
                  <a:pt x="7838" y="20645"/>
                </a:lnTo>
                <a:lnTo>
                  <a:pt x="8149" y="20669"/>
                </a:lnTo>
                <a:lnTo>
                  <a:pt x="8507" y="20717"/>
                </a:lnTo>
                <a:lnTo>
                  <a:pt x="8794" y="20812"/>
                </a:lnTo>
                <a:lnTo>
                  <a:pt x="9080" y="20932"/>
                </a:lnTo>
                <a:lnTo>
                  <a:pt x="9367" y="21051"/>
                </a:lnTo>
                <a:lnTo>
                  <a:pt x="9630" y="21195"/>
                </a:lnTo>
                <a:lnTo>
                  <a:pt x="9678" y="21075"/>
                </a:lnTo>
                <a:lnTo>
                  <a:pt x="9702" y="20932"/>
                </a:lnTo>
                <a:lnTo>
                  <a:pt x="9726" y="20812"/>
                </a:lnTo>
                <a:lnTo>
                  <a:pt x="9726" y="20669"/>
                </a:lnTo>
                <a:lnTo>
                  <a:pt x="10777" y="21314"/>
                </a:lnTo>
                <a:lnTo>
                  <a:pt x="10753" y="21123"/>
                </a:lnTo>
                <a:lnTo>
                  <a:pt x="10729" y="20956"/>
                </a:lnTo>
                <a:lnTo>
                  <a:pt x="10729" y="20765"/>
                </a:lnTo>
                <a:lnTo>
                  <a:pt x="10777" y="20597"/>
                </a:lnTo>
                <a:lnTo>
                  <a:pt x="12306" y="21027"/>
                </a:lnTo>
                <a:lnTo>
                  <a:pt x="11804" y="20573"/>
                </a:lnTo>
                <a:lnTo>
                  <a:pt x="11303" y="20096"/>
                </a:lnTo>
                <a:lnTo>
                  <a:pt x="10825" y="19618"/>
                </a:lnTo>
                <a:lnTo>
                  <a:pt x="10371" y="19116"/>
                </a:lnTo>
                <a:lnTo>
                  <a:pt x="9917" y="18638"/>
                </a:lnTo>
                <a:lnTo>
                  <a:pt x="9511" y="18112"/>
                </a:lnTo>
                <a:lnTo>
                  <a:pt x="9104" y="17611"/>
                </a:lnTo>
                <a:lnTo>
                  <a:pt x="8722" y="17085"/>
                </a:lnTo>
                <a:lnTo>
                  <a:pt x="8985" y="17181"/>
                </a:lnTo>
                <a:lnTo>
                  <a:pt x="9248" y="17300"/>
                </a:lnTo>
                <a:lnTo>
                  <a:pt x="9797" y="17443"/>
                </a:lnTo>
                <a:lnTo>
                  <a:pt x="10371" y="17587"/>
                </a:lnTo>
                <a:lnTo>
                  <a:pt x="10180" y="17515"/>
                </a:lnTo>
                <a:lnTo>
                  <a:pt x="9988" y="17443"/>
                </a:lnTo>
                <a:lnTo>
                  <a:pt x="9821" y="17324"/>
                </a:lnTo>
                <a:lnTo>
                  <a:pt x="9654" y="17228"/>
                </a:lnTo>
                <a:lnTo>
                  <a:pt x="9343" y="16942"/>
                </a:lnTo>
                <a:lnTo>
                  <a:pt x="9057" y="16655"/>
                </a:lnTo>
                <a:lnTo>
                  <a:pt x="8985" y="16583"/>
                </a:lnTo>
                <a:lnTo>
                  <a:pt x="8985" y="16583"/>
                </a:lnTo>
                <a:lnTo>
                  <a:pt x="9272" y="16727"/>
                </a:lnTo>
                <a:lnTo>
                  <a:pt x="9272" y="16727"/>
                </a:lnTo>
                <a:lnTo>
                  <a:pt x="9080" y="16416"/>
                </a:lnTo>
                <a:lnTo>
                  <a:pt x="8937" y="16081"/>
                </a:lnTo>
                <a:lnTo>
                  <a:pt x="8937" y="16081"/>
                </a:lnTo>
                <a:lnTo>
                  <a:pt x="10729" y="16703"/>
                </a:lnTo>
                <a:lnTo>
                  <a:pt x="10729" y="16703"/>
                </a:lnTo>
                <a:lnTo>
                  <a:pt x="10180" y="16225"/>
                </a:lnTo>
                <a:lnTo>
                  <a:pt x="9702" y="15699"/>
                </a:lnTo>
                <a:lnTo>
                  <a:pt x="9224" y="15150"/>
                </a:lnTo>
                <a:lnTo>
                  <a:pt x="8818" y="14600"/>
                </a:lnTo>
                <a:lnTo>
                  <a:pt x="9080" y="14648"/>
                </a:lnTo>
                <a:lnTo>
                  <a:pt x="10323" y="14839"/>
                </a:lnTo>
                <a:lnTo>
                  <a:pt x="10323" y="14839"/>
                </a:lnTo>
                <a:lnTo>
                  <a:pt x="10060" y="14767"/>
                </a:lnTo>
                <a:lnTo>
                  <a:pt x="9797" y="14672"/>
                </a:lnTo>
                <a:lnTo>
                  <a:pt x="9534" y="14552"/>
                </a:lnTo>
                <a:lnTo>
                  <a:pt x="9272" y="14433"/>
                </a:lnTo>
                <a:lnTo>
                  <a:pt x="8794" y="14146"/>
                </a:lnTo>
                <a:lnTo>
                  <a:pt x="8340" y="13811"/>
                </a:lnTo>
                <a:lnTo>
                  <a:pt x="8125" y="13429"/>
                </a:lnTo>
                <a:lnTo>
                  <a:pt x="7934" y="13047"/>
                </a:lnTo>
                <a:lnTo>
                  <a:pt x="7742" y="12641"/>
                </a:lnTo>
                <a:lnTo>
                  <a:pt x="7599" y="12234"/>
                </a:lnTo>
                <a:lnTo>
                  <a:pt x="8459" y="12736"/>
                </a:lnTo>
                <a:lnTo>
                  <a:pt x="8483" y="12617"/>
                </a:lnTo>
                <a:lnTo>
                  <a:pt x="8507" y="12497"/>
                </a:lnTo>
                <a:lnTo>
                  <a:pt x="8483" y="12354"/>
                </a:lnTo>
                <a:lnTo>
                  <a:pt x="8459" y="12234"/>
                </a:lnTo>
                <a:lnTo>
                  <a:pt x="8459" y="12234"/>
                </a:lnTo>
                <a:lnTo>
                  <a:pt x="8794" y="12378"/>
                </a:lnTo>
                <a:lnTo>
                  <a:pt x="9128" y="12497"/>
                </a:lnTo>
                <a:lnTo>
                  <a:pt x="9463" y="12593"/>
                </a:lnTo>
                <a:lnTo>
                  <a:pt x="9821" y="12665"/>
                </a:lnTo>
                <a:lnTo>
                  <a:pt x="9606" y="12593"/>
                </a:lnTo>
                <a:lnTo>
                  <a:pt x="9391" y="12473"/>
                </a:lnTo>
                <a:lnTo>
                  <a:pt x="9176" y="12354"/>
                </a:lnTo>
                <a:lnTo>
                  <a:pt x="8985" y="12234"/>
                </a:lnTo>
                <a:lnTo>
                  <a:pt x="8794" y="12091"/>
                </a:lnTo>
                <a:lnTo>
                  <a:pt x="9319" y="12163"/>
                </a:lnTo>
                <a:lnTo>
                  <a:pt x="9845" y="12211"/>
                </a:lnTo>
                <a:lnTo>
                  <a:pt x="10920" y="12211"/>
                </a:lnTo>
                <a:lnTo>
                  <a:pt x="10490" y="11900"/>
                </a:lnTo>
                <a:lnTo>
                  <a:pt x="10060" y="11565"/>
                </a:lnTo>
                <a:lnTo>
                  <a:pt x="9654" y="11231"/>
                </a:lnTo>
                <a:lnTo>
                  <a:pt x="9295" y="10873"/>
                </a:lnTo>
                <a:lnTo>
                  <a:pt x="8937" y="10514"/>
                </a:lnTo>
                <a:lnTo>
                  <a:pt x="8603" y="10132"/>
                </a:lnTo>
                <a:lnTo>
                  <a:pt x="8316" y="9749"/>
                </a:lnTo>
                <a:lnTo>
                  <a:pt x="8053" y="9343"/>
                </a:lnTo>
                <a:lnTo>
                  <a:pt x="8459" y="9463"/>
                </a:lnTo>
                <a:lnTo>
                  <a:pt x="8865" y="9558"/>
                </a:lnTo>
                <a:lnTo>
                  <a:pt x="9080" y="9582"/>
                </a:lnTo>
                <a:lnTo>
                  <a:pt x="9295" y="9606"/>
                </a:lnTo>
                <a:lnTo>
                  <a:pt x="9487" y="9582"/>
                </a:lnTo>
                <a:lnTo>
                  <a:pt x="9702" y="9558"/>
                </a:lnTo>
                <a:lnTo>
                  <a:pt x="9415" y="9487"/>
                </a:lnTo>
                <a:lnTo>
                  <a:pt x="9128" y="9367"/>
                </a:lnTo>
                <a:lnTo>
                  <a:pt x="8865" y="9224"/>
                </a:lnTo>
                <a:lnTo>
                  <a:pt x="8626" y="9080"/>
                </a:lnTo>
                <a:lnTo>
                  <a:pt x="8387" y="8889"/>
                </a:lnTo>
                <a:lnTo>
                  <a:pt x="8172" y="8698"/>
                </a:lnTo>
                <a:lnTo>
                  <a:pt x="7957" y="8483"/>
                </a:lnTo>
                <a:lnTo>
                  <a:pt x="7790" y="8244"/>
                </a:lnTo>
                <a:lnTo>
                  <a:pt x="7790" y="8244"/>
                </a:lnTo>
                <a:lnTo>
                  <a:pt x="8005" y="8316"/>
                </a:lnTo>
                <a:lnTo>
                  <a:pt x="8029" y="7886"/>
                </a:lnTo>
                <a:lnTo>
                  <a:pt x="8101" y="7957"/>
                </a:lnTo>
                <a:lnTo>
                  <a:pt x="8268" y="8053"/>
                </a:lnTo>
                <a:lnTo>
                  <a:pt x="8435" y="8149"/>
                </a:lnTo>
                <a:lnTo>
                  <a:pt x="8626" y="8244"/>
                </a:lnTo>
                <a:lnTo>
                  <a:pt x="8841" y="8292"/>
                </a:lnTo>
                <a:lnTo>
                  <a:pt x="9415" y="8435"/>
                </a:lnTo>
                <a:lnTo>
                  <a:pt x="10012" y="8507"/>
                </a:lnTo>
                <a:lnTo>
                  <a:pt x="9726" y="8411"/>
                </a:lnTo>
                <a:lnTo>
                  <a:pt x="9463" y="8268"/>
                </a:lnTo>
                <a:lnTo>
                  <a:pt x="9200" y="8125"/>
                </a:lnTo>
                <a:lnTo>
                  <a:pt x="8961" y="7957"/>
                </a:lnTo>
                <a:lnTo>
                  <a:pt x="8746" y="7766"/>
                </a:lnTo>
                <a:lnTo>
                  <a:pt x="8746" y="7766"/>
                </a:lnTo>
                <a:lnTo>
                  <a:pt x="8985" y="7814"/>
                </a:lnTo>
                <a:lnTo>
                  <a:pt x="9200" y="7862"/>
                </a:lnTo>
                <a:lnTo>
                  <a:pt x="9439" y="7886"/>
                </a:lnTo>
                <a:lnTo>
                  <a:pt x="9917" y="7886"/>
                </a:lnTo>
                <a:lnTo>
                  <a:pt x="10132" y="7862"/>
                </a:lnTo>
                <a:lnTo>
                  <a:pt x="10371" y="7838"/>
                </a:lnTo>
                <a:lnTo>
                  <a:pt x="10610" y="7790"/>
                </a:lnTo>
                <a:lnTo>
                  <a:pt x="10060" y="7503"/>
                </a:lnTo>
                <a:lnTo>
                  <a:pt x="9534" y="7217"/>
                </a:lnTo>
                <a:lnTo>
                  <a:pt x="9057" y="6882"/>
                </a:lnTo>
                <a:lnTo>
                  <a:pt x="8626" y="6524"/>
                </a:lnTo>
                <a:lnTo>
                  <a:pt x="8244" y="6142"/>
                </a:lnTo>
                <a:lnTo>
                  <a:pt x="7886" y="5735"/>
                </a:lnTo>
                <a:lnTo>
                  <a:pt x="7575" y="5305"/>
                </a:lnTo>
                <a:lnTo>
                  <a:pt x="7312" y="4875"/>
                </a:lnTo>
                <a:lnTo>
                  <a:pt x="8101" y="5114"/>
                </a:lnTo>
                <a:lnTo>
                  <a:pt x="7957" y="4469"/>
                </a:lnTo>
                <a:lnTo>
                  <a:pt x="8220" y="4612"/>
                </a:lnTo>
                <a:lnTo>
                  <a:pt x="8483" y="4708"/>
                </a:lnTo>
                <a:lnTo>
                  <a:pt x="8770" y="4803"/>
                </a:lnTo>
                <a:lnTo>
                  <a:pt x="9033" y="4875"/>
                </a:lnTo>
                <a:lnTo>
                  <a:pt x="8913" y="4803"/>
                </a:lnTo>
                <a:lnTo>
                  <a:pt x="8770" y="4732"/>
                </a:lnTo>
                <a:lnTo>
                  <a:pt x="8650" y="4636"/>
                </a:lnTo>
                <a:lnTo>
                  <a:pt x="8555" y="4517"/>
                </a:lnTo>
                <a:lnTo>
                  <a:pt x="8364" y="4278"/>
                </a:lnTo>
                <a:lnTo>
                  <a:pt x="8196" y="4015"/>
                </a:lnTo>
                <a:lnTo>
                  <a:pt x="8077" y="3824"/>
                </a:lnTo>
                <a:lnTo>
                  <a:pt x="8077" y="3824"/>
                </a:lnTo>
                <a:lnTo>
                  <a:pt x="9343" y="4063"/>
                </a:lnTo>
                <a:lnTo>
                  <a:pt x="9343" y="4063"/>
                </a:lnTo>
                <a:lnTo>
                  <a:pt x="8746" y="3657"/>
                </a:lnTo>
                <a:lnTo>
                  <a:pt x="8172" y="3203"/>
                </a:lnTo>
                <a:lnTo>
                  <a:pt x="7623" y="2725"/>
                </a:lnTo>
                <a:lnTo>
                  <a:pt x="7384" y="2486"/>
                </a:lnTo>
                <a:lnTo>
                  <a:pt x="7145" y="2223"/>
                </a:lnTo>
                <a:lnTo>
                  <a:pt x="6930" y="1984"/>
                </a:lnTo>
                <a:lnTo>
                  <a:pt x="6739" y="1721"/>
                </a:lnTo>
                <a:lnTo>
                  <a:pt x="6572" y="1434"/>
                </a:lnTo>
                <a:lnTo>
                  <a:pt x="6428" y="1172"/>
                </a:lnTo>
                <a:lnTo>
                  <a:pt x="6309" y="885"/>
                </a:lnTo>
                <a:lnTo>
                  <a:pt x="6213" y="598"/>
                </a:lnTo>
                <a:lnTo>
                  <a:pt x="6165" y="311"/>
                </a:lnTo>
                <a:lnTo>
                  <a:pt x="6165" y="1"/>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1"/>
          <p:cNvSpPr/>
          <p:nvPr/>
        </p:nvSpPr>
        <p:spPr>
          <a:xfrm flipH="1">
            <a:off x="7363608" y="4230186"/>
            <a:ext cx="1811592" cy="947058"/>
          </a:xfrm>
          <a:custGeom>
            <a:avLst/>
            <a:gdLst/>
            <a:ahLst/>
            <a:cxnLst/>
            <a:rect l="l" t="t" r="r" b="b"/>
            <a:pathLst>
              <a:path w="62388" h="32615" extrusionOk="0">
                <a:moveTo>
                  <a:pt x="1" y="1"/>
                </a:moveTo>
                <a:lnTo>
                  <a:pt x="1" y="32615"/>
                </a:lnTo>
                <a:lnTo>
                  <a:pt x="62388" y="31345"/>
                </a:lnTo>
                <a:lnTo>
                  <a:pt x="61051" y="30042"/>
                </a:lnTo>
                <a:lnTo>
                  <a:pt x="59681" y="28705"/>
                </a:lnTo>
                <a:lnTo>
                  <a:pt x="56975" y="25932"/>
                </a:lnTo>
                <a:lnTo>
                  <a:pt x="56641" y="25597"/>
                </a:lnTo>
                <a:lnTo>
                  <a:pt x="56306" y="25330"/>
                </a:lnTo>
                <a:lnTo>
                  <a:pt x="55905" y="25096"/>
                </a:lnTo>
                <a:lnTo>
                  <a:pt x="55705" y="24996"/>
                </a:lnTo>
                <a:lnTo>
                  <a:pt x="55504" y="24929"/>
                </a:lnTo>
                <a:lnTo>
                  <a:pt x="55137" y="24862"/>
                </a:lnTo>
                <a:lnTo>
                  <a:pt x="54769" y="24829"/>
                </a:lnTo>
                <a:lnTo>
                  <a:pt x="54435" y="24795"/>
                </a:lnTo>
                <a:lnTo>
                  <a:pt x="54068" y="24729"/>
                </a:lnTo>
                <a:lnTo>
                  <a:pt x="53867" y="24662"/>
                </a:lnTo>
                <a:lnTo>
                  <a:pt x="53667" y="24561"/>
                </a:lnTo>
                <a:lnTo>
                  <a:pt x="53299" y="24294"/>
                </a:lnTo>
                <a:lnTo>
                  <a:pt x="52965" y="23993"/>
                </a:lnTo>
                <a:lnTo>
                  <a:pt x="52631" y="23693"/>
                </a:lnTo>
                <a:lnTo>
                  <a:pt x="51728" y="22724"/>
                </a:lnTo>
                <a:lnTo>
                  <a:pt x="51261" y="22256"/>
                </a:lnTo>
                <a:lnTo>
                  <a:pt x="50793" y="21788"/>
                </a:lnTo>
                <a:lnTo>
                  <a:pt x="50292" y="21387"/>
                </a:lnTo>
                <a:lnTo>
                  <a:pt x="49757" y="21019"/>
                </a:lnTo>
                <a:lnTo>
                  <a:pt x="49490" y="20886"/>
                </a:lnTo>
                <a:lnTo>
                  <a:pt x="49189" y="20719"/>
                </a:lnTo>
                <a:lnTo>
                  <a:pt x="48888" y="20618"/>
                </a:lnTo>
                <a:lnTo>
                  <a:pt x="48587" y="20518"/>
                </a:lnTo>
                <a:lnTo>
                  <a:pt x="48019" y="20385"/>
                </a:lnTo>
                <a:lnTo>
                  <a:pt x="47451" y="20251"/>
                </a:lnTo>
                <a:lnTo>
                  <a:pt x="46883" y="20117"/>
                </a:lnTo>
                <a:lnTo>
                  <a:pt x="46616" y="20017"/>
                </a:lnTo>
                <a:lnTo>
                  <a:pt x="46348" y="19883"/>
                </a:lnTo>
                <a:lnTo>
                  <a:pt x="46081" y="19683"/>
                </a:lnTo>
                <a:lnTo>
                  <a:pt x="45814" y="19482"/>
                </a:lnTo>
                <a:lnTo>
                  <a:pt x="45580" y="19215"/>
                </a:lnTo>
                <a:lnTo>
                  <a:pt x="45379" y="18948"/>
                </a:lnTo>
                <a:lnTo>
                  <a:pt x="44978" y="18346"/>
                </a:lnTo>
                <a:lnTo>
                  <a:pt x="44611" y="17745"/>
                </a:lnTo>
                <a:lnTo>
                  <a:pt x="44243" y="17143"/>
                </a:lnTo>
                <a:lnTo>
                  <a:pt x="44043" y="16876"/>
                </a:lnTo>
                <a:lnTo>
                  <a:pt x="43809" y="16642"/>
                </a:lnTo>
                <a:lnTo>
                  <a:pt x="43575" y="16441"/>
                </a:lnTo>
                <a:lnTo>
                  <a:pt x="43308" y="16274"/>
                </a:lnTo>
                <a:lnTo>
                  <a:pt x="43040" y="16141"/>
                </a:lnTo>
                <a:lnTo>
                  <a:pt x="42706" y="16074"/>
                </a:lnTo>
                <a:lnTo>
                  <a:pt x="42372" y="16040"/>
                </a:lnTo>
                <a:lnTo>
                  <a:pt x="42038" y="16074"/>
                </a:lnTo>
                <a:lnTo>
                  <a:pt x="41370" y="16141"/>
                </a:lnTo>
                <a:lnTo>
                  <a:pt x="40935" y="16141"/>
                </a:lnTo>
                <a:lnTo>
                  <a:pt x="40534" y="16107"/>
                </a:lnTo>
                <a:lnTo>
                  <a:pt x="40133" y="16074"/>
                </a:lnTo>
                <a:lnTo>
                  <a:pt x="39699" y="15974"/>
                </a:lnTo>
                <a:lnTo>
                  <a:pt x="38897" y="15740"/>
                </a:lnTo>
                <a:lnTo>
                  <a:pt x="38095" y="15439"/>
                </a:lnTo>
                <a:lnTo>
                  <a:pt x="37660" y="15305"/>
                </a:lnTo>
                <a:lnTo>
                  <a:pt x="37226" y="15172"/>
                </a:lnTo>
                <a:lnTo>
                  <a:pt x="36357" y="14971"/>
                </a:lnTo>
                <a:lnTo>
                  <a:pt x="34553" y="14637"/>
                </a:lnTo>
                <a:lnTo>
                  <a:pt x="33684" y="14437"/>
                </a:lnTo>
                <a:lnTo>
                  <a:pt x="32815" y="14203"/>
                </a:lnTo>
                <a:lnTo>
                  <a:pt x="32381" y="14036"/>
                </a:lnTo>
                <a:lnTo>
                  <a:pt x="31980" y="13868"/>
                </a:lnTo>
                <a:lnTo>
                  <a:pt x="31579" y="13701"/>
                </a:lnTo>
                <a:lnTo>
                  <a:pt x="31178" y="13467"/>
                </a:lnTo>
                <a:lnTo>
                  <a:pt x="26232" y="10493"/>
                </a:lnTo>
                <a:lnTo>
                  <a:pt x="25664" y="10159"/>
                </a:lnTo>
                <a:lnTo>
                  <a:pt x="25363" y="10026"/>
                </a:lnTo>
                <a:lnTo>
                  <a:pt x="25063" y="9892"/>
                </a:lnTo>
                <a:lnTo>
                  <a:pt x="24662" y="9825"/>
                </a:lnTo>
                <a:lnTo>
                  <a:pt x="24294" y="9758"/>
                </a:lnTo>
                <a:lnTo>
                  <a:pt x="23927" y="9725"/>
                </a:lnTo>
                <a:lnTo>
                  <a:pt x="23559" y="9591"/>
                </a:lnTo>
                <a:lnTo>
                  <a:pt x="23292" y="9458"/>
                </a:lnTo>
                <a:lnTo>
                  <a:pt x="23058" y="9290"/>
                </a:lnTo>
                <a:lnTo>
                  <a:pt x="22590" y="8923"/>
                </a:lnTo>
                <a:lnTo>
                  <a:pt x="21922" y="8388"/>
                </a:lnTo>
                <a:lnTo>
                  <a:pt x="21220" y="7854"/>
                </a:lnTo>
                <a:lnTo>
                  <a:pt x="20485" y="7352"/>
                </a:lnTo>
                <a:lnTo>
                  <a:pt x="19716" y="6918"/>
                </a:lnTo>
                <a:lnTo>
                  <a:pt x="18948" y="6484"/>
                </a:lnTo>
                <a:lnTo>
                  <a:pt x="18146" y="6083"/>
                </a:lnTo>
                <a:lnTo>
                  <a:pt x="17344" y="5748"/>
                </a:lnTo>
                <a:lnTo>
                  <a:pt x="16542" y="5414"/>
                </a:lnTo>
                <a:lnTo>
                  <a:pt x="15606" y="5080"/>
                </a:lnTo>
                <a:lnTo>
                  <a:pt x="15172" y="4880"/>
                </a:lnTo>
                <a:lnTo>
                  <a:pt x="14771" y="4646"/>
                </a:lnTo>
                <a:lnTo>
                  <a:pt x="14503" y="4445"/>
                </a:lnTo>
                <a:lnTo>
                  <a:pt x="14269" y="4211"/>
                </a:lnTo>
                <a:lnTo>
                  <a:pt x="14002" y="4011"/>
                </a:lnTo>
                <a:lnTo>
                  <a:pt x="13735" y="3810"/>
                </a:lnTo>
                <a:lnTo>
                  <a:pt x="13467" y="3710"/>
                </a:lnTo>
                <a:lnTo>
                  <a:pt x="13200" y="3576"/>
                </a:lnTo>
                <a:lnTo>
                  <a:pt x="12665" y="3409"/>
                </a:lnTo>
                <a:lnTo>
                  <a:pt x="6818" y="1739"/>
                </a:lnTo>
                <a:lnTo>
                  <a:pt x="4612" y="1104"/>
                </a:lnTo>
                <a:lnTo>
                  <a:pt x="3476" y="769"/>
                </a:lnTo>
                <a:lnTo>
                  <a:pt x="2307" y="469"/>
                </a:lnTo>
                <a:lnTo>
                  <a:pt x="1170" y="201"/>
                </a:lnTo>
                <a:lnTo>
                  <a:pt x="569" y="101"/>
                </a:lnTo>
                <a:lnTo>
                  <a:pt x="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F3094283-697E-F498-B6AD-A313EAFD4C46}"/>
              </a:ext>
            </a:extLst>
          </p:cNvPr>
          <p:cNvSpPr txBox="1"/>
          <p:nvPr/>
        </p:nvSpPr>
        <p:spPr>
          <a:xfrm>
            <a:off x="3680520" y="4707433"/>
            <a:ext cx="3936799" cy="4308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Taking care of business and working overtime</a:t>
            </a:r>
            <a:endParaRPr lang="en-US"/>
          </a:p>
          <a:p>
            <a:r>
              <a:rPr lang="en-US" sz="1100">
                <a:solidFill>
                  <a:srgbClr val="FFFFFF"/>
                </a:solidFill>
                <a:latin typeface="Roboto Medium"/>
                <a:ea typeface="Roboto Medium"/>
                <a:cs typeface="Roboto Medium"/>
              </a:rPr>
              <a:t>--Bachman-Turner Overdrive, "Takin' Care of Business"</a:t>
            </a:r>
            <a:endParaRPr lang="en-US"/>
          </a:p>
        </p:txBody>
      </p:sp>
      <p:sp>
        <p:nvSpPr>
          <p:cNvPr id="10" name="Flowchart: Connector 9" descr="Wolfe Island to Cape Vincent ferry.">
            <a:extLst>
              <a:ext uri="{FF2B5EF4-FFF2-40B4-BE49-F238E27FC236}">
                <a16:creationId xmlns:a16="http://schemas.microsoft.com/office/drawing/2014/main" id="{058309CC-7E3F-31F8-6A0C-4B3B5EE99C7D}"/>
              </a:ext>
            </a:extLst>
          </p:cNvPr>
          <p:cNvSpPr/>
          <p:nvPr/>
        </p:nvSpPr>
        <p:spPr>
          <a:xfrm>
            <a:off x="5648919" y="1234727"/>
            <a:ext cx="3021217" cy="2861952"/>
          </a:xfrm>
          <a:prstGeom prst="flowChartConnector">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2519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8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8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8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58"/>
        <p:cNvGrpSpPr/>
        <p:nvPr/>
      </p:nvGrpSpPr>
      <p:grpSpPr>
        <a:xfrm>
          <a:off x="0" y="0"/>
          <a:ext cx="0" cy="0"/>
          <a:chOff x="0" y="0"/>
          <a:chExt cx="0" cy="0"/>
        </a:xfrm>
      </p:grpSpPr>
      <p:grpSp>
        <p:nvGrpSpPr>
          <p:cNvPr id="2759" name="Google Shape;2759;p45"/>
          <p:cNvGrpSpPr/>
          <p:nvPr/>
        </p:nvGrpSpPr>
        <p:grpSpPr>
          <a:xfrm flipH="1">
            <a:off x="5248263" y="1777354"/>
            <a:ext cx="3892622" cy="3173196"/>
            <a:chOff x="238125" y="1037175"/>
            <a:chExt cx="2904075" cy="2367350"/>
          </a:xfrm>
        </p:grpSpPr>
        <p:sp>
          <p:nvSpPr>
            <p:cNvPr id="2760" name="Google Shape;2760;p45"/>
            <p:cNvSpPr/>
            <p:nvPr/>
          </p:nvSpPr>
          <p:spPr>
            <a:xfrm>
              <a:off x="240175" y="2102875"/>
              <a:ext cx="690750" cy="1011650"/>
            </a:xfrm>
            <a:custGeom>
              <a:avLst/>
              <a:gdLst/>
              <a:ahLst/>
              <a:cxnLst/>
              <a:rect l="l" t="t" r="r" b="b"/>
              <a:pathLst>
                <a:path w="27630" h="40466" extrusionOk="0">
                  <a:moveTo>
                    <a:pt x="26991" y="0"/>
                  </a:moveTo>
                  <a:lnTo>
                    <a:pt x="26867" y="289"/>
                  </a:lnTo>
                  <a:lnTo>
                    <a:pt x="24951" y="4595"/>
                  </a:lnTo>
                  <a:lnTo>
                    <a:pt x="23983" y="6738"/>
                  </a:lnTo>
                  <a:lnTo>
                    <a:pt x="23015" y="8881"/>
                  </a:lnTo>
                  <a:lnTo>
                    <a:pt x="22005" y="11023"/>
                  </a:lnTo>
                  <a:lnTo>
                    <a:pt x="20975" y="13166"/>
                  </a:lnTo>
                  <a:lnTo>
                    <a:pt x="19903" y="15268"/>
                  </a:lnTo>
                  <a:lnTo>
                    <a:pt x="18811" y="17369"/>
                  </a:lnTo>
                  <a:lnTo>
                    <a:pt x="18235" y="18399"/>
                  </a:lnTo>
                  <a:lnTo>
                    <a:pt x="17658" y="19450"/>
                  </a:lnTo>
                  <a:lnTo>
                    <a:pt x="17081" y="20460"/>
                  </a:lnTo>
                  <a:lnTo>
                    <a:pt x="16483" y="21490"/>
                  </a:lnTo>
                  <a:lnTo>
                    <a:pt x="15865" y="22499"/>
                  </a:lnTo>
                  <a:lnTo>
                    <a:pt x="15247" y="23509"/>
                  </a:lnTo>
                  <a:lnTo>
                    <a:pt x="14608" y="24498"/>
                  </a:lnTo>
                  <a:lnTo>
                    <a:pt x="13970" y="25487"/>
                  </a:lnTo>
                  <a:lnTo>
                    <a:pt x="13310" y="26455"/>
                  </a:lnTo>
                  <a:lnTo>
                    <a:pt x="12630" y="27424"/>
                  </a:lnTo>
                  <a:lnTo>
                    <a:pt x="11930" y="28371"/>
                  </a:lnTo>
                  <a:lnTo>
                    <a:pt x="11229" y="29319"/>
                  </a:lnTo>
                  <a:lnTo>
                    <a:pt x="10488" y="30246"/>
                  </a:lnTo>
                  <a:lnTo>
                    <a:pt x="9746" y="31173"/>
                  </a:lnTo>
                  <a:lnTo>
                    <a:pt x="8984" y="32080"/>
                  </a:lnTo>
                  <a:lnTo>
                    <a:pt x="8201" y="32966"/>
                  </a:lnTo>
                  <a:lnTo>
                    <a:pt x="7356" y="33914"/>
                  </a:lnTo>
                  <a:lnTo>
                    <a:pt x="6470" y="34841"/>
                  </a:lnTo>
                  <a:lnTo>
                    <a:pt x="5543" y="35789"/>
                  </a:lnTo>
                  <a:lnTo>
                    <a:pt x="5048" y="36263"/>
                  </a:lnTo>
                  <a:lnTo>
                    <a:pt x="4554" y="36716"/>
                  </a:lnTo>
                  <a:lnTo>
                    <a:pt x="4039" y="37148"/>
                  </a:lnTo>
                  <a:lnTo>
                    <a:pt x="3503" y="37581"/>
                  </a:lnTo>
                  <a:lnTo>
                    <a:pt x="2967" y="38014"/>
                  </a:lnTo>
                  <a:lnTo>
                    <a:pt x="2390" y="38405"/>
                  </a:lnTo>
                  <a:lnTo>
                    <a:pt x="1834" y="38797"/>
                  </a:lnTo>
                  <a:lnTo>
                    <a:pt x="1237" y="39168"/>
                  </a:lnTo>
                  <a:lnTo>
                    <a:pt x="619" y="39497"/>
                  </a:lnTo>
                  <a:lnTo>
                    <a:pt x="0" y="39827"/>
                  </a:lnTo>
                  <a:lnTo>
                    <a:pt x="309" y="40466"/>
                  </a:lnTo>
                  <a:lnTo>
                    <a:pt x="948" y="40136"/>
                  </a:lnTo>
                  <a:lnTo>
                    <a:pt x="1587" y="39786"/>
                  </a:lnTo>
                  <a:lnTo>
                    <a:pt x="2184" y="39394"/>
                  </a:lnTo>
                  <a:lnTo>
                    <a:pt x="2782" y="39003"/>
                  </a:lnTo>
                  <a:lnTo>
                    <a:pt x="3359" y="38591"/>
                  </a:lnTo>
                  <a:lnTo>
                    <a:pt x="3915" y="38158"/>
                  </a:lnTo>
                  <a:lnTo>
                    <a:pt x="4471" y="37725"/>
                  </a:lnTo>
                  <a:lnTo>
                    <a:pt x="4986" y="37251"/>
                  </a:lnTo>
                  <a:lnTo>
                    <a:pt x="5502" y="36798"/>
                  </a:lnTo>
                  <a:lnTo>
                    <a:pt x="5996" y="36324"/>
                  </a:lnTo>
                  <a:lnTo>
                    <a:pt x="6964" y="35356"/>
                  </a:lnTo>
                  <a:lnTo>
                    <a:pt x="7871" y="34388"/>
                  </a:lnTo>
                  <a:lnTo>
                    <a:pt x="8736" y="33440"/>
                  </a:lnTo>
                  <a:lnTo>
                    <a:pt x="9519" y="32533"/>
                  </a:lnTo>
                  <a:lnTo>
                    <a:pt x="10282" y="31627"/>
                  </a:lnTo>
                  <a:lnTo>
                    <a:pt x="11044" y="30700"/>
                  </a:lnTo>
                  <a:lnTo>
                    <a:pt x="11765" y="29752"/>
                  </a:lnTo>
                  <a:lnTo>
                    <a:pt x="12486" y="28804"/>
                  </a:lnTo>
                  <a:lnTo>
                    <a:pt x="13187" y="27856"/>
                  </a:lnTo>
                  <a:lnTo>
                    <a:pt x="13867" y="26888"/>
                  </a:lnTo>
                  <a:lnTo>
                    <a:pt x="14546" y="25899"/>
                  </a:lnTo>
                  <a:lnTo>
                    <a:pt x="15185" y="24910"/>
                  </a:lnTo>
                  <a:lnTo>
                    <a:pt x="15845" y="23900"/>
                  </a:lnTo>
                  <a:lnTo>
                    <a:pt x="16463" y="22891"/>
                  </a:lnTo>
                  <a:lnTo>
                    <a:pt x="17081" y="21881"/>
                  </a:lnTo>
                  <a:lnTo>
                    <a:pt x="17678" y="20851"/>
                  </a:lnTo>
                  <a:lnTo>
                    <a:pt x="18276" y="19821"/>
                  </a:lnTo>
                  <a:lnTo>
                    <a:pt x="18853" y="18770"/>
                  </a:lnTo>
                  <a:lnTo>
                    <a:pt x="19409" y="17740"/>
                  </a:lnTo>
                  <a:lnTo>
                    <a:pt x="20522" y="15618"/>
                  </a:lnTo>
                  <a:lnTo>
                    <a:pt x="21593" y="13496"/>
                  </a:lnTo>
                  <a:lnTo>
                    <a:pt x="22623" y="11353"/>
                  </a:lnTo>
                  <a:lnTo>
                    <a:pt x="23633" y="9210"/>
                  </a:lnTo>
                  <a:lnTo>
                    <a:pt x="24622" y="7047"/>
                  </a:lnTo>
                  <a:lnTo>
                    <a:pt x="25590" y="4883"/>
                  </a:lnTo>
                  <a:lnTo>
                    <a:pt x="27506" y="577"/>
                  </a:lnTo>
                  <a:lnTo>
                    <a:pt x="27630" y="289"/>
                  </a:lnTo>
                  <a:lnTo>
                    <a:pt x="26991"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45"/>
            <p:cNvSpPr/>
            <p:nvPr/>
          </p:nvSpPr>
          <p:spPr>
            <a:xfrm>
              <a:off x="238125" y="2048800"/>
              <a:ext cx="1058000" cy="1049250"/>
            </a:xfrm>
            <a:custGeom>
              <a:avLst/>
              <a:gdLst/>
              <a:ahLst/>
              <a:cxnLst/>
              <a:rect l="l" t="t" r="r" b="b"/>
              <a:pathLst>
                <a:path w="42320" h="41970" extrusionOk="0">
                  <a:moveTo>
                    <a:pt x="41660" y="0"/>
                  </a:moveTo>
                  <a:lnTo>
                    <a:pt x="40548" y="2617"/>
                  </a:lnTo>
                  <a:lnTo>
                    <a:pt x="39415" y="5172"/>
                  </a:lnTo>
                  <a:lnTo>
                    <a:pt x="38240" y="7726"/>
                  </a:lnTo>
                  <a:lnTo>
                    <a:pt x="37066" y="10261"/>
                  </a:lnTo>
                  <a:lnTo>
                    <a:pt x="35850" y="12754"/>
                  </a:lnTo>
                  <a:lnTo>
                    <a:pt x="34614" y="15267"/>
                  </a:lnTo>
                  <a:lnTo>
                    <a:pt x="33357" y="17760"/>
                  </a:lnTo>
                  <a:lnTo>
                    <a:pt x="32059" y="20233"/>
                  </a:lnTo>
                  <a:lnTo>
                    <a:pt x="30885" y="22108"/>
                  </a:lnTo>
                  <a:lnTo>
                    <a:pt x="29216" y="24724"/>
                  </a:lnTo>
                  <a:lnTo>
                    <a:pt x="28371" y="26022"/>
                  </a:lnTo>
                  <a:lnTo>
                    <a:pt x="27506" y="27320"/>
                  </a:lnTo>
                  <a:lnTo>
                    <a:pt x="26620" y="28598"/>
                  </a:lnTo>
                  <a:lnTo>
                    <a:pt x="25713" y="29854"/>
                  </a:lnTo>
                  <a:lnTo>
                    <a:pt x="24765" y="31070"/>
                  </a:lnTo>
                  <a:lnTo>
                    <a:pt x="24292" y="31668"/>
                  </a:lnTo>
                  <a:lnTo>
                    <a:pt x="23797" y="32265"/>
                  </a:lnTo>
                  <a:lnTo>
                    <a:pt x="23282" y="32842"/>
                  </a:lnTo>
                  <a:lnTo>
                    <a:pt x="22787" y="33419"/>
                  </a:lnTo>
                  <a:lnTo>
                    <a:pt x="22252" y="33975"/>
                  </a:lnTo>
                  <a:lnTo>
                    <a:pt x="21716" y="34511"/>
                  </a:lnTo>
                  <a:lnTo>
                    <a:pt x="21180" y="35047"/>
                  </a:lnTo>
                  <a:lnTo>
                    <a:pt x="20624" y="35562"/>
                  </a:lnTo>
                  <a:lnTo>
                    <a:pt x="20047" y="36077"/>
                  </a:lnTo>
                  <a:lnTo>
                    <a:pt x="19470" y="36551"/>
                  </a:lnTo>
                  <a:lnTo>
                    <a:pt x="18873" y="37024"/>
                  </a:lnTo>
                  <a:lnTo>
                    <a:pt x="18255" y="37498"/>
                  </a:lnTo>
                  <a:lnTo>
                    <a:pt x="17616" y="37931"/>
                  </a:lnTo>
                  <a:lnTo>
                    <a:pt x="16977" y="38343"/>
                  </a:lnTo>
                  <a:lnTo>
                    <a:pt x="16318" y="38755"/>
                  </a:lnTo>
                  <a:lnTo>
                    <a:pt x="15638" y="39126"/>
                  </a:lnTo>
                  <a:lnTo>
                    <a:pt x="14958" y="39497"/>
                  </a:lnTo>
                  <a:lnTo>
                    <a:pt x="14237" y="39827"/>
                  </a:lnTo>
                  <a:lnTo>
                    <a:pt x="13784" y="40033"/>
                  </a:lnTo>
                  <a:lnTo>
                    <a:pt x="13310" y="40239"/>
                  </a:lnTo>
                  <a:lnTo>
                    <a:pt x="12857" y="40403"/>
                  </a:lnTo>
                  <a:lnTo>
                    <a:pt x="12383" y="40568"/>
                  </a:lnTo>
                  <a:lnTo>
                    <a:pt x="11929" y="40692"/>
                  </a:lnTo>
                  <a:lnTo>
                    <a:pt x="11476" y="40816"/>
                  </a:lnTo>
                  <a:lnTo>
                    <a:pt x="11002" y="40939"/>
                  </a:lnTo>
                  <a:lnTo>
                    <a:pt x="10549" y="41022"/>
                  </a:lnTo>
                  <a:lnTo>
                    <a:pt x="10096" y="41104"/>
                  </a:lnTo>
                  <a:lnTo>
                    <a:pt x="9642" y="41166"/>
                  </a:lnTo>
                  <a:lnTo>
                    <a:pt x="9169" y="41207"/>
                  </a:lnTo>
                  <a:lnTo>
                    <a:pt x="8715" y="41248"/>
                  </a:lnTo>
                  <a:lnTo>
                    <a:pt x="7829" y="41248"/>
                  </a:lnTo>
                  <a:lnTo>
                    <a:pt x="7376" y="41228"/>
                  </a:lnTo>
                  <a:lnTo>
                    <a:pt x="6943" y="41207"/>
                  </a:lnTo>
                  <a:lnTo>
                    <a:pt x="6490" y="41145"/>
                  </a:lnTo>
                  <a:lnTo>
                    <a:pt x="6057" y="41083"/>
                  </a:lnTo>
                  <a:lnTo>
                    <a:pt x="5625" y="41001"/>
                  </a:lnTo>
                  <a:lnTo>
                    <a:pt x="5192" y="40919"/>
                  </a:lnTo>
                  <a:lnTo>
                    <a:pt x="4780" y="40795"/>
                  </a:lnTo>
                  <a:lnTo>
                    <a:pt x="4347" y="40671"/>
                  </a:lnTo>
                  <a:lnTo>
                    <a:pt x="3935" y="40527"/>
                  </a:lnTo>
                  <a:lnTo>
                    <a:pt x="3523" y="40383"/>
                  </a:lnTo>
                  <a:lnTo>
                    <a:pt x="3111" y="40197"/>
                  </a:lnTo>
                  <a:lnTo>
                    <a:pt x="2720" y="40012"/>
                  </a:lnTo>
                  <a:lnTo>
                    <a:pt x="2328" y="39806"/>
                  </a:lnTo>
                  <a:lnTo>
                    <a:pt x="1937" y="39600"/>
                  </a:lnTo>
                  <a:lnTo>
                    <a:pt x="1545" y="39353"/>
                  </a:lnTo>
                  <a:lnTo>
                    <a:pt x="1174" y="39105"/>
                  </a:lnTo>
                  <a:lnTo>
                    <a:pt x="804" y="38838"/>
                  </a:lnTo>
                  <a:lnTo>
                    <a:pt x="433" y="38549"/>
                  </a:lnTo>
                  <a:lnTo>
                    <a:pt x="0" y="39105"/>
                  </a:lnTo>
                  <a:lnTo>
                    <a:pt x="453" y="39456"/>
                  </a:lnTo>
                  <a:lnTo>
                    <a:pt x="907" y="39765"/>
                  </a:lnTo>
                  <a:lnTo>
                    <a:pt x="1380" y="40074"/>
                  </a:lnTo>
                  <a:lnTo>
                    <a:pt x="1854" y="40362"/>
                  </a:lnTo>
                  <a:lnTo>
                    <a:pt x="2328" y="40609"/>
                  </a:lnTo>
                  <a:lnTo>
                    <a:pt x="2823" y="40836"/>
                  </a:lnTo>
                  <a:lnTo>
                    <a:pt x="3317" y="41063"/>
                  </a:lnTo>
                  <a:lnTo>
                    <a:pt x="3832" y="41248"/>
                  </a:lnTo>
                  <a:lnTo>
                    <a:pt x="4347" y="41413"/>
                  </a:lnTo>
                  <a:lnTo>
                    <a:pt x="4862" y="41557"/>
                  </a:lnTo>
                  <a:lnTo>
                    <a:pt x="5398" y="41681"/>
                  </a:lnTo>
                  <a:lnTo>
                    <a:pt x="5913" y="41784"/>
                  </a:lnTo>
                  <a:lnTo>
                    <a:pt x="6449" y="41866"/>
                  </a:lnTo>
                  <a:lnTo>
                    <a:pt x="7005" y="41928"/>
                  </a:lnTo>
                  <a:lnTo>
                    <a:pt x="7541" y="41949"/>
                  </a:lnTo>
                  <a:lnTo>
                    <a:pt x="8097" y="41969"/>
                  </a:lnTo>
                  <a:lnTo>
                    <a:pt x="8880" y="41949"/>
                  </a:lnTo>
                  <a:lnTo>
                    <a:pt x="9684" y="41866"/>
                  </a:lnTo>
                  <a:lnTo>
                    <a:pt x="10487" y="41763"/>
                  </a:lnTo>
                  <a:lnTo>
                    <a:pt x="11291" y="41598"/>
                  </a:lnTo>
                  <a:lnTo>
                    <a:pt x="12094" y="41392"/>
                  </a:lnTo>
                  <a:lnTo>
                    <a:pt x="12918" y="41125"/>
                  </a:lnTo>
                  <a:lnTo>
                    <a:pt x="13722" y="40836"/>
                  </a:lnTo>
                  <a:lnTo>
                    <a:pt x="14525" y="40486"/>
                  </a:lnTo>
                  <a:lnTo>
                    <a:pt x="15267" y="40136"/>
                  </a:lnTo>
                  <a:lnTo>
                    <a:pt x="15968" y="39765"/>
                  </a:lnTo>
                  <a:lnTo>
                    <a:pt x="16668" y="39373"/>
                  </a:lnTo>
                  <a:lnTo>
                    <a:pt x="17348" y="38961"/>
                  </a:lnTo>
                  <a:lnTo>
                    <a:pt x="18007" y="38529"/>
                  </a:lnTo>
                  <a:lnTo>
                    <a:pt x="18646" y="38075"/>
                  </a:lnTo>
                  <a:lnTo>
                    <a:pt x="19264" y="37622"/>
                  </a:lnTo>
                  <a:lnTo>
                    <a:pt x="19882" y="37127"/>
                  </a:lnTo>
                  <a:lnTo>
                    <a:pt x="20480" y="36633"/>
                  </a:lnTo>
                  <a:lnTo>
                    <a:pt x="21057" y="36118"/>
                  </a:lnTo>
                  <a:lnTo>
                    <a:pt x="21634" y="35603"/>
                  </a:lnTo>
                  <a:lnTo>
                    <a:pt x="22190" y="35067"/>
                  </a:lnTo>
                  <a:lnTo>
                    <a:pt x="22726" y="34511"/>
                  </a:lnTo>
                  <a:lnTo>
                    <a:pt x="23261" y="33934"/>
                  </a:lnTo>
                  <a:lnTo>
                    <a:pt x="23776" y="33357"/>
                  </a:lnTo>
                  <a:lnTo>
                    <a:pt x="24292" y="32780"/>
                  </a:lnTo>
                  <a:lnTo>
                    <a:pt x="24786" y="32183"/>
                  </a:lnTo>
                  <a:lnTo>
                    <a:pt x="25281" y="31565"/>
                  </a:lnTo>
                  <a:lnTo>
                    <a:pt x="26228" y="30328"/>
                  </a:lnTo>
                  <a:lnTo>
                    <a:pt x="27155" y="29051"/>
                  </a:lnTo>
                  <a:lnTo>
                    <a:pt x="28062" y="27774"/>
                  </a:lnTo>
                  <a:lnTo>
                    <a:pt x="28927" y="26455"/>
                  </a:lnTo>
                  <a:lnTo>
                    <a:pt x="29793" y="25136"/>
                  </a:lnTo>
                  <a:lnTo>
                    <a:pt x="31482" y="22478"/>
                  </a:lnTo>
                  <a:lnTo>
                    <a:pt x="32677" y="20604"/>
                  </a:lnTo>
                  <a:lnTo>
                    <a:pt x="33975" y="18090"/>
                  </a:lnTo>
                  <a:lnTo>
                    <a:pt x="35253" y="15576"/>
                  </a:lnTo>
                  <a:lnTo>
                    <a:pt x="36489" y="13083"/>
                  </a:lnTo>
                  <a:lnTo>
                    <a:pt x="37704" y="10549"/>
                  </a:lnTo>
                  <a:lnTo>
                    <a:pt x="38879" y="8015"/>
                  </a:lnTo>
                  <a:lnTo>
                    <a:pt x="40053" y="5460"/>
                  </a:lnTo>
                  <a:lnTo>
                    <a:pt x="41186" y="2885"/>
                  </a:lnTo>
                  <a:lnTo>
                    <a:pt x="42320" y="289"/>
                  </a:lnTo>
                  <a:lnTo>
                    <a:pt x="41660"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45"/>
            <p:cNvSpPr/>
            <p:nvPr/>
          </p:nvSpPr>
          <p:spPr>
            <a:xfrm>
              <a:off x="928850" y="1037175"/>
              <a:ext cx="1459775" cy="1815175"/>
            </a:xfrm>
            <a:custGeom>
              <a:avLst/>
              <a:gdLst/>
              <a:ahLst/>
              <a:cxnLst/>
              <a:rect l="l" t="t" r="r" b="b"/>
              <a:pathLst>
                <a:path w="58391" h="72607" extrusionOk="0">
                  <a:moveTo>
                    <a:pt x="57711" y="0"/>
                  </a:moveTo>
                  <a:lnTo>
                    <a:pt x="57505" y="907"/>
                  </a:lnTo>
                  <a:lnTo>
                    <a:pt x="56928" y="3276"/>
                  </a:lnTo>
                  <a:lnTo>
                    <a:pt x="56001" y="6861"/>
                  </a:lnTo>
                  <a:lnTo>
                    <a:pt x="55424" y="9045"/>
                  </a:lnTo>
                  <a:lnTo>
                    <a:pt x="54764" y="11456"/>
                  </a:lnTo>
                  <a:lnTo>
                    <a:pt x="54023" y="14093"/>
                  </a:lnTo>
                  <a:lnTo>
                    <a:pt x="53219" y="16895"/>
                  </a:lnTo>
                  <a:lnTo>
                    <a:pt x="52333" y="19841"/>
                  </a:lnTo>
                  <a:lnTo>
                    <a:pt x="51406" y="22932"/>
                  </a:lnTo>
                  <a:lnTo>
                    <a:pt x="50396" y="26125"/>
                  </a:lnTo>
                  <a:lnTo>
                    <a:pt x="49325" y="29380"/>
                  </a:lnTo>
                  <a:lnTo>
                    <a:pt x="48192" y="32698"/>
                  </a:lnTo>
                  <a:lnTo>
                    <a:pt x="47594" y="34367"/>
                  </a:lnTo>
                  <a:lnTo>
                    <a:pt x="46997" y="36035"/>
                  </a:lnTo>
                  <a:lnTo>
                    <a:pt x="46379" y="37704"/>
                  </a:lnTo>
                  <a:lnTo>
                    <a:pt x="45761" y="39373"/>
                  </a:lnTo>
                  <a:lnTo>
                    <a:pt x="45101" y="41021"/>
                  </a:lnTo>
                  <a:lnTo>
                    <a:pt x="44463" y="42690"/>
                  </a:lnTo>
                  <a:lnTo>
                    <a:pt x="43783" y="44318"/>
                  </a:lnTo>
                  <a:lnTo>
                    <a:pt x="43103" y="45946"/>
                  </a:lnTo>
                  <a:lnTo>
                    <a:pt x="42423" y="47532"/>
                  </a:lnTo>
                  <a:lnTo>
                    <a:pt x="41702" y="49119"/>
                  </a:lnTo>
                  <a:lnTo>
                    <a:pt x="41001" y="50684"/>
                  </a:lnTo>
                  <a:lnTo>
                    <a:pt x="40280" y="52209"/>
                  </a:lnTo>
                  <a:lnTo>
                    <a:pt x="39538" y="53693"/>
                  </a:lnTo>
                  <a:lnTo>
                    <a:pt x="38797" y="55155"/>
                  </a:lnTo>
                  <a:lnTo>
                    <a:pt x="38034" y="56577"/>
                  </a:lnTo>
                  <a:lnTo>
                    <a:pt x="37272" y="57937"/>
                  </a:lnTo>
                  <a:lnTo>
                    <a:pt x="36489" y="59276"/>
                  </a:lnTo>
                  <a:lnTo>
                    <a:pt x="35706" y="60553"/>
                  </a:lnTo>
                  <a:lnTo>
                    <a:pt x="34903" y="61790"/>
                  </a:lnTo>
                  <a:lnTo>
                    <a:pt x="34099" y="62964"/>
                  </a:lnTo>
                  <a:lnTo>
                    <a:pt x="33296" y="64077"/>
                  </a:lnTo>
                  <a:lnTo>
                    <a:pt x="32471" y="65148"/>
                  </a:lnTo>
                  <a:lnTo>
                    <a:pt x="31647" y="66137"/>
                  </a:lnTo>
                  <a:lnTo>
                    <a:pt x="31235" y="66611"/>
                  </a:lnTo>
                  <a:lnTo>
                    <a:pt x="30823" y="67064"/>
                  </a:lnTo>
                  <a:lnTo>
                    <a:pt x="30390" y="67497"/>
                  </a:lnTo>
                  <a:lnTo>
                    <a:pt x="29978" y="67909"/>
                  </a:lnTo>
                  <a:lnTo>
                    <a:pt x="29566" y="68321"/>
                  </a:lnTo>
                  <a:lnTo>
                    <a:pt x="29134" y="68692"/>
                  </a:lnTo>
                  <a:lnTo>
                    <a:pt x="28701" y="69063"/>
                  </a:lnTo>
                  <a:lnTo>
                    <a:pt x="28289" y="69413"/>
                  </a:lnTo>
                  <a:lnTo>
                    <a:pt x="27856" y="69722"/>
                  </a:lnTo>
                  <a:lnTo>
                    <a:pt x="27424" y="70031"/>
                  </a:lnTo>
                  <a:lnTo>
                    <a:pt x="26991" y="70299"/>
                  </a:lnTo>
                  <a:lnTo>
                    <a:pt x="26558" y="70567"/>
                  </a:lnTo>
                  <a:lnTo>
                    <a:pt x="26126" y="70814"/>
                  </a:lnTo>
                  <a:lnTo>
                    <a:pt x="25693" y="71020"/>
                  </a:lnTo>
                  <a:lnTo>
                    <a:pt x="25260" y="71205"/>
                  </a:lnTo>
                  <a:lnTo>
                    <a:pt x="24807" y="71391"/>
                  </a:lnTo>
                  <a:lnTo>
                    <a:pt x="24374" y="71535"/>
                  </a:lnTo>
                  <a:lnTo>
                    <a:pt x="23942" y="71659"/>
                  </a:lnTo>
                  <a:lnTo>
                    <a:pt x="23488" y="71762"/>
                  </a:lnTo>
                  <a:lnTo>
                    <a:pt x="23056" y="71824"/>
                  </a:lnTo>
                  <a:lnTo>
                    <a:pt x="22602" y="71885"/>
                  </a:lnTo>
                  <a:lnTo>
                    <a:pt x="22170" y="71906"/>
                  </a:lnTo>
                  <a:lnTo>
                    <a:pt x="21613" y="71906"/>
                  </a:lnTo>
                  <a:lnTo>
                    <a:pt x="21243" y="71865"/>
                  </a:lnTo>
                  <a:lnTo>
                    <a:pt x="20892" y="71824"/>
                  </a:lnTo>
                  <a:lnTo>
                    <a:pt x="20542" y="71762"/>
                  </a:lnTo>
                  <a:lnTo>
                    <a:pt x="20171" y="71700"/>
                  </a:lnTo>
                  <a:lnTo>
                    <a:pt x="19821" y="71597"/>
                  </a:lnTo>
                  <a:lnTo>
                    <a:pt x="19471" y="71494"/>
                  </a:lnTo>
                  <a:lnTo>
                    <a:pt x="19120" y="71370"/>
                  </a:lnTo>
                  <a:lnTo>
                    <a:pt x="18770" y="71226"/>
                  </a:lnTo>
                  <a:lnTo>
                    <a:pt x="18420" y="71061"/>
                  </a:lnTo>
                  <a:lnTo>
                    <a:pt x="18070" y="70876"/>
                  </a:lnTo>
                  <a:lnTo>
                    <a:pt x="17719" y="70690"/>
                  </a:lnTo>
                  <a:lnTo>
                    <a:pt x="17369" y="70484"/>
                  </a:lnTo>
                  <a:lnTo>
                    <a:pt x="17019" y="70258"/>
                  </a:lnTo>
                  <a:lnTo>
                    <a:pt x="16669" y="70010"/>
                  </a:lnTo>
                  <a:lnTo>
                    <a:pt x="16318" y="69743"/>
                  </a:lnTo>
                  <a:lnTo>
                    <a:pt x="15968" y="69475"/>
                  </a:lnTo>
                  <a:lnTo>
                    <a:pt x="15638" y="69186"/>
                  </a:lnTo>
                  <a:lnTo>
                    <a:pt x="15288" y="68857"/>
                  </a:lnTo>
                  <a:lnTo>
                    <a:pt x="14938" y="68527"/>
                  </a:lnTo>
                  <a:lnTo>
                    <a:pt x="14258" y="67826"/>
                  </a:lnTo>
                  <a:lnTo>
                    <a:pt x="13578" y="67064"/>
                  </a:lnTo>
                  <a:lnTo>
                    <a:pt x="12898" y="66219"/>
                  </a:lnTo>
                  <a:lnTo>
                    <a:pt x="12218" y="65313"/>
                  </a:lnTo>
                  <a:lnTo>
                    <a:pt x="11559" y="64344"/>
                  </a:lnTo>
                  <a:lnTo>
                    <a:pt x="10879" y="63294"/>
                  </a:lnTo>
                  <a:lnTo>
                    <a:pt x="10220" y="62181"/>
                  </a:lnTo>
                  <a:lnTo>
                    <a:pt x="9560" y="61007"/>
                  </a:lnTo>
                  <a:lnTo>
                    <a:pt x="8901" y="59771"/>
                  </a:lnTo>
                  <a:lnTo>
                    <a:pt x="8242" y="58473"/>
                  </a:lnTo>
                  <a:lnTo>
                    <a:pt x="7582" y="57092"/>
                  </a:lnTo>
                  <a:lnTo>
                    <a:pt x="6944" y="55650"/>
                  </a:lnTo>
                  <a:lnTo>
                    <a:pt x="6305" y="54146"/>
                  </a:lnTo>
                  <a:lnTo>
                    <a:pt x="5666" y="52580"/>
                  </a:lnTo>
                  <a:lnTo>
                    <a:pt x="5028" y="50932"/>
                  </a:lnTo>
                  <a:lnTo>
                    <a:pt x="4389" y="49242"/>
                  </a:lnTo>
                  <a:lnTo>
                    <a:pt x="3771" y="47470"/>
                  </a:lnTo>
                  <a:lnTo>
                    <a:pt x="3132" y="45637"/>
                  </a:lnTo>
                  <a:lnTo>
                    <a:pt x="2514" y="43720"/>
                  </a:lnTo>
                  <a:lnTo>
                    <a:pt x="1896" y="41763"/>
                  </a:lnTo>
                  <a:lnTo>
                    <a:pt x="1298" y="39723"/>
                  </a:lnTo>
                  <a:lnTo>
                    <a:pt x="680" y="37622"/>
                  </a:lnTo>
                  <a:lnTo>
                    <a:pt x="0" y="37807"/>
                  </a:lnTo>
                  <a:lnTo>
                    <a:pt x="618" y="39950"/>
                  </a:lnTo>
                  <a:lnTo>
                    <a:pt x="1237" y="42010"/>
                  </a:lnTo>
                  <a:lnTo>
                    <a:pt x="1875" y="44009"/>
                  </a:lnTo>
                  <a:lnTo>
                    <a:pt x="2514" y="45946"/>
                  </a:lnTo>
                  <a:lnTo>
                    <a:pt x="3132" y="47800"/>
                  </a:lnTo>
                  <a:lnTo>
                    <a:pt x="3791" y="49592"/>
                  </a:lnTo>
                  <a:lnTo>
                    <a:pt x="4430" y="51323"/>
                  </a:lnTo>
                  <a:lnTo>
                    <a:pt x="5089" y="52992"/>
                  </a:lnTo>
                  <a:lnTo>
                    <a:pt x="5728" y="54578"/>
                  </a:lnTo>
                  <a:lnTo>
                    <a:pt x="6387" y="56124"/>
                  </a:lnTo>
                  <a:lnTo>
                    <a:pt x="7067" y="57587"/>
                  </a:lnTo>
                  <a:lnTo>
                    <a:pt x="7727" y="58967"/>
                  </a:lnTo>
                  <a:lnTo>
                    <a:pt x="8407" y="60306"/>
                  </a:lnTo>
                  <a:lnTo>
                    <a:pt x="9086" y="61563"/>
                  </a:lnTo>
                  <a:lnTo>
                    <a:pt x="9766" y="62758"/>
                  </a:lnTo>
                  <a:lnTo>
                    <a:pt x="10446" y="63871"/>
                  </a:lnTo>
                  <a:lnTo>
                    <a:pt x="11126" y="64921"/>
                  </a:lnTo>
                  <a:lnTo>
                    <a:pt x="11827" y="65910"/>
                  </a:lnTo>
                  <a:lnTo>
                    <a:pt x="12527" y="66838"/>
                  </a:lnTo>
                  <a:lnTo>
                    <a:pt x="13228" y="67682"/>
                  </a:lnTo>
                  <a:lnTo>
                    <a:pt x="13928" y="68465"/>
                  </a:lnTo>
                  <a:lnTo>
                    <a:pt x="14299" y="68836"/>
                  </a:lnTo>
                  <a:lnTo>
                    <a:pt x="14649" y="69186"/>
                  </a:lnTo>
                  <a:lnTo>
                    <a:pt x="15000" y="69516"/>
                  </a:lnTo>
                  <a:lnTo>
                    <a:pt x="15371" y="69846"/>
                  </a:lnTo>
                  <a:lnTo>
                    <a:pt x="15721" y="70134"/>
                  </a:lnTo>
                  <a:lnTo>
                    <a:pt x="16071" y="70423"/>
                  </a:lnTo>
                  <a:lnTo>
                    <a:pt x="16442" y="70690"/>
                  </a:lnTo>
                  <a:lnTo>
                    <a:pt x="16813" y="70938"/>
                  </a:lnTo>
                  <a:lnTo>
                    <a:pt x="17163" y="71164"/>
                  </a:lnTo>
                  <a:lnTo>
                    <a:pt x="17534" y="71370"/>
                  </a:lnTo>
                  <a:lnTo>
                    <a:pt x="17884" y="71576"/>
                  </a:lnTo>
                  <a:lnTo>
                    <a:pt x="18255" y="71762"/>
                  </a:lnTo>
                  <a:lnTo>
                    <a:pt x="18626" y="71927"/>
                  </a:lnTo>
                  <a:lnTo>
                    <a:pt x="18997" y="72071"/>
                  </a:lnTo>
                  <a:lnTo>
                    <a:pt x="19368" y="72194"/>
                  </a:lnTo>
                  <a:lnTo>
                    <a:pt x="19738" y="72297"/>
                  </a:lnTo>
                  <a:lnTo>
                    <a:pt x="20109" y="72400"/>
                  </a:lnTo>
                  <a:lnTo>
                    <a:pt x="20480" y="72483"/>
                  </a:lnTo>
                  <a:lnTo>
                    <a:pt x="20851" y="72524"/>
                  </a:lnTo>
                  <a:lnTo>
                    <a:pt x="21222" y="72586"/>
                  </a:lnTo>
                  <a:lnTo>
                    <a:pt x="21593" y="72606"/>
                  </a:lnTo>
                  <a:lnTo>
                    <a:pt x="22170" y="72606"/>
                  </a:lnTo>
                  <a:lnTo>
                    <a:pt x="22561" y="72586"/>
                  </a:lnTo>
                  <a:lnTo>
                    <a:pt x="22953" y="72545"/>
                  </a:lnTo>
                  <a:lnTo>
                    <a:pt x="23344" y="72503"/>
                  </a:lnTo>
                  <a:lnTo>
                    <a:pt x="23736" y="72421"/>
                  </a:lnTo>
                  <a:lnTo>
                    <a:pt x="24127" y="72339"/>
                  </a:lnTo>
                  <a:lnTo>
                    <a:pt x="24498" y="72236"/>
                  </a:lnTo>
                  <a:lnTo>
                    <a:pt x="24889" y="72112"/>
                  </a:lnTo>
                  <a:lnTo>
                    <a:pt x="25281" y="71968"/>
                  </a:lnTo>
                  <a:lnTo>
                    <a:pt x="25672" y="71803"/>
                  </a:lnTo>
                  <a:lnTo>
                    <a:pt x="26064" y="71618"/>
                  </a:lnTo>
                  <a:lnTo>
                    <a:pt x="26455" y="71432"/>
                  </a:lnTo>
                  <a:lnTo>
                    <a:pt x="26847" y="71226"/>
                  </a:lnTo>
                  <a:lnTo>
                    <a:pt x="27238" y="70979"/>
                  </a:lnTo>
                  <a:lnTo>
                    <a:pt x="27630" y="70732"/>
                  </a:lnTo>
                  <a:lnTo>
                    <a:pt x="28021" y="70464"/>
                  </a:lnTo>
                  <a:lnTo>
                    <a:pt x="28433" y="70196"/>
                  </a:lnTo>
                  <a:lnTo>
                    <a:pt x="28825" y="69887"/>
                  </a:lnTo>
                  <a:lnTo>
                    <a:pt x="29216" y="69578"/>
                  </a:lnTo>
                  <a:lnTo>
                    <a:pt x="29608" y="69228"/>
                  </a:lnTo>
                  <a:lnTo>
                    <a:pt x="29999" y="68877"/>
                  </a:lnTo>
                  <a:lnTo>
                    <a:pt x="30803" y="68115"/>
                  </a:lnTo>
                  <a:lnTo>
                    <a:pt x="31585" y="67291"/>
                  </a:lnTo>
                  <a:lnTo>
                    <a:pt x="32389" y="66384"/>
                  </a:lnTo>
                  <a:lnTo>
                    <a:pt x="33172" y="65416"/>
                  </a:lnTo>
                  <a:lnTo>
                    <a:pt x="33975" y="64386"/>
                  </a:lnTo>
                  <a:lnTo>
                    <a:pt x="34779" y="63273"/>
                  </a:lnTo>
                  <a:lnTo>
                    <a:pt x="35583" y="62099"/>
                  </a:lnTo>
                  <a:lnTo>
                    <a:pt x="36386" y="60842"/>
                  </a:lnTo>
                  <a:lnTo>
                    <a:pt x="37190" y="59523"/>
                  </a:lnTo>
                  <a:lnTo>
                    <a:pt x="37993" y="58143"/>
                  </a:lnTo>
                  <a:lnTo>
                    <a:pt x="38797" y="56680"/>
                  </a:lnTo>
                  <a:lnTo>
                    <a:pt x="39621" y="55155"/>
                  </a:lnTo>
                  <a:lnTo>
                    <a:pt x="40424" y="53569"/>
                  </a:lnTo>
                  <a:lnTo>
                    <a:pt x="41228" y="51900"/>
                  </a:lnTo>
                  <a:lnTo>
                    <a:pt x="42052" y="50169"/>
                  </a:lnTo>
                  <a:lnTo>
                    <a:pt x="42856" y="48356"/>
                  </a:lnTo>
                  <a:lnTo>
                    <a:pt x="43659" y="46481"/>
                  </a:lnTo>
                  <a:lnTo>
                    <a:pt x="44483" y="44545"/>
                  </a:lnTo>
                  <a:lnTo>
                    <a:pt x="45307" y="42546"/>
                  </a:lnTo>
                  <a:lnTo>
                    <a:pt x="46111" y="40465"/>
                  </a:lnTo>
                  <a:lnTo>
                    <a:pt x="46935" y="38302"/>
                  </a:lnTo>
                  <a:lnTo>
                    <a:pt x="47759" y="36097"/>
                  </a:lnTo>
                  <a:lnTo>
                    <a:pt x="48357" y="34428"/>
                  </a:lnTo>
                  <a:lnTo>
                    <a:pt x="48934" y="32759"/>
                  </a:lnTo>
                  <a:lnTo>
                    <a:pt x="50067" y="29442"/>
                  </a:lnTo>
                  <a:lnTo>
                    <a:pt x="51138" y="26187"/>
                  </a:lnTo>
                  <a:lnTo>
                    <a:pt x="52148" y="22993"/>
                  </a:lnTo>
                  <a:lnTo>
                    <a:pt x="53075" y="19903"/>
                  </a:lnTo>
                  <a:lnTo>
                    <a:pt x="53961" y="16957"/>
                  </a:lnTo>
                  <a:lnTo>
                    <a:pt x="54764" y="14134"/>
                  </a:lnTo>
                  <a:lnTo>
                    <a:pt x="55486" y="11517"/>
                  </a:lnTo>
                  <a:lnTo>
                    <a:pt x="56145" y="9107"/>
                  </a:lnTo>
                  <a:lnTo>
                    <a:pt x="56722" y="6902"/>
                  </a:lnTo>
                  <a:lnTo>
                    <a:pt x="57628" y="3338"/>
                  </a:lnTo>
                  <a:lnTo>
                    <a:pt x="58205" y="1010"/>
                  </a:lnTo>
                  <a:lnTo>
                    <a:pt x="58391" y="144"/>
                  </a:lnTo>
                  <a:lnTo>
                    <a:pt x="57711"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45"/>
            <p:cNvSpPr/>
            <p:nvPr/>
          </p:nvSpPr>
          <p:spPr>
            <a:xfrm>
              <a:off x="1298675" y="1045400"/>
              <a:ext cx="1785325" cy="1815700"/>
            </a:xfrm>
            <a:custGeom>
              <a:avLst/>
              <a:gdLst/>
              <a:ahLst/>
              <a:cxnLst/>
              <a:rect l="l" t="t" r="r" b="b"/>
              <a:pathLst>
                <a:path w="71413" h="72628" extrusionOk="0">
                  <a:moveTo>
                    <a:pt x="70732" y="1"/>
                  </a:moveTo>
                  <a:lnTo>
                    <a:pt x="70485" y="866"/>
                  </a:lnTo>
                  <a:lnTo>
                    <a:pt x="69805" y="3174"/>
                  </a:lnTo>
                  <a:lnTo>
                    <a:pt x="69290" y="4801"/>
                  </a:lnTo>
                  <a:lnTo>
                    <a:pt x="68693" y="6717"/>
                  </a:lnTo>
                  <a:lnTo>
                    <a:pt x="67992" y="8901"/>
                  </a:lnTo>
                  <a:lnTo>
                    <a:pt x="67189" y="11312"/>
                  </a:lnTo>
                  <a:lnTo>
                    <a:pt x="66303" y="13929"/>
                  </a:lnTo>
                  <a:lnTo>
                    <a:pt x="65314" y="16710"/>
                  </a:lnTo>
                  <a:lnTo>
                    <a:pt x="64242" y="19656"/>
                  </a:lnTo>
                  <a:lnTo>
                    <a:pt x="63109" y="22726"/>
                  </a:lnTo>
                  <a:lnTo>
                    <a:pt x="61873" y="25899"/>
                  </a:lnTo>
                  <a:lnTo>
                    <a:pt x="60575" y="29155"/>
                  </a:lnTo>
                  <a:lnTo>
                    <a:pt x="59895" y="30803"/>
                  </a:lnTo>
                  <a:lnTo>
                    <a:pt x="59194" y="32451"/>
                  </a:lnTo>
                  <a:lnTo>
                    <a:pt x="58494" y="34120"/>
                  </a:lnTo>
                  <a:lnTo>
                    <a:pt x="57752" y="35768"/>
                  </a:lnTo>
                  <a:lnTo>
                    <a:pt x="56784" y="37932"/>
                  </a:lnTo>
                  <a:lnTo>
                    <a:pt x="55795" y="40033"/>
                  </a:lnTo>
                  <a:lnTo>
                    <a:pt x="54827" y="42052"/>
                  </a:lnTo>
                  <a:lnTo>
                    <a:pt x="53858" y="44010"/>
                  </a:lnTo>
                  <a:lnTo>
                    <a:pt x="52869" y="45926"/>
                  </a:lnTo>
                  <a:lnTo>
                    <a:pt x="51901" y="47759"/>
                  </a:lnTo>
                  <a:lnTo>
                    <a:pt x="50912" y="49531"/>
                  </a:lnTo>
                  <a:lnTo>
                    <a:pt x="49944" y="51241"/>
                  </a:lnTo>
                  <a:lnTo>
                    <a:pt x="48975" y="52869"/>
                  </a:lnTo>
                  <a:lnTo>
                    <a:pt x="47986" y="54435"/>
                  </a:lnTo>
                  <a:lnTo>
                    <a:pt x="47018" y="55960"/>
                  </a:lnTo>
                  <a:lnTo>
                    <a:pt x="46049" y="57402"/>
                  </a:lnTo>
                  <a:lnTo>
                    <a:pt x="45081" y="58762"/>
                  </a:lnTo>
                  <a:lnTo>
                    <a:pt x="44113" y="60080"/>
                  </a:lnTo>
                  <a:lnTo>
                    <a:pt x="43144" y="61316"/>
                  </a:lnTo>
                  <a:lnTo>
                    <a:pt x="42176" y="62491"/>
                  </a:lnTo>
                  <a:lnTo>
                    <a:pt x="41208" y="63603"/>
                  </a:lnTo>
                  <a:lnTo>
                    <a:pt x="40260" y="64634"/>
                  </a:lnTo>
                  <a:lnTo>
                    <a:pt x="39292" y="65602"/>
                  </a:lnTo>
                  <a:lnTo>
                    <a:pt x="38344" y="66509"/>
                  </a:lnTo>
                  <a:lnTo>
                    <a:pt x="37870" y="66941"/>
                  </a:lnTo>
                  <a:lnTo>
                    <a:pt x="37396" y="67353"/>
                  </a:lnTo>
                  <a:lnTo>
                    <a:pt x="36922" y="67745"/>
                  </a:lnTo>
                  <a:lnTo>
                    <a:pt x="36448" y="68116"/>
                  </a:lnTo>
                  <a:lnTo>
                    <a:pt x="35974" y="68466"/>
                  </a:lnTo>
                  <a:lnTo>
                    <a:pt x="35500" y="68816"/>
                  </a:lnTo>
                  <a:lnTo>
                    <a:pt x="35027" y="69125"/>
                  </a:lnTo>
                  <a:lnTo>
                    <a:pt x="34553" y="69434"/>
                  </a:lnTo>
                  <a:lnTo>
                    <a:pt x="34079" y="69723"/>
                  </a:lnTo>
                  <a:lnTo>
                    <a:pt x="33626" y="69990"/>
                  </a:lnTo>
                  <a:lnTo>
                    <a:pt x="33152" y="70238"/>
                  </a:lnTo>
                  <a:lnTo>
                    <a:pt x="32678" y="70485"/>
                  </a:lnTo>
                  <a:lnTo>
                    <a:pt x="32224" y="70691"/>
                  </a:lnTo>
                  <a:lnTo>
                    <a:pt x="31751" y="70897"/>
                  </a:lnTo>
                  <a:lnTo>
                    <a:pt x="31297" y="71082"/>
                  </a:lnTo>
                  <a:lnTo>
                    <a:pt x="30844" y="71247"/>
                  </a:lnTo>
                  <a:lnTo>
                    <a:pt x="30370" y="71392"/>
                  </a:lnTo>
                  <a:lnTo>
                    <a:pt x="29917" y="71515"/>
                  </a:lnTo>
                  <a:lnTo>
                    <a:pt x="29464" y="71639"/>
                  </a:lnTo>
                  <a:lnTo>
                    <a:pt x="29010" y="71721"/>
                  </a:lnTo>
                  <a:lnTo>
                    <a:pt x="28557" y="71804"/>
                  </a:lnTo>
                  <a:lnTo>
                    <a:pt x="28104" y="71865"/>
                  </a:lnTo>
                  <a:lnTo>
                    <a:pt x="27651" y="71907"/>
                  </a:lnTo>
                  <a:lnTo>
                    <a:pt x="27197" y="71927"/>
                  </a:lnTo>
                  <a:lnTo>
                    <a:pt x="26744" y="71927"/>
                  </a:lnTo>
                  <a:lnTo>
                    <a:pt x="26291" y="71907"/>
                  </a:lnTo>
                  <a:lnTo>
                    <a:pt x="25858" y="71886"/>
                  </a:lnTo>
                  <a:lnTo>
                    <a:pt x="25405" y="71845"/>
                  </a:lnTo>
                  <a:lnTo>
                    <a:pt x="24951" y="71783"/>
                  </a:lnTo>
                  <a:lnTo>
                    <a:pt x="24519" y="71701"/>
                  </a:lnTo>
                  <a:lnTo>
                    <a:pt x="24086" y="71598"/>
                  </a:lnTo>
                  <a:lnTo>
                    <a:pt x="23633" y="71474"/>
                  </a:lnTo>
                  <a:lnTo>
                    <a:pt x="23200" y="71350"/>
                  </a:lnTo>
                  <a:lnTo>
                    <a:pt x="22747" y="71206"/>
                  </a:lnTo>
                  <a:lnTo>
                    <a:pt x="22314" y="71021"/>
                  </a:lnTo>
                  <a:lnTo>
                    <a:pt x="21882" y="70835"/>
                  </a:lnTo>
                  <a:lnTo>
                    <a:pt x="21449" y="70650"/>
                  </a:lnTo>
                  <a:lnTo>
                    <a:pt x="21016" y="70423"/>
                  </a:lnTo>
                  <a:lnTo>
                    <a:pt x="20584" y="70176"/>
                  </a:lnTo>
                  <a:lnTo>
                    <a:pt x="20151" y="69929"/>
                  </a:lnTo>
                  <a:lnTo>
                    <a:pt x="19718" y="69661"/>
                  </a:lnTo>
                  <a:lnTo>
                    <a:pt x="19285" y="69372"/>
                  </a:lnTo>
                  <a:lnTo>
                    <a:pt x="18853" y="69063"/>
                  </a:lnTo>
                  <a:lnTo>
                    <a:pt x="18420" y="68734"/>
                  </a:lnTo>
                  <a:lnTo>
                    <a:pt x="17987" y="68404"/>
                  </a:lnTo>
                  <a:lnTo>
                    <a:pt x="17555" y="68054"/>
                  </a:lnTo>
                  <a:lnTo>
                    <a:pt x="17143" y="67662"/>
                  </a:lnTo>
                  <a:lnTo>
                    <a:pt x="16710" y="67271"/>
                  </a:lnTo>
                  <a:lnTo>
                    <a:pt x="16298" y="66879"/>
                  </a:lnTo>
                  <a:lnTo>
                    <a:pt x="15865" y="66447"/>
                  </a:lnTo>
                  <a:lnTo>
                    <a:pt x="15453" y="65993"/>
                  </a:lnTo>
                  <a:lnTo>
                    <a:pt x="15021" y="65540"/>
                  </a:lnTo>
                  <a:lnTo>
                    <a:pt x="14196" y="64572"/>
                  </a:lnTo>
                  <a:lnTo>
                    <a:pt x="13352" y="63542"/>
                  </a:lnTo>
                  <a:lnTo>
                    <a:pt x="12528" y="62429"/>
                  </a:lnTo>
                  <a:lnTo>
                    <a:pt x="11703" y="61255"/>
                  </a:lnTo>
                  <a:lnTo>
                    <a:pt x="10879" y="59998"/>
                  </a:lnTo>
                  <a:lnTo>
                    <a:pt x="10055" y="58679"/>
                  </a:lnTo>
                  <a:lnTo>
                    <a:pt x="9252" y="57299"/>
                  </a:lnTo>
                  <a:lnTo>
                    <a:pt x="8448" y="55857"/>
                  </a:lnTo>
                  <a:lnTo>
                    <a:pt x="7645" y="54332"/>
                  </a:lnTo>
                  <a:lnTo>
                    <a:pt x="6841" y="52745"/>
                  </a:lnTo>
                  <a:lnTo>
                    <a:pt x="6058" y="51097"/>
                  </a:lnTo>
                  <a:lnTo>
                    <a:pt x="5275" y="49387"/>
                  </a:lnTo>
                  <a:lnTo>
                    <a:pt x="4492" y="47595"/>
                  </a:lnTo>
                  <a:lnTo>
                    <a:pt x="3709" y="45740"/>
                  </a:lnTo>
                  <a:lnTo>
                    <a:pt x="2947" y="43804"/>
                  </a:lnTo>
                  <a:lnTo>
                    <a:pt x="2185" y="41805"/>
                  </a:lnTo>
                  <a:lnTo>
                    <a:pt x="1422" y="39745"/>
                  </a:lnTo>
                  <a:lnTo>
                    <a:pt x="660" y="37623"/>
                  </a:lnTo>
                  <a:lnTo>
                    <a:pt x="1" y="37849"/>
                  </a:lnTo>
                  <a:lnTo>
                    <a:pt x="742" y="39992"/>
                  </a:lnTo>
                  <a:lnTo>
                    <a:pt x="1505" y="42052"/>
                  </a:lnTo>
                  <a:lnTo>
                    <a:pt x="2288" y="44051"/>
                  </a:lnTo>
                  <a:lnTo>
                    <a:pt x="3050" y="45988"/>
                  </a:lnTo>
                  <a:lnTo>
                    <a:pt x="3833" y="47842"/>
                  </a:lnTo>
                  <a:lnTo>
                    <a:pt x="4616" y="49634"/>
                  </a:lnTo>
                  <a:lnTo>
                    <a:pt x="5419" y="51365"/>
                  </a:lnTo>
                  <a:lnTo>
                    <a:pt x="6202" y="53034"/>
                  </a:lnTo>
                  <a:lnTo>
                    <a:pt x="7006" y="54620"/>
                  </a:lnTo>
                  <a:lnTo>
                    <a:pt x="7809" y="56145"/>
                  </a:lnTo>
                  <a:lnTo>
                    <a:pt x="8633" y="57608"/>
                  </a:lnTo>
                  <a:lnTo>
                    <a:pt x="9458" y="59009"/>
                  </a:lnTo>
                  <a:lnTo>
                    <a:pt x="10261" y="60327"/>
                  </a:lnTo>
                  <a:lnTo>
                    <a:pt x="11106" y="61584"/>
                  </a:lnTo>
                  <a:lnTo>
                    <a:pt x="11930" y="62779"/>
                  </a:lnTo>
                  <a:lnTo>
                    <a:pt x="12775" y="63892"/>
                  </a:lnTo>
                  <a:lnTo>
                    <a:pt x="13620" y="64963"/>
                  </a:lnTo>
                  <a:lnTo>
                    <a:pt x="14464" y="65952"/>
                  </a:lnTo>
                  <a:lnTo>
                    <a:pt x="14897" y="66405"/>
                  </a:lnTo>
                  <a:lnTo>
                    <a:pt x="15309" y="66859"/>
                  </a:lnTo>
                  <a:lnTo>
                    <a:pt x="15742" y="67291"/>
                  </a:lnTo>
                  <a:lnTo>
                    <a:pt x="16174" y="67724"/>
                  </a:lnTo>
                  <a:lnTo>
                    <a:pt x="16607" y="68116"/>
                  </a:lnTo>
                  <a:lnTo>
                    <a:pt x="17040" y="68507"/>
                  </a:lnTo>
                  <a:lnTo>
                    <a:pt x="17472" y="68857"/>
                  </a:lnTo>
                  <a:lnTo>
                    <a:pt x="17905" y="69208"/>
                  </a:lnTo>
                  <a:lnTo>
                    <a:pt x="18338" y="69558"/>
                  </a:lnTo>
                  <a:lnTo>
                    <a:pt x="18770" y="69867"/>
                  </a:lnTo>
                  <a:lnTo>
                    <a:pt x="19224" y="70155"/>
                  </a:lnTo>
                  <a:lnTo>
                    <a:pt x="19656" y="70444"/>
                  </a:lnTo>
                  <a:lnTo>
                    <a:pt x="20089" y="70712"/>
                  </a:lnTo>
                  <a:lnTo>
                    <a:pt x="20542" y="70959"/>
                  </a:lnTo>
                  <a:lnTo>
                    <a:pt x="20975" y="71185"/>
                  </a:lnTo>
                  <a:lnTo>
                    <a:pt x="21428" y="71412"/>
                  </a:lnTo>
                  <a:lnTo>
                    <a:pt x="21861" y="71598"/>
                  </a:lnTo>
                  <a:lnTo>
                    <a:pt x="22314" y="71783"/>
                  </a:lnTo>
                  <a:lnTo>
                    <a:pt x="22767" y="71948"/>
                  </a:lnTo>
                  <a:lnTo>
                    <a:pt x="23200" y="72092"/>
                  </a:lnTo>
                  <a:lnTo>
                    <a:pt x="23653" y="72216"/>
                  </a:lnTo>
                  <a:lnTo>
                    <a:pt x="24107" y="72319"/>
                  </a:lnTo>
                  <a:lnTo>
                    <a:pt x="24560" y="72422"/>
                  </a:lnTo>
                  <a:lnTo>
                    <a:pt x="25013" y="72504"/>
                  </a:lnTo>
                  <a:lnTo>
                    <a:pt x="25467" y="72566"/>
                  </a:lnTo>
                  <a:lnTo>
                    <a:pt x="25920" y="72607"/>
                  </a:lnTo>
                  <a:lnTo>
                    <a:pt x="26373" y="72628"/>
                  </a:lnTo>
                  <a:lnTo>
                    <a:pt x="27218" y="72628"/>
                  </a:lnTo>
                  <a:lnTo>
                    <a:pt x="27692" y="72607"/>
                  </a:lnTo>
                  <a:lnTo>
                    <a:pt x="28145" y="72566"/>
                  </a:lnTo>
                  <a:lnTo>
                    <a:pt x="28619" y="72504"/>
                  </a:lnTo>
                  <a:lnTo>
                    <a:pt x="29093" y="72422"/>
                  </a:lnTo>
                  <a:lnTo>
                    <a:pt x="29567" y="72339"/>
                  </a:lnTo>
                  <a:lnTo>
                    <a:pt x="30041" y="72216"/>
                  </a:lnTo>
                  <a:lnTo>
                    <a:pt x="30514" y="72092"/>
                  </a:lnTo>
                  <a:lnTo>
                    <a:pt x="30988" y="71948"/>
                  </a:lnTo>
                  <a:lnTo>
                    <a:pt x="31462" y="71783"/>
                  </a:lnTo>
                  <a:lnTo>
                    <a:pt x="31957" y="71598"/>
                  </a:lnTo>
                  <a:lnTo>
                    <a:pt x="32431" y="71412"/>
                  </a:lnTo>
                  <a:lnTo>
                    <a:pt x="32904" y="71185"/>
                  </a:lnTo>
                  <a:lnTo>
                    <a:pt x="33378" y="70959"/>
                  </a:lnTo>
                  <a:lnTo>
                    <a:pt x="33852" y="70712"/>
                  </a:lnTo>
                  <a:lnTo>
                    <a:pt x="34347" y="70444"/>
                  </a:lnTo>
                  <a:lnTo>
                    <a:pt x="34821" y="70155"/>
                  </a:lnTo>
                  <a:lnTo>
                    <a:pt x="35294" y="69846"/>
                  </a:lnTo>
                  <a:lnTo>
                    <a:pt x="35789" y="69537"/>
                  </a:lnTo>
                  <a:lnTo>
                    <a:pt x="36263" y="69187"/>
                  </a:lnTo>
                  <a:lnTo>
                    <a:pt x="36737" y="68837"/>
                  </a:lnTo>
                  <a:lnTo>
                    <a:pt x="37231" y="68466"/>
                  </a:lnTo>
                  <a:lnTo>
                    <a:pt x="37705" y="68074"/>
                  </a:lnTo>
                  <a:lnTo>
                    <a:pt x="38200" y="67662"/>
                  </a:lnTo>
                  <a:lnTo>
                    <a:pt x="38673" y="67230"/>
                  </a:lnTo>
                  <a:lnTo>
                    <a:pt x="39168" y="66797"/>
                  </a:lnTo>
                  <a:lnTo>
                    <a:pt x="39642" y="66323"/>
                  </a:lnTo>
                  <a:lnTo>
                    <a:pt x="40610" y="65355"/>
                  </a:lnTo>
                  <a:lnTo>
                    <a:pt x="41599" y="64325"/>
                  </a:lnTo>
                  <a:lnTo>
                    <a:pt x="42567" y="63212"/>
                  </a:lnTo>
                  <a:lnTo>
                    <a:pt x="43556" y="62038"/>
                  </a:lnTo>
                  <a:lnTo>
                    <a:pt x="44525" y="60781"/>
                  </a:lnTo>
                  <a:lnTo>
                    <a:pt x="45514" y="59462"/>
                  </a:lnTo>
                  <a:lnTo>
                    <a:pt x="46482" y="58082"/>
                  </a:lnTo>
                  <a:lnTo>
                    <a:pt x="47471" y="56619"/>
                  </a:lnTo>
                  <a:lnTo>
                    <a:pt x="48460" y="55094"/>
                  </a:lnTo>
                  <a:lnTo>
                    <a:pt x="49449" y="53487"/>
                  </a:lnTo>
                  <a:lnTo>
                    <a:pt x="50438" y="51839"/>
                  </a:lnTo>
                  <a:lnTo>
                    <a:pt x="51427" y="50108"/>
                  </a:lnTo>
                  <a:lnTo>
                    <a:pt x="52416" y="48295"/>
                  </a:lnTo>
                  <a:lnTo>
                    <a:pt x="53426" y="46420"/>
                  </a:lnTo>
                  <a:lnTo>
                    <a:pt x="54414" y="44483"/>
                  </a:lnTo>
                  <a:lnTo>
                    <a:pt x="55403" y="42485"/>
                  </a:lnTo>
                  <a:lnTo>
                    <a:pt x="56413" y="40404"/>
                  </a:lnTo>
                  <a:lnTo>
                    <a:pt x="57402" y="38261"/>
                  </a:lnTo>
                  <a:lnTo>
                    <a:pt x="58391" y="36057"/>
                  </a:lnTo>
                  <a:lnTo>
                    <a:pt x="59133" y="34388"/>
                  </a:lnTo>
                  <a:lnTo>
                    <a:pt x="59854" y="32719"/>
                  </a:lnTo>
                  <a:lnTo>
                    <a:pt x="60554" y="31071"/>
                  </a:lnTo>
                  <a:lnTo>
                    <a:pt x="61234" y="29422"/>
                  </a:lnTo>
                  <a:lnTo>
                    <a:pt x="62532" y="26167"/>
                  </a:lnTo>
                  <a:lnTo>
                    <a:pt x="63768" y="22973"/>
                  </a:lnTo>
                  <a:lnTo>
                    <a:pt x="64922" y="19904"/>
                  </a:lnTo>
                  <a:lnTo>
                    <a:pt x="65973" y="16937"/>
                  </a:lnTo>
                  <a:lnTo>
                    <a:pt x="66962" y="14155"/>
                  </a:lnTo>
                  <a:lnTo>
                    <a:pt x="67848" y="11518"/>
                  </a:lnTo>
                  <a:lnTo>
                    <a:pt x="68651" y="9107"/>
                  </a:lnTo>
                  <a:lnTo>
                    <a:pt x="69373" y="6923"/>
                  </a:lnTo>
                  <a:lnTo>
                    <a:pt x="69970" y="5007"/>
                  </a:lnTo>
                  <a:lnTo>
                    <a:pt x="70485" y="3380"/>
                  </a:lnTo>
                  <a:lnTo>
                    <a:pt x="71165" y="1051"/>
                  </a:lnTo>
                  <a:lnTo>
                    <a:pt x="71412" y="186"/>
                  </a:lnTo>
                  <a:lnTo>
                    <a:pt x="70732"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45"/>
            <p:cNvSpPr/>
            <p:nvPr/>
          </p:nvSpPr>
          <p:spPr>
            <a:xfrm>
              <a:off x="3068525" y="1039225"/>
              <a:ext cx="73675" cy="2365300"/>
            </a:xfrm>
            <a:custGeom>
              <a:avLst/>
              <a:gdLst/>
              <a:ahLst/>
              <a:cxnLst/>
              <a:rect l="l" t="t" r="r" b="b"/>
              <a:pathLst>
                <a:path w="2947" h="94612" extrusionOk="0">
                  <a:moveTo>
                    <a:pt x="0" y="0"/>
                  </a:moveTo>
                  <a:lnTo>
                    <a:pt x="0" y="94611"/>
                  </a:lnTo>
                  <a:lnTo>
                    <a:pt x="2947" y="94611"/>
                  </a:lnTo>
                  <a:lnTo>
                    <a:pt x="2947"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45"/>
            <p:cNvSpPr/>
            <p:nvPr/>
          </p:nvSpPr>
          <p:spPr>
            <a:xfrm>
              <a:off x="3016500" y="1039225"/>
              <a:ext cx="52050" cy="2365300"/>
            </a:xfrm>
            <a:custGeom>
              <a:avLst/>
              <a:gdLst/>
              <a:ahLst/>
              <a:cxnLst/>
              <a:rect l="l" t="t" r="r" b="b"/>
              <a:pathLst>
                <a:path w="2082" h="94612" extrusionOk="0">
                  <a:moveTo>
                    <a:pt x="0" y="0"/>
                  </a:moveTo>
                  <a:lnTo>
                    <a:pt x="0" y="94611"/>
                  </a:lnTo>
                  <a:lnTo>
                    <a:pt x="2081" y="94611"/>
                  </a:lnTo>
                  <a:lnTo>
                    <a:pt x="2081"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45"/>
            <p:cNvSpPr/>
            <p:nvPr/>
          </p:nvSpPr>
          <p:spPr>
            <a:xfrm>
              <a:off x="2380350" y="1039225"/>
              <a:ext cx="73700" cy="2365300"/>
            </a:xfrm>
            <a:custGeom>
              <a:avLst/>
              <a:gdLst/>
              <a:ahLst/>
              <a:cxnLst/>
              <a:rect l="l" t="t" r="r" b="b"/>
              <a:pathLst>
                <a:path w="2948" h="94612" extrusionOk="0">
                  <a:moveTo>
                    <a:pt x="1" y="0"/>
                  </a:moveTo>
                  <a:lnTo>
                    <a:pt x="1" y="94611"/>
                  </a:lnTo>
                  <a:lnTo>
                    <a:pt x="2947" y="94611"/>
                  </a:lnTo>
                  <a:lnTo>
                    <a:pt x="2947"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45"/>
            <p:cNvSpPr/>
            <p:nvPr/>
          </p:nvSpPr>
          <p:spPr>
            <a:xfrm>
              <a:off x="2328350" y="1039225"/>
              <a:ext cx="52025" cy="2365300"/>
            </a:xfrm>
            <a:custGeom>
              <a:avLst/>
              <a:gdLst/>
              <a:ahLst/>
              <a:cxnLst/>
              <a:rect l="l" t="t" r="r" b="b"/>
              <a:pathLst>
                <a:path w="2081" h="94612" extrusionOk="0">
                  <a:moveTo>
                    <a:pt x="0" y="0"/>
                  </a:moveTo>
                  <a:lnTo>
                    <a:pt x="0" y="94611"/>
                  </a:lnTo>
                  <a:lnTo>
                    <a:pt x="2081" y="94611"/>
                  </a:lnTo>
                  <a:lnTo>
                    <a:pt x="2081"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45"/>
            <p:cNvSpPr/>
            <p:nvPr/>
          </p:nvSpPr>
          <p:spPr>
            <a:xfrm>
              <a:off x="2432375" y="1081450"/>
              <a:ext cx="636175" cy="84500"/>
            </a:xfrm>
            <a:custGeom>
              <a:avLst/>
              <a:gdLst/>
              <a:ahLst/>
              <a:cxnLst/>
              <a:rect l="l" t="t" r="r" b="b"/>
              <a:pathLst>
                <a:path w="25447" h="3380" extrusionOk="0">
                  <a:moveTo>
                    <a:pt x="1" y="1"/>
                  </a:moveTo>
                  <a:lnTo>
                    <a:pt x="1" y="3380"/>
                  </a:lnTo>
                  <a:lnTo>
                    <a:pt x="25446" y="3380"/>
                  </a:lnTo>
                  <a:lnTo>
                    <a:pt x="25446"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45"/>
            <p:cNvSpPr/>
            <p:nvPr/>
          </p:nvSpPr>
          <p:spPr>
            <a:xfrm>
              <a:off x="2432375" y="2158000"/>
              <a:ext cx="636175" cy="83975"/>
            </a:xfrm>
            <a:custGeom>
              <a:avLst/>
              <a:gdLst/>
              <a:ahLst/>
              <a:cxnLst/>
              <a:rect l="l" t="t" r="r" b="b"/>
              <a:pathLst>
                <a:path w="25447" h="3359" extrusionOk="0">
                  <a:moveTo>
                    <a:pt x="1" y="0"/>
                  </a:moveTo>
                  <a:lnTo>
                    <a:pt x="1" y="3358"/>
                  </a:lnTo>
                  <a:lnTo>
                    <a:pt x="25446" y="3358"/>
                  </a:lnTo>
                  <a:lnTo>
                    <a:pt x="25446"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45"/>
            <p:cNvSpPr/>
            <p:nvPr/>
          </p:nvSpPr>
          <p:spPr>
            <a:xfrm>
              <a:off x="1287850" y="1980275"/>
              <a:ext cx="37625" cy="1205325"/>
            </a:xfrm>
            <a:custGeom>
              <a:avLst/>
              <a:gdLst/>
              <a:ahLst/>
              <a:cxnLst/>
              <a:rect l="l" t="t" r="r" b="b"/>
              <a:pathLst>
                <a:path w="1505" h="48213" extrusionOk="0">
                  <a:moveTo>
                    <a:pt x="1" y="1"/>
                  </a:moveTo>
                  <a:lnTo>
                    <a:pt x="1" y="48213"/>
                  </a:lnTo>
                  <a:lnTo>
                    <a:pt x="1505" y="48213"/>
                  </a:lnTo>
                  <a:lnTo>
                    <a:pt x="150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45"/>
            <p:cNvSpPr/>
            <p:nvPr/>
          </p:nvSpPr>
          <p:spPr>
            <a:xfrm>
              <a:off x="1261600" y="1980275"/>
              <a:ext cx="26275" cy="1205325"/>
            </a:xfrm>
            <a:custGeom>
              <a:avLst/>
              <a:gdLst/>
              <a:ahLst/>
              <a:cxnLst/>
              <a:rect l="l" t="t" r="r" b="b"/>
              <a:pathLst>
                <a:path w="1051" h="48213" extrusionOk="0">
                  <a:moveTo>
                    <a:pt x="0" y="1"/>
                  </a:moveTo>
                  <a:lnTo>
                    <a:pt x="0" y="48213"/>
                  </a:lnTo>
                  <a:lnTo>
                    <a:pt x="1051" y="48213"/>
                  </a:lnTo>
                  <a:lnTo>
                    <a:pt x="1051"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45"/>
            <p:cNvSpPr/>
            <p:nvPr/>
          </p:nvSpPr>
          <p:spPr>
            <a:xfrm>
              <a:off x="937600" y="1980275"/>
              <a:ext cx="37625" cy="1205325"/>
            </a:xfrm>
            <a:custGeom>
              <a:avLst/>
              <a:gdLst/>
              <a:ahLst/>
              <a:cxnLst/>
              <a:rect l="l" t="t" r="r" b="b"/>
              <a:pathLst>
                <a:path w="1505" h="48213" extrusionOk="0">
                  <a:moveTo>
                    <a:pt x="1" y="1"/>
                  </a:moveTo>
                  <a:lnTo>
                    <a:pt x="1" y="48213"/>
                  </a:lnTo>
                  <a:lnTo>
                    <a:pt x="1505" y="48213"/>
                  </a:lnTo>
                  <a:lnTo>
                    <a:pt x="1505"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45"/>
            <p:cNvSpPr/>
            <p:nvPr/>
          </p:nvSpPr>
          <p:spPr>
            <a:xfrm>
              <a:off x="910825" y="1980275"/>
              <a:ext cx="26800" cy="1205325"/>
            </a:xfrm>
            <a:custGeom>
              <a:avLst/>
              <a:gdLst/>
              <a:ahLst/>
              <a:cxnLst/>
              <a:rect l="l" t="t" r="r" b="b"/>
              <a:pathLst>
                <a:path w="1072" h="48213" extrusionOk="0">
                  <a:moveTo>
                    <a:pt x="0" y="1"/>
                  </a:moveTo>
                  <a:lnTo>
                    <a:pt x="0" y="48213"/>
                  </a:lnTo>
                  <a:lnTo>
                    <a:pt x="1072" y="48213"/>
                  </a:lnTo>
                  <a:lnTo>
                    <a:pt x="1072" y="1"/>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45"/>
            <p:cNvSpPr/>
            <p:nvPr/>
          </p:nvSpPr>
          <p:spPr>
            <a:xfrm>
              <a:off x="963875" y="2001925"/>
              <a:ext cx="324000" cy="42775"/>
            </a:xfrm>
            <a:custGeom>
              <a:avLst/>
              <a:gdLst/>
              <a:ahLst/>
              <a:cxnLst/>
              <a:rect l="l" t="t" r="r" b="b"/>
              <a:pathLst>
                <a:path w="12960" h="1711" extrusionOk="0">
                  <a:moveTo>
                    <a:pt x="0" y="0"/>
                  </a:moveTo>
                  <a:lnTo>
                    <a:pt x="0" y="1710"/>
                  </a:lnTo>
                  <a:lnTo>
                    <a:pt x="12960" y="1710"/>
                  </a:lnTo>
                  <a:lnTo>
                    <a:pt x="12960"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45"/>
            <p:cNvSpPr/>
            <p:nvPr/>
          </p:nvSpPr>
          <p:spPr>
            <a:xfrm>
              <a:off x="963875" y="2549975"/>
              <a:ext cx="324000" cy="43275"/>
            </a:xfrm>
            <a:custGeom>
              <a:avLst/>
              <a:gdLst/>
              <a:ahLst/>
              <a:cxnLst/>
              <a:rect l="l" t="t" r="r" b="b"/>
              <a:pathLst>
                <a:path w="12960" h="1731" extrusionOk="0">
                  <a:moveTo>
                    <a:pt x="0" y="0"/>
                  </a:moveTo>
                  <a:lnTo>
                    <a:pt x="0" y="1731"/>
                  </a:lnTo>
                  <a:lnTo>
                    <a:pt x="12960" y="1731"/>
                  </a:lnTo>
                  <a:lnTo>
                    <a:pt x="12960" y="0"/>
                  </a:lnTo>
                  <a:close/>
                </a:path>
              </a:pathLst>
            </a:custGeom>
            <a:gradFill>
              <a:gsLst>
                <a:gs pos="0">
                  <a:schemeClr val="lt1"/>
                </a:gs>
                <a:gs pos="100000">
                  <a:schemeClr val="l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76" name="Google Shape;2776;p45"/>
          <p:cNvSpPr/>
          <p:nvPr/>
        </p:nvSpPr>
        <p:spPr>
          <a:xfrm>
            <a:off x="6678175" y="4124775"/>
            <a:ext cx="497037" cy="85686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45"/>
          <p:cNvSpPr/>
          <p:nvPr/>
        </p:nvSpPr>
        <p:spPr>
          <a:xfrm>
            <a:off x="6982975" y="3972375"/>
            <a:ext cx="497037" cy="856861"/>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45"/>
          <p:cNvSpPr/>
          <p:nvPr/>
        </p:nvSpPr>
        <p:spPr>
          <a:xfrm>
            <a:off x="8202175" y="3896176"/>
            <a:ext cx="585443" cy="1009267"/>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45"/>
          <p:cNvSpPr/>
          <p:nvPr/>
        </p:nvSpPr>
        <p:spPr>
          <a:xfrm>
            <a:off x="8506975" y="3743776"/>
            <a:ext cx="585443" cy="1009267"/>
          </a:xfrm>
          <a:custGeom>
            <a:avLst/>
            <a:gdLst/>
            <a:ahLst/>
            <a:cxnLst/>
            <a:rect l="l" t="t" r="r" b="b"/>
            <a:pathLst>
              <a:path w="18351" h="31636" extrusionOk="0">
                <a:moveTo>
                  <a:pt x="9176" y="0"/>
                </a:moveTo>
                <a:lnTo>
                  <a:pt x="9032" y="502"/>
                </a:lnTo>
                <a:lnTo>
                  <a:pt x="8865" y="980"/>
                </a:lnTo>
                <a:lnTo>
                  <a:pt x="8650" y="1434"/>
                </a:lnTo>
                <a:lnTo>
                  <a:pt x="8387" y="1888"/>
                </a:lnTo>
                <a:lnTo>
                  <a:pt x="8124" y="2318"/>
                </a:lnTo>
                <a:lnTo>
                  <a:pt x="7814" y="2724"/>
                </a:lnTo>
                <a:lnTo>
                  <a:pt x="7479" y="3131"/>
                </a:lnTo>
                <a:lnTo>
                  <a:pt x="7121" y="3489"/>
                </a:lnTo>
                <a:lnTo>
                  <a:pt x="6738" y="3847"/>
                </a:lnTo>
                <a:lnTo>
                  <a:pt x="6356" y="4158"/>
                </a:lnTo>
                <a:lnTo>
                  <a:pt x="5926" y="4469"/>
                </a:lnTo>
                <a:lnTo>
                  <a:pt x="5496" y="4731"/>
                </a:lnTo>
                <a:lnTo>
                  <a:pt x="5042" y="4970"/>
                </a:lnTo>
                <a:lnTo>
                  <a:pt x="4564" y="5162"/>
                </a:lnTo>
                <a:lnTo>
                  <a:pt x="4086" y="5353"/>
                </a:lnTo>
                <a:lnTo>
                  <a:pt x="3584" y="5472"/>
                </a:lnTo>
                <a:lnTo>
                  <a:pt x="4062" y="5592"/>
                </a:lnTo>
                <a:lnTo>
                  <a:pt x="4516" y="5663"/>
                </a:lnTo>
                <a:lnTo>
                  <a:pt x="4970" y="5711"/>
                </a:lnTo>
                <a:lnTo>
                  <a:pt x="5448" y="5711"/>
                </a:lnTo>
                <a:lnTo>
                  <a:pt x="5926" y="5687"/>
                </a:lnTo>
                <a:lnTo>
                  <a:pt x="6380" y="5639"/>
                </a:lnTo>
                <a:lnTo>
                  <a:pt x="6858" y="5544"/>
                </a:lnTo>
                <a:lnTo>
                  <a:pt x="7312" y="5424"/>
                </a:lnTo>
                <a:lnTo>
                  <a:pt x="7121" y="5687"/>
                </a:lnTo>
                <a:lnTo>
                  <a:pt x="6930" y="5974"/>
                </a:lnTo>
                <a:lnTo>
                  <a:pt x="6738" y="6213"/>
                </a:lnTo>
                <a:lnTo>
                  <a:pt x="6523" y="6476"/>
                </a:lnTo>
                <a:lnTo>
                  <a:pt x="6284" y="6715"/>
                </a:lnTo>
                <a:lnTo>
                  <a:pt x="6046" y="6930"/>
                </a:lnTo>
                <a:lnTo>
                  <a:pt x="5783" y="7121"/>
                </a:lnTo>
                <a:lnTo>
                  <a:pt x="5520" y="7312"/>
                </a:lnTo>
                <a:lnTo>
                  <a:pt x="5663" y="7336"/>
                </a:lnTo>
                <a:lnTo>
                  <a:pt x="5830" y="7360"/>
                </a:lnTo>
                <a:lnTo>
                  <a:pt x="5974" y="7336"/>
                </a:lnTo>
                <a:lnTo>
                  <a:pt x="6141" y="7312"/>
                </a:lnTo>
                <a:lnTo>
                  <a:pt x="6284" y="7264"/>
                </a:lnTo>
                <a:lnTo>
                  <a:pt x="6452" y="7216"/>
                </a:lnTo>
                <a:lnTo>
                  <a:pt x="6571" y="7145"/>
                </a:lnTo>
                <a:lnTo>
                  <a:pt x="6715" y="7073"/>
                </a:lnTo>
                <a:lnTo>
                  <a:pt x="6715" y="7073"/>
                </a:lnTo>
                <a:lnTo>
                  <a:pt x="5759" y="7790"/>
                </a:lnTo>
                <a:lnTo>
                  <a:pt x="5926" y="7838"/>
                </a:lnTo>
                <a:lnTo>
                  <a:pt x="6093" y="7862"/>
                </a:lnTo>
                <a:lnTo>
                  <a:pt x="6261" y="7885"/>
                </a:lnTo>
                <a:lnTo>
                  <a:pt x="6428" y="7885"/>
                </a:lnTo>
                <a:lnTo>
                  <a:pt x="6762" y="7838"/>
                </a:lnTo>
                <a:lnTo>
                  <a:pt x="7097" y="7742"/>
                </a:lnTo>
                <a:lnTo>
                  <a:pt x="7384" y="7575"/>
                </a:lnTo>
                <a:lnTo>
                  <a:pt x="7670" y="7384"/>
                </a:lnTo>
                <a:lnTo>
                  <a:pt x="7790" y="7264"/>
                </a:lnTo>
                <a:lnTo>
                  <a:pt x="7909" y="7145"/>
                </a:lnTo>
                <a:lnTo>
                  <a:pt x="8005" y="7001"/>
                </a:lnTo>
                <a:lnTo>
                  <a:pt x="8100" y="6858"/>
                </a:lnTo>
                <a:lnTo>
                  <a:pt x="7838" y="7408"/>
                </a:lnTo>
                <a:lnTo>
                  <a:pt x="7551" y="7790"/>
                </a:lnTo>
                <a:lnTo>
                  <a:pt x="7216" y="8148"/>
                </a:lnTo>
                <a:lnTo>
                  <a:pt x="6882" y="8459"/>
                </a:lnTo>
                <a:lnTo>
                  <a:pt x="6500" y="8769"/>
                </a:lnTo>
                <a:lnTo>
                  <a:pt x="6093" y="9032"/>
                </a:lnTo>
                <a:lnTo>
                  <a:pt x="5663" y="9271"/>
                </a:lnTo>
                <a:lnTo>
                  <a:pt x="5233" y="9439"/>
                </a:lnTo>
                <a:lnTo>
                  <a:pt x="4779" y="9606"/>
                </a:lnTo>
                <a:lnTo>
                  <a:pt x="4994" y="9630"/>
                </a:lnTo>
                <a:lnTo>
                  <a:pt x="5233" y="9677"/>
                </a:lnTo>
                <a:lnTo>
                  <a:pt x="5711" y="9677"/>
                </a:lnTo>
                <a:lnTo>
                  <a:pt x="5950" y="9654"/>
                </a:lnTo>
                <a:lnTo>
                  <a:pt x="6189" y="9606"/>
                </a:lnTo>
                <a:lnTo>
                  <a:pt x="6404" y="9558"/>
                </a:lnTo>
                <a:lnTo>
                  <a:pt x="6643" y="9486"/>
                </a:lnTo>
                <a:lnTo>
                  <a:pt x="6643" y="9486"/>
                </a:lnTo>
                <a:lnTo>
                  <a:pt x="6284" y="10012"/>
                </a:lnTo>
                <a:lnTo>
                  <a:pt x="5902" y="10514"/>
                </a:lnTo>
                <a:lnTo>
                  <a:pt x="5496" y="10992"/>
                </a:lnTo>
                <a:lnTo>
                  <a:pt x="5066" y="11422"/>
                </a:lnTo>
                <a:lnTo>
                  <a:pt x="4612" y="11828"/>
                </a:lnTo>
                <a:lnTo>
                  <a:pt x="4373" y="11995"/>
                </a:lnTo>
                <a:lnTo>
                  <a:pt x="4134" y="12186"/>
                </a:lnTo>
                <a:lnTo>
                  <a:pt x="3871" y="12330"/>
                </a:lnTo>
                <a:lnTo>
                  <a:pt x="3608" y="12473"/>
                </a:lnTo>
                <a:lnTo>
                  <a:pt x="3346" y="12616"/>
                </a:lnTo>
                <a:lnTo>
                  <a:pt x="3059" y="12736"/>
                </a:lnTo>
                <a:lnTo>
                  <a:pt x="3465" y="12855"/>
                </a:lnTo>
                <a:lnTo>
                  <a:pt x="3895" y="12927"/>
                </a:lnTo>
                <a:lnTo>
                  <a:pt x="4325" y="12951"/>
                </a:lnTo>
                <a:lnTo>
                  <a:pt x="4755" y="12951"/>
                </a:lnTo>
                <a:lnTo>
                  <a:pt x="5209" y="12879"/>
                </a:lnTo>
                <a:lnTo>
                  <a:pt x="5615" y="12784"/>
                </a:lnTo>
                <a:lnTo>
                  <a:pt x="6022" y="12640"/>
                </a:lnTo>
                <a:lnTo>
                  <a:pt x="6428" y="12449"/>
                </a:lnTo>
                <a:lnTo>
                  <a:pt x="5854" y="12903"/>
                </a:lnTo>
                <a:lnTo>
                  <a:pt x="5281" y="13309"/>
                </a:lnTo>
                <a:lnTo>
                  <a:pt x="4660" y="13668"/>
                </a:lnTo>
                <a:lnTo>
                  <a:pt x="4038" y="14002"/>
                </a:lnTo>
                <a:lnTo>
                  <a:pt x="4325" y="14074"/>
                </a:lnTo>
                <a:lnTo>
                  <a:pt x="4612" y="14098"/>
                </a:lnTo>
                <a:lnTo>
                  <a:pt x="4899" y="14098"/>
                </a:lnTo>
                <a:lnTo>
                  <a:pt x="5185" y="14074"/>
                </a:lnTo>
                <a:lnTo>
                  <a:pt x="5472" y="14050"/>
                </a:lnTo>
                <a:lnTo>
                  <a:pt x="5759" y="13978"/>
                </a:lnTo>
                <a:lnTo>
                  <a:pt x="6022" y="13883"/>
                </a:lnTo>
                <a:lnTo>
                  <a:pt x="6284" y="13787"/>
                </a:lnTo>
                <a:lnTo>
                  <a:pt x="5926" y="14170"/>
                </a:lnTo>
                <a:lnTo>
                  <a:pt x="5496" y="14552"/>
                </a:lnTo>
                <a:lnTo>
                  <a:pt x="5066" y="14886"/>
                </a:lnTo>
                <a:lnTo>
                  <a:pt x="4588" y="15173"/>
                </a:lnTo>
                <a:lnTo>
                  <a:pt x="4086" y="15412"/>
                </a:lnTo>
                <a:lnTo>
                  <a:pt x="3584" y="15627"/>
                </a:lnTo>
                <a:lnTo>
                  <a:pt x="3035" y="15794"/>
                </a:lnTo>
                <a:lnTo>
                  <a:pt x="2509" y="15914"/>
                </a:lnTo>
                <a:lnTo>
                  <a:pt x="3202" y="16033"/>
                </a:lnTo>
                <a:lnTo>
                  <a:pt x="3871" y="16129"/>
                </a:lnTo>
                <a:lnTo>
                  <a:pt x="4492" y="16201"/>
                </a:lnTo>
                <a:lnTo>
                  <a:pt x="4803" y="16201"/>
                </a:lnTo>
                <a:lnTo>
                  <a:pt x="5114" y="16177"/>
                </a:lnTo>
                <a:lnTo>
                  <a:pt x="5400" y="16153"/>
                </a:lnTo>
                <a:lnTo>
                  <a:pt x="5687" y="16105"/>
                </a:lnTo>
                <a:lnTo>
                  <a:pt x="5974" y="16057"/>
                </a:lnTo>
                <a:lnTo>
                  <a:pt x="6261" y="15962"/>
                </a:lnTo>
                <a:lnTo>
                  <a:pt x="6547" y="15866"/>
                </a:lnTo>
                <a:lnTo>
                  <a:pt x="6834" y="15747"/>
                </a:lnTo>
                <a:lnTo>
                  <a:pt x="7121" y="15603"/>
                </a:lnTo>
                <a:lnTo>
                  <a:pt x="7407" y="15436"/>
                </a:lnTo>
                <a:lnTo>
                  <a:pt x="7264" y="15675"/>
                </a:lnTo>
                <a:lnTo>
                  <a:pt x="6858" y="16320"/>
                </a:lnTo>
                <a:lnTo>
                  <a:pt x="6643" y="16559"/>
                </a:lnTo>
                <a:lnTo>
                  <a:pt x="6404" y="16798"/>
                </a:lnTo>
                <a:lnTo>
                  <a:pt x="6141" y="17037"/>
                </a:lnTo>
                <a:lnTo>
                  <a:pt x="5878" y="17252"/>
                </a:lnTo>
                <a:lnTo>
                  <a:pt x="5615" y="17443"/>
                </a:lnTo>
                <a:lnTo>
                  <a:pt x="5329" y="17634"/>
                </a:lnTo>
                <a:lnTo>
                  <a:pt x="5042" y="17778"/>
                </a:lnTo>
                <a:lnTo>
                  <a:pt x="4731" y="17921"/>
                </a:lnTo>
                <a:lnTo>
                  <a:pt x="4301" y="18112"/>
                </a:lnTo>
                <a:lnTo>
                  <a:pt x="3847" y="18255"/>
                </a:lnTo>
                <a:lnTo>
                  <a:pt x="2939" y="18494"/>
                </a:lnTo>
                <a:lnTo>
                  <a:pt x="3489" y="18566"/>
                </a:lnTo>
                <a:lnTo>
                  <a:pt x="4038" y="18638"/>
                </a:lnTo>
                <a:lnTo>
                  <a:pt x="4612" y="18638"/>
                </a:lnTo>
                <a:lnTo>
                  <a:pt x="5161" y="18614"/>
                </a:lnTo>
                <a:lnTo>
                  <a:pt x="4803" y="19068"/>
                </a:lnTo>
                <a:lnTo>
                  <a:pt x="4421" y="19498"/>
                </a:lnTo>
                <a:lnTo>
                  <a:pt x="4015" y="19928"/>
                </a:lnTo>
                <a:lnTo>
                  <a:pt x="3608" y="20334"/>
                </a:lnTo>
                <a:lnTo>
                  <a:pt x="2748" y="21075"/>
                </a:lnTo>
                <a:lnTo>
                  <a:pt x="2151" y="21529"/>
                </a:lnTo>
                <a:lnTo>
                  <a:pt x="1840" y="21768"/>
                </a:lnTo>
                <a:lnTo>
                  <a:pt x="1530" y="21959"/>
                </a:lnTo>
                <a:lnTo>
                  <a:pt x="1195" y="22174"/>
                </a:lnTo>
                <a:lnTo>
                  <a:pt x="861" y="22341"/>
                </a:lnTo>
                <a:lnTo>
                  <a:pt x="526" y="22485"/>
                </a:lnTo>
                <a:lnTo>
                  <a:pt x="168" y="22628"/>
                </a:lnTo>
                <a:lnTo>
                  <a:pt x="669" y="22676"/>
                </a:lnTo>
                <a:lnTo>
                  <a:pt x="1147" y="22676"/>
                </a:lnTo>
                <a:lnTo>
                  <a:pt x="1649" y="22628"/>
                </a:lnTo>
                <a:lnTo>
                  <a:pt x="2151" y="22532"/>
                </a:lnTo>
                <a:lnTo>
                  <a:pt x="2629" y="22413"/>
                </a:lnTo>
                <a:lnTo>
                  <a:pt x="3083" y="22246"/>
                </a:lnTo>
                <a:lnTo>
                  <a:pt x="3537" y="22031"/>
                </a:lnTo>
                <a:lnTo>
                  <a:pt x="3967" y="21768"/>
                </a:lnTo>
                <a:lnTo>
                  <a:pt x="3369" y="22365"/>
                </a:lnTo>
                <a:lnTo>
                  <a:pt x="2724" y="22891"/>
                </a:lnTo>
                <a:lnTo>
                  <a:pt x="2055" y="23393"/>
                </a:lnTo>
                <a:lnTo>
                  <a:pt x="1362" y="23847"/>
                </a:lnTo>
                <a:lnTo>
                  <a:pt x="3489" y="23106"/>
                </a:lnTo>
                <a:lnTo>
                  <a:pt x="3274" y="23440"/>
                </a:lnTo>
                <a:lnTo>
                  <a:pt x="3083" y="23799"/>
                </a:lnTo>
                <a:lnTo>
                  <a:pt x="2915" y="24181"/>
                </a:lnTo>
                <a:lnTo>
                  <a:pt x="2772" y="24563"/>
                </a:lnTo>
                <a:lnTo>
                  <a:pt x="3346" y="24277"/>
                </a:lnTo>
                <a:lnTo>
                  <a:pt x="3871" y="23966"/>
                </a:lnTo>
                <a:lnTo>
                  <a:pt x="4421" y="23655"/>
                </a:lnTo>
                <a:lnTo>
                  <a:pt x="4923" y="23297"/>
                </a:lnTo>
                <a:lnTo>
                  <a:pt x="4516" y="24086"/>
                </a:lnTo>
                <a:lnTo>
                  <a:pt x="4086" y="24874"/>
                </a:lnTo>
                <a:lnTo>
                  <a:pt x="3847" y="25256"/>
                </a:lnTo>
                <a:lnTo>
                  <a:pt x="3584" y="25615"/>
                </a:lnTo>
                <a:lnTo>
                  <a:pt x="3322" y="25973"/>
                </a:lnTo>
                <a:lnTo>
                  <a:pt x="3035" y="26308"/>
                </a:lnTo>
                <a:lnTo>
                  <a:pt x="2724" y="26642"/>
                </a:lnTo>
                <a:lnTo>
                  <a:pt x="2414" y="26953"/>
                </a:lnTo>
                <a:lnTo>
                  <a:pt x="2055" y="27216"/>
                </a:lnTo>
                <a:lnTo>
                  <a:pt x="1673" y="27455"/>
                </a:lnTo>
                <a:lnTo>
                  <a:pt x="1291" y="27670"/>
                </a:lnTo>
                <a:lnTo>
                  <a:pt x="884" y="27837"/>
                </a:lnTo>
                <a:lnTo>
                  <a:pt x="454" y="27956"/>
                </a:lnTo>
                <a:lnTo>
                  <a:pt x="0" y="28052"/>
                </a:lnTo>
                <a:lnTo>
                  <a:pt x="598" y="28124"/>
                </a:lnTo>
                <a:lnTo>
                  <a:pt x="1195" y="28171"/>
                </a:lnTo>
                <a:lnTo>
                  <a:pt x="1769" y="28147"/>
                </a:lnTo>
                <a:lnTo>
                  <a:pt x="2366" y="28100"/>
                </a:lnTo>
                <a:lnTo>
                  <a:pt x="2939" y="27980"/>
                </a:lnTo>
                <a:lnTo>
                  <a:pt x="3513" y="27813"/>
                </a:lnTo>
                <a:lnTo>
                  <a:pt x="4062" y="27622"/>
                </a:lnTo>
                <a:lnTo>
                  <a:pt x="4612" y="27359"/>
                </a:lnTo>
                <a:lnTo>
                  <a:pt x="4469" y="27598"/>
                </a:lnTo>
                <a:lnTo>
                  <a:pt x="4325" y="27837"/>
                </a:lnTo>
                <a:lnTo>
                  <a:pt x="4182" y="28052"/>
                </a:lnTo>
                <a:lnTo>
                  <a:pt x="3991" y="28243"/>
                </a:lnTo>
                <a:lnTo>
                  <a:pt x="3799" y="28434"/>
                </a:lnTo>
                <a:lnTo>
                  <a:pt x="3584" y="28601"/>
                </a:lnTo>
                <a:lnTo>
                  <a:pt x="3369" y="28769"/>
                </a:lnTo>
                <a:lnTo>
                  <a:pt x="3130" y="28888"/>
                </a:lnTo>
                <a:lnTo>
                  <a:pt x="3417" y="28817"/>
                </a:lnTo>
                <a:lnTo>
                  <a:pt x="3799" y="28721"/>
                </a:lnTo>
                <a:lnTo>
                  <a:pt x="4158" y="28625"/>
                </a:lnTo>
                <a:lnTo>
                  <a:pt x="4445" y="28530"/>
                </a:lnTo>
                <a:lnTo>
                  <a:pt x="4421" y="28888"/>
                </a:lnTo>
                <a:lnTo>
                  <a:pt x="4397" y="29055"/>
                </a:lnTo>
                <a:lnTo>
                  <a:pt x="4349" y="29247"/>
                </a:lnTo>
                <a:lnTo>
                  <a:pt x="4277" y="29438"/>
                </a:lnTo>
                <a:lnTo>
                  <a:pt x="4182" y="29629"/>
                </a:lnTo>
                <a:lnTo>
                  <a:pt x="3991" y="29844"/>
                </a:lnTo>
                <a:lnTo>
                  <a:pt x="3752" y="30083"/>
                </a:lnTo>
                <a:lnTo>
                  <a:pt x="4015" y="29963"/>
                </a:lnTo>
                <a:lnTo>
                  <a:pt x="4397" y="29844"/>
                </a:lnTo>
                <a:lnTo>
                  <a:pt x="4851" y="29724"/>
                </a:lnTo>
                <a:lnTo>
                  <a:pt x="5376" y="29605"/>
                </a:lnTo>
                <a:lnTo>
                  <a:pt x="5114" y="30155"/>
                </a:lnTo>
                <a:lnTo>
                  <a:pt x="4803" y="30704"/>
                </a:lnTo>
                <a:lnTo>
                  <a:pt x="5042" y="30728"/>
                </a:lnTo>
                <a:lnTo>
                  <a:pt x="5257" y="30704"/>
                </a:lnTo>
                <a:lnTo>
                  <a:pt x="5472" y="30656"/>
                </a:lnTo>
                <a:lnTo>
                  <a:pt x="5687" y="30537"/>
                </a:lnTo>
                <a:lnTo>
                  <a:pt x="5878" y="30417"/>
                </a:lnTo>
                <a:lnTo>
                  <a:pt x="6046" y="30250"/>
                </a:lnTo>
                <a:lnTo>
                  <a:pt x="6165" y="30059"/>
                </a:lnTo>
                <a:lnTo>
                  <a:pt x="6261" y="29844"/>
                </a:lnTo>
                <a:lnTo>
                  <a:pt x="6189" y="31086"/>
                </a:lnTo>
                <a:lnTo>
                  <a:pt x="6189" y="31086"/>
                </a:lnTo>
                <a:lnTo>
                  <a:pt x="6810" y="30250"/>
                </a:lnTo>
                <a:lnTo>
                  <a:pt x="6810" y="30417"/>
                </a:lnTo>
                <a:lnTo>
                  <a:pt x="6834" y="30561"/>
                </a:lnTo>
                <a:lnTo>
                  <a:pt x="6858" y="30704"/>
                </a:lnTo>
                <a:lnTo>
                  <a:pt x="6930" y="30848"/>
                </a:lnTo>
                <a:lnTo>
                  <a:pt x="7336" y="30131"/>
                </a:lnTo>
                <a:lnTo>
                  <a:pt x="7431" y="30537"/>
                </a:lnTo>
                <a:lnTo>
                  <a:pt x="7575" y="30895"/>
                </a:lnTo>
                <a:lnTo>
                  <a:pt x="7742" y="31278"/>
                </a:lnTo>
                <a:lnTo>
                  <a:pt x="7909" y="31636"/>
                </a:lnTo>
                <a:lnTo>
                  <a:pt x="7909" y="31110"/>
                </a:lnTo>
                <a:lnTo>
                  <a:pt x="7909" y="30848"/>
                </a:lnTo>
                <a:lnTo>
                  <a:pt x="7933" y="30585"/>
                </a:lnTo>
                <a:lnTo>
                  <a:pt x="7981" y="30346"/>
                </a:lnTo>
                <a:lnTo>
                  <a:pt x="8053" y="30107"/>
                </a:lnTo>
                <a:lnTo>
                  <a:pt x="8148" y="29868"/>
                </a:lnTo>
                <a:lnTo>
                  <a:pt x="8292" y="29653"/>
                </a:lnTo>
                <a:lnTo>
                  <a:pt x="8339" y="29868"/>
                </a:lnTo>
                <a:lnTo>
                  <a:pt x="8411" y="30107"/>
                </a:lnTo>
                <a:lnTo>
                  <a:pt x="8531" y="30298"/>
                </a:lnTo>
                <a:lnTo>
                  <a:pt x="8650" y="30513"/>
                </a:lnTo>
                <a:lnTo>
                  <a:pt x="8793" y="30680"/>
                </a:lnTo>
                <a:lnTo>
                  <a:pt x="8961" y="30848"/>
                </a:lnTo>
                <a:lnTo>
                  <a:pt x="9152" y="31015"/>
                </a:lnTo>
                <a:lnTo>
                  <a:pt x="9343" y="31134"/>
                </a:lnTo>
                <a:lnTo>
                  <a:pt x="9128" y="29916"/>
                </a:lnTo>
                <a:lnTo>
                  <a:pt x="9247" y="30155"/>
                </a:lnTo>
                <a:lnTo>
                  <a:pt x="9391" y="30370"/>
                </a:lnTo>
                <a:lnTo>
                  <a:pt x="9534" y="30585"/>
                </a:lnTo>
                <a:lnTo>
                  <a:pt x="9701" y="30776"/>
                </a:lnTo>
                <a:lnTo>
                  <a:pt x="9749" y="30370"/>
                </a:lnTo>
                <a:lnTo>
                  <a:pt x="9773" y="29963"/>
                </a:lnTo>
                <a:lnTo>
                  <a:pt x="9869" y="30131"/>
                </a:lnTo>
                <a:lnTo>
                  <a:pt x="9988" y="30298"/>
                </a:lnTo>
                <a:lnTo>
                  <a:pt x="10131" y="30441"/>
                </a:lnTo>
                <a:lnTo>
                  <a:pt x="10275" y="30585"/>
                </a:lnTo>
                <a:lnTo>
                  <a:pt x="10585" y="30824"/>
                </a:lnTo>
                <a:lnTo>
                  <a:pt x="10944" y="31015"/>
                </a:lnTo>
                <a:lnTo>
                  <a:pt x="11302" y="31182"/>
                </a:lnTo>
                <a:lnTo>
                  <a:pt x="11685" y="31301"/>
                </a:lnTo>
                <a:lnTo>
                  <a:pt x="12449" y="31540"/>
                </a:lnTo>
                <a:lnTo>
                  <a:pt x="12115" y="31254"/>
                </a:lnTo>
                <a:lnTo>
                  <a:pt x="11828" y="30943"/>
                </a:lnTo>
                <a:lnTo>
                  <a:pt x="11541" y="30609"/>
                </a:lnTo>
                <a:lnTo>
                  <a:pt x="11278" y="30274"/>
                </a:lnTo>
                <a:lnTo>
                  <a:pt x="11493" y="30513"/>
                </a:lnTo>
                <a:lnTo>
                  <a:pt x="11756" y="30728"/>
                </a:lnTo>
                <a:lnTo>
                  <a:pt x="12043" y="30895"/>
                </a:lnTo>
                <a:lnTo>
                  <a:pt x="12330" y="31015"/>
                </a:lnTo>
                <a:lnTo>
                  <a:pt x="12330" y="30848"/>
                </a:lnTo>
                <a:lnTo>
                  <a:pt x="12282" y="30680"/>
                </a:lnTo>
                <a:lnTo>
                  <a:pt x="12186" y="30537"/>
                </a:lnTo>
                <a:lnTo>
                  <a:pt x="12067" y="30417"/>
                </a:lnTo>
                <a:lnTo>
                  <a:pt x="12330" y="30609"/>
                </a:lnTo>
                <a:lnTo>
                  <a:pt x="12640" y="30752"/>
                </a:lnTo>
                <a:lnTo>
                  <a:pt x="12927" y="30895"/>
                </a:lnTo>
                <a:lnTo>
                  <a:pt x="13238" y="31015"/>
                </a:lnTo>
                <a:lnTo>
                  <a:pt x="13238" y="31015"/>
                </a:lnTo>
                <a:lnTo>
                  <a:pt x="12903" y="30680"/>
                </a:lnTo>
                <a:lnTo>
                  <a:pt x="12592" y="30322"/>
                </a:lnTo>
                <a:lnTo>
                  <a:pt x="12903" y="30489"/>
                </a:lnTo>
                <a:lnTo>
                  <a:pt x="13142" y="30609"/>
                </a:lnTo>
                <a:lnTo>
                  <a:pt x="13739" y="30824"/>
                </a:lnTo>
                <a:lnTo>
                  <a:pt x="14050" y="30943"/>
                </a:lnTo>
                <a:lnTo>
                  <a:pt x="14456" y="31063"/>
                </a:lnTo>
                <a:lnTo>
                  <a:pt x="14671" y="31110"/>
                </a:lnTo>
                <a:lnTo>
                  <a:pt x="14862" y="31110"/>
                </a:lnTo>
                <a:lnTo>
                  <a:pt x="15006" y="31086"/>
                </a:lnTo>
                <a:lnTo>
                  <a:pt x="15077" y="31063"/>
                </a:lnTo>
                <a:lnTo>
                  <a:pt x="15149" y="31039"/>
                </a:lnTo>
                <a:lnTo>
                  <a:pt x="14815" y="30776"/>
                </a:lnTo>
                <a:lnTo>
                  <a:pt x="14504" y="30489"/>
                </a:lnTo>
                <a:lnTo>
                  <a:pt x="14217" y="30178"/>
                </a:lnTo>
                <a:lnTo>
                  <a:pt x="13954" y="29844"/>
                </a:lnTo>
                <a:lnTo>
                  <a:pt x="14337" y="29963"/>
                </a:lnTo>
                <a:lnTo>
                  <a:pt x="14623" y="30083"/>
                </a:lnTo>
                <a:lnTo>
                  <a:pt x="14385" y="28601"/>
                </a:lnTo>
                <a:lnTo>
                  <a:pt x="15245" y="28888"/>
                </a:lnTo>
                <a:lnTo>
                  <a:pt x="15245" y="28888"/>
                </a:lnTo>
                <a:lnTo>
                  <a:pt x="15006" y="28769"/>
                </a:lnTo>
                <a:lnTo>
                  <a:pt x="14791" y="28601"/>
                </a:lnTo>
                <a:lnTo>
                  <a:pt x="14576" y="28434"/>
                </a:lnTo>
                <a:lnTo>
                  <a:pt x="14385" y="28243"/>
                </a:lnTo>
                <a:lnTo>
                  <a:pt x="14193" y="28052"/>
                </a:lnTo>
                <a:lnTo>
                  <a:pt x="14026" y="27837"/>
                </a:lnTo>
                <a:lnTo>
                  <a:pt x="13883" y="27598"/>
                </a:lnTo>
                <a:lnTo>
                  <a:pt x="13763" y="27359"/>
                </a:lnTo>
                <a:lnTo>
                  <a:pt x="14313" y="27622"/>
                </a:lnTo>
                <a:lnTo>
                  <a:pt x="14862" y="27813"/>
                </a:lnTo>
                <a:lnTo>
                  <a:pt x="15436" y="27980"/>
                </a:lnTo>
                <a:lnTo>
                  <a:pt x="16009" y="28100"/>
                </a:lnTo>
                <a:lnTo>
                  <a:pt x="16607" y="28147"/>
                </a:lnTo>
                <a:lnTo>
                  <a:pt x="17180" y="28171"/>
                </a:lnTo>
                <a:lnTo>
                  <a:pt x="17777" y="28124"/>
                </a:lnTo>
                <a:lnTo>
                  <a:pt x="18351" y="28052"/>
                </a:lnTo>
                <a:lnTo>
                  <a:pt x="17921" y="27956"/>
                </a:lnTo>
                <a:lnTo>
                  <a:pt x="17491" y="27837"/>
                </a:lnTo>
                <a:lnTo>
                  <a:pt x="17085" y="27670"/>
                </a:lnTo>
                <a:lnTo>
                  <a:pt x="16702" y="27455"/>
                </a:lnTo>
                <a:lnTo>
                  <a:pt x="16320" y="27216"/>
                </a:lnTo>
                <a:lnTo>
                  <a:pt x="15962" y="26953"/>
                </a:lnTo>
                <a:lnTo>
                  <a:pt x="15627" y="26642"/>
                </a:lnTo>
                <a:lnTo>
                  <a:pt x="15316" y="26308"/>
                </a:lnTo>
                <a:lnTo>
                  <a:pt x="15054" y="25973"/>
                </a:lnTo>
                <a:lnTo>
                  <a:pt x="14767" y="25615"/>
                </a:lnTo>
                <a:lnTo>
                  <a:pt x="14528" y="25256"/>
                </a:lnTo>
                <a:lnTo>
                  <a:pt x="14289" y="24874"/>
                </a:lnTo>
                <a:lnTo>
                  <a:pt x="13859" y="24086"/>
                </a:lnTo>
                <a:lnTo>
                  <a:pt x="13453" y="23297"/>
                </a:lnTo>
                <a:lnTo>
                  <a:pt x="13954" y="23655"/>
                </a:lnTo>
                <a:lnTo>
                  <a:pt x="14480" y="23966"/>
                </a:lnTo>
                <a:lnTo>
                  <a:pt x="15030" y="24277"/>
                </a:lnTo>
                <a:lnTo>
                  <a:pt x="15603" y="24563"/>
                </a:lnTo>
                <a:lnTo>
                  <a:pt x="15460" y="24181"/>
                </a:lnTo>
                <a:lnTo>
                  <a:pt x="15292" y="23799"/>
                </a:lnTo>
                <a:lnTo>
                  <a:pt x="15101" y="23440"/>
                </a:lnTo>
                <a:lnTo>
                  <a:pt x="14862" y="23106"/>
                </a:lnTo>
                <a:lnTo>
                  <a:pt x="14862" y="23106"/>
                </a:lnTo>
                <a:lnTo>
                  <a:pt x="17013" y="23847"/>
                </a:lnTo>
                <a:lnTo>
                  <a:pt x="16320" y="23393"/>
                </a:lnTo>
                <a:lnTo>
                  <a:pt x="15651" y="22891"/>
                </a:lnTo>
                <a:lnTo>
                  <a:pt x="15006" y="22365"/>
                </a:lnTo>
                <a:lnTo>
                  <a:pt x="14408" y="21768"/>
                </a:lnTo>
                <a:lnTo>
                  <a:pt x="14839" y="22031"/>
                </a:lnTo>
                <a:lnTo>
                  <a:pt x="15292" y="22246"/>
                </a:lnTo>
                <a:lnTo>
                  <a:pt x="15746" y="22413"/>
                </a:lnTo>
                <a:lnTo>
                  <a:pt x="16224" y="22532"/>
                </a:lnTo>
                <a:lnTo>
                  <a:pt x="16726" y="22628"/>
                </a:lnTo>
                <a:lnTo>
                  <a:pt x="17204" y="22676"/>
                </a:lnTo>
                <a:lnTo>
                  <a:pt x="17706" y="22676"/>
                </a:lnTo>
                <a:lnTo>
                  <a:pt x="18208" y="22628"/>
                </a:lnTo>
                <a:lnTo>
                  <a:pt x="17849" y="22485"/>
                </a:lnTo>
                <a:lnTo>
                  <a:pt x="17515" y="22341"/>
                </a:lnTo>
                <a:lnTo>
                  <a:pt x="17180" y="22174"/>
                </a:lnTo>
                <a:lnTo>
                  <a:pt x="16846" y="21959"/>
                </a:lnTo>
                <a:lnTo>
                  <a:pt x="16535" y="21768"/>
                </a:lnTo>
                <a:lnTo>
                  <a:pt x="16224" y="21529"/>
                </a:lnTo>
                <a:lnTo>
                  <a:pt x="15627" y="21075"/>
                </a:lnTo>
                <a:lnTo>
                  <a:pt x="14767" y="20334"/>
                </a:lnTo>
                <a:lnTo>
                  <a:pt x="14361" y="19928"/>
                </a:lnTo>
                <a:lnTo>
                  <a:pt x="13954" y="19498"/>
                </a:lnTo>
                <a:lnTo>
                  <a:pt x="13572" y="19068"/>
                </a:lnTo>
                <a:lnTo>
                  <a:pt x="13214" y="18614"/>
                </a:lnTo>
                <a:lnTo>
                  <a:pt x="13763" y="18638"/>
                </a:lnTo>
                <a:lnTo>
                  <a:pt x="14337" y="18638"/>
                </a:lnTo>
                <a:lnTo>
                  <a:pt x="14886" y="18566"/>
                </a:lnTo>
                <a:lnTo>
                  <a:pt x="15436" y="18494"/>
                </a:lnTo>
                <a:lnTo>
                  <a:pt x="14528" y="18255"/>
                </a:lnTo>
                <a:lnTo>
                  <a:pt x="14074" y="18112"/>
                </a:lnTo>
                <a:lnTo>
                  <a:pt x="13644" y="17921"/>
                </a:lnTo>
                <a:lnTo>
                  <a:pt x="13333" y="17778"/>
                </a:lnTo>
                <a:lnTo>
                  <a:pt x="13046" y="17634"/>
                </a:lnTo>
                <a:lnTo>
                  <a:pt x="12760" y="17443"/>
                </a:lnTo>
                <a:lnTo>
                  <a:pt x="12473" y="17252"/>
                </a:lnTo>
                <a:lnTo>
                  <a:pt x="12210" y="17037"/>
                </a:lnTo>
                <a:lnTo>
                  <a:pt x="11971" y="16798"/>
                </a:lnTo>
                <a:lnTo>
                  <a:pt x="11732" y="16559"/>
                </a:lnTo>
                <a:lnTo>
                  <a:pt x="11517" y="16320"/>
                </a:lnTo>
                <a:lnTo>
                  <a:pt x="11111" y="15675"/>
                </a:lnTo>
                <a:lnTo>
                  <a:pt x="10944" y="15436"/>
                </a:lnTo>
                <a:lnTo>
                  <a:pt x="11254" y="15603"/>
                </a:lnTo>
                <a:lnTo>
                  <a:pt x="11517" y="15747"/>
                </a:lnTo>
                <a:lnTo>
                  <a:pt x="11804" y="15866"/>
                </a:lnTo>
                <a:lnTo>
                  <a:pt x="12091" y="15962"/>
                </a:lnTo>
                <a:lnTo>
                  <a:pt x="12377" y="16057"/>
                </a:lnTo>
                <a:lnTo>
                  <a:pt x="12664" y="16105"/>
                </a:lnTo>
                <a:lnTo>
                  <a:pt x="12975" y="16153"/>
                </a:lnTo>
                <a:lnTo>
                  <a:pt x="13262" y="16177"/>
                </a:lnTo>
                <a:lnTo>
                  <a:pt x="13572" y="16201"/>
                </a:lnTo>
                <a:lnTo>
                  <a:pt x="13859" y="16201"/>
                </a:lnTo>
                <a:lnTo>
                  <a:pt x="14504" y="16129"/>
                </a:lnTo>
                <a:lnTo>
                  <a:pt x="15173" y="16033"/>
                </a:lnTo>
                <a:lnTo>
                  <a:pt x="15866" y="15914"/>
                </a:lnTo>
                <a:lnTo>
                  <a:pt x="15316" y="15794"/>
                </a:lnTo>
                <a:lnTo>
                  <a:pt x="14791" y="15627"/>
                </a:lnTo>
                <a:lnTo>
                  <a:pt x="14289" y="15412"/>
                </a:lnTo>
                <a:lnTo>
                  <a:pt x="13787" y="15173"/>
                </a:lnTo>
                <a:lnTo>
                  <a:pt x="13309" y="14886"/>
                </a:lnTo>
                <a:lnTo>
                  <a:pt x="12879" y="14552"/>
                </a:lnTo>
                <a:lnTo>
                  <a:pt x="12449" y="14170"/>
                </a:lnTo>
                <a:lnTo>
                  <a:pt x="12067" y="13787"/>
                </a:lnTo>
                <a:lnTo>
                  <a:pt x="12354" y="13883"/>
                </a:lnTo>
                <a:lnTo>
                  <a:pt x="12616" y="13978"/>
                </a:lnTo>
                <a:lnTo>
                  <a:pt x="12903" y="14050"/>
                </a:lnTo>
                <a:lnTo>
                  <a:pt x="13190" y="14074"/>
                </a:lnTo>
                <a:lnTo>
                  <a:pt x="13477" y="14098"/>
                </a:lnTo>
                <a:lnTo>
                  <a:pt x="13763" y="14098"/>
                </a:lnTo>
                <a:lnTo>
                  <a:pt x="14050" y="14074"/>
                </a:lnTo>
                <a:lnTo>
                  <a:pt x="14337" y="14002"/>
                </a:lnTo>
                <a:lnTo>
                  <a:pt x="13715" y="13668"/>
                </a:lnTo>
                <a:lnTo>
                  <a:pt x="13094" y="13309"/>
                </a:lnTo>
                <a:lnTo>
                  <a:pt x="12521" y="12903"/>
                </a:lnTo>
                <a:lnTo>
                  <a:pt x="11947" y="12449"/>
                </a:lnTo>
                <a:lnTo>
                  <a:pt x="11947" y="12449"/>
                </a:lnTo>
                <a:lnTo>
                  <a:pt x="12330" y="12640"/>
                </a:lnTo>
                <a:lnTo>
                  <a:pt x="12760" y="12784"/>
                </a:lnTo>
                <a:lnTo>
                  <a:pt x="13166" y="12879"/>
                </a:lnTo>
                <a:lnTo>
                  <a:pt x="13596" y="12951"/>
                </a:lnTo>
                <a:lnTo>
                  <a:pt x="14050" y="12951"/>
                </a:lnTo>
                <a:lnTo>
                  <a:pt x="14480" y="12927"/>
                </a:lnTo>
                <a:lnTo>
                  <a:pt x="14910" y="12855"/>
                </a:lnTo>
                <a:lnTo>
                  <a:pt x="15316" y="12736"/>
                </a:lnTo>
                <a:lnTo>
                  <a:pt x="15030" y="12616"/>
                </a:lnTo>
                <a:lnTo>
                  <a:pt x="14767" y="12473"/>
                </a:lnTo>
                <a:lnTo>
                  <a:pt x="14504" y="12330"/>
                </a:lnTo>
                <a:lnTo>
                  <a:pt x="14241" y="12186"/>
                </a:lnTo>
                <a:lnTo>
                  <a:pt x="14002" y="11995"/>
                </a:lnTo>
                <a:lnTo>
                  <a:pt x="13739" y="11828"/>
                </a:lnTo>
                <a:lnTo>
                  <a:pt x="13285" y="11422"/>
                </a:lnTo>
                <a:lnTo>
                  <a:pt x="12879" y="10992"/>
                </a:lnTo>
                <a:lnTo>
                  <a:pt x="12473" y="10514"/>
                </a:lnTo>
                <a:lnTo>
                  <a:pt x="12091" y="10012"/>
                </a:lnTo>
                <a:lnTo>
                  <a:pt x="11732" y="9486"/>
                </a:lnTo>
                <a:lnTo>
                  <a:pt x="11971" y="9558"/>
                </a:lnTo>
                <a:lnTo>
                  <a:pt x="12186" y="9606"/>
                </a:lnTo>
                <a:lnTo>
                  <a:pt x="12425" y="9654"/>
                </a:lnTo>
                <a:lnTo>
                  <a:pt x="12664" y="9677"/>
                </a:lnTo>
                <a:lnTo>
                  <a:pt x="13142" y="9677"/>
                </a:lnTo>
                <a:lnTo>
                  <a:pt x="13357" y="9630"/>
                </a:lnTo>
                <a:lnTo>
                  <a:pt x="13596" y="9606"/>
                </a:lnTo>
                <a:lnTo>
                  <a:pt x="13142" y="9439"/>
                </a:lnTo>
                <a:lnTo>
                  <a:pt x="12688" y="9271"/>
                </a:lnTo>
                <a:lnTo>
                  <a:pt x="12282" y="9032"/>
                </a:lnTo>
                <a:lnTo>
                  <a:pt x="11876" y="8769"/>
                </a:lnTo>
                <a:lnTo>
                  <a:pt x="11493" y="8459"/>
                </a:lnTo>
                <a:lnTo>
                  <a:pt x="11159" y="8148"/>
                </a:lnTo>
                <a:lnTo>
                  <a:pt x="10824" y="7790"/>
                </a:lnTo>
                <a:lnTo>
                  <a:pt x="10538" y="7408"/>
                </a:lnTo>
                <a:lnTo>
                  <a:pt x="10275" y="6858"/>
                </a:lnTo>
                <a:lnTo>
                  <a:pt x="10370" y="7001"/>
                </a:lnTo>
                <a:lnTo>
                  <a:pt x="10466" y="7145"/>
                </a:lnTo>
                <a:lnTo>
                  <a:pt x="10585" y="7264"/>
                </a:lnTo>
                <a:lnTo>
                  <a:pt x="10705" y="7384"/>
                </a:lnTo>
                <a:lnTo>
                  <a:pt x="10968" y="7575"/>
                </a:lnTo>
                <a:lnTo>
                  <a:pt x="11278" y="7742"/>
                </a:lnTo>
                <a:lnTo>
                  <a:pt x="11613" y="7838"/>
                </a:lnTo>
                <a:lnTo>
                  <a:pt x="11947" y="7885"/>
                </a:lnTo>
                <a:lnTo>
                  <a:pt x="12115" y="7885"/>
                </a:lnTo>
                <a:lnTo>
                  <a:pt x="12282" y="7862"/>
                </a:lnTo>
                <a:lnTo>
                  <a:pt x="12449" y="7838"/>
                </a:lnTo>
                <a:lnTo>
                  <a:pt x="12616" y="7790"/>
                </a:lnTo>
                <a:lnTo>
                  <a:pt x="11661" y="7073"/>
                </a:lnTo>
                <a:lnTo>
                  <a:pt x="11780" y="7145"/>
                </a:lnTo>
                <a:lnTo>
                  <a:pt x="11923" y="7216"/>
                </a:lnTo>
                <a:lnTo>
                  <a:pt x="12067" y="7264"/>
                </a:lnTo>
                <a:lnTo>
                  <a:pt x="12234" y="7312"/>
                </a:lnTo>
                <a:lnTo>
                  <a:pt x="12377" y="7336"/>
                </a:lnTo>
                <a:lnTo>
                  <a:pt x="12545" y="7360"/>
                </a:lnTo>
                <a:lnTo>
                  <a:pt x="12712" y="7336"/>
                </a:lnTo>
                <a:lnTo>
                  <a:pt x="12855" y="7312"/>
                </a:lnTo>
                <a:lnTo>
                  <a:pt x="12592" y="7121"/>
                </a:lnTo>
                <a:lnTo>
                  <a:pt x="12330" y="6930"/>
                </a:lnTo>
                <a:lnTo>
                  <a:pt x="12091" y="6715"/>
                </a:lnTo>
                <a:lnTo>
                  <a:pt x="11852" y="6476"/>
                </a:lnTo>
                <a:lnTo>
                  <a:pt x="11637" y="6213"/>
                </a:lnTo>
                <a:lnTo>
                  <a:pt x="11446" y="5974"/>
                </a:lnTo>
                <a:lnTo>
                  <a:pt x="11254" y="5687"/>
                </a:lnTo>
                <a:lnTo>
                  <a:pt x="11063" y="5424"/>
                </a:lnTo>
                <a:lnTo>
                  <a:pt x="11517" y="5544"/>
                </a:lnTo>
                <a:lnTo>
                  <a:pt x="11995" y="5639"/>
                </a:lnTo>
                <a:lnTo>
                  <a:pt x="12449" y="5687"/>
                </a:lnTo>
                <a:lnTo>
                  <a:pt x="12927" y="5711"/>
                </a:lnTo>
                <a:lnTo>
                  <a:pt x="13381" y="5711"/>
                </a:lnTo>
                <a:lnTo>
                  <a:pt x="13859" y="5663"/>
                </a:lnTo>
                <a:lnTo>
                  <a:pt x="14313" y="5592"/>
                </a:lnTo>
                <a:lnTo>
                  <a:pt x="14767" y="5472"/>
                </a:lnTo>
                <a:lnTo>
                  <a:pt x="14289" y="5353"/>
                </a:lnTo>
                <a:lnTo>
                  <a:pt x="13811" y="5162"/>
                </a:lnTo>
                <a:lnTo>
                  <a:pt x="13333" y="4970"/>
                </a:lnTo>
                <a:lnTo>
                  <a:pt x="12879" y="4731"/>
                </a:lnTo>
                <a:lnTo>
                  <a:pt x="12449" y="4469"/>
                </a:lnTo>
                <a:lnTo>
                  <a:pt x="12019" y="4158"/>
                </a:lnTo>
                <a:lnTo>
                  <a:pt x="11613" y="3847"/>
                </a:lnTo>
                <a:lnTo>
                  <a:pt x="11254" y="3489"/>
                </a:lnTo>
                <a:lnTo>
                  <a:pt x="10896" y="3131"/>
                </a:lnTo>
                <a:lnTo>
                  <a:pt x="10561" y="2724"/>
                </a:lnTo>
                <a:lnTo>
                  <a:pt x="10251" y="2318"/>
                </a:lnTo>
                <a:lnTo>
                  <a:pt x="9988" y="1888"/>
                </a:lnTo>
                <a:lnTo>
                  <a:pt x="9725" y="1434"/>
                </a:lnTo>
                <a:lnTo>
                  <a:pt x="9510" y="980"/>
                </a:lnTo>
                <a:lnTo>
                  <a:pt x="9343" y="502"/>
                </a:lnTo>
                <a:lnTo>
                  <a:pt x="9176" y="0"/>
                </a:lnTo>
                <a:close/>
              </a:path>
            </a:pathLst>
          </a:custGeom>
          <a:gradFill>
            <a:gsLst>
              <a:gs pos="0">
                <a:schemeClr val="dk2"/>
              </a:gs>
              <a:gs pos="100000">
                <a:schemeClr val="l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45"/>
          <p:cNvSpPr/>
          <p:nvPr/>
        </p:nvSpPr>
        <p:spPr>
          <a:xfrm>
            <a:off x="3454375" y="4599425"/>
            <a:ext cx="8737800" cy="2984100"/>
          </a:xfrm>
          <a:prstGeom prst="ellipse">
            <a:avLst/>
          </a:prstGeom>
          <a:gradFill>
            <a:gsLst>
              <a:gs pos="0">
                <a:schemeClr val="lt1"/>
              </a:gs>
              <a:gs pos="100000">
                <a:schemeClr val="lt2"/>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45"/>
          <p:cNvSpPr txBox="1">
            <a:spLocks noGrp="1"/>
          </p:cNvSpPr>
          <p:nvPr>
            <p:ph type="subTitle" idx="1"/>
          </p:nvPr>
        </p:nvSpPr>
        <p:spPr>
          <a:xfrm>
            <a:off x="715875" y="1641069"/>
            <a:ext cx="3887498" cy="109352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Does anyone have any questions?</a:t>
            </a:r>
            <a:endParaRPr dirty="0"/>
          </a:p>
          <a:p>
            <a:pPr marL="0" indent="0">
              <a:buSzPts val="1100"/>
            </a:pPr>
            <a:endParaRPr lang="en" dirty="0"/>
          </a:p>
          <a:p>
            <a:pPr marL="0" indent="0">
              <a:buSzPts val="1100"/>
            </a:pPr>
            <a:r>
              <a:rPr lang="en" dirty="0"/>
              <a:t>alex.fletcher@ocul.on.ca</a:t>
            </a:r>
          </a:p>
          <a:p>
            <a:pPr marL="0" indent="0">
              <a:buSzPts val="1100"/>
            </a:pPr>
            <a:r>
              <a:rPr lang="en" dirty="0"/>
              <a:t>roldham@uoguelph.ca</a:t>
            </a:r>
          </a:p>
          <a:p>
            <a:pPr marL="0" indent="0"/>
            <a:r>
              <a:rPr lang="en" dirty="0"/>
              <a:t>sabina@scholarsportal.info</a:t>
            </a:r>
            <a:endParaRPr dirty="0"/>
          </a:p>
        </p:txBody>
      </p:sp>
      <p:sp>
        <p:nvSpPr>
          <p:cNvPr id="2782" name="Google Shape;2782;p45"/>
          <p:cNvSpPr txBox="1">
            <a:spLocks noGrp="1"/>
          </p:cNvSpPr>
          <p:nvPr>
            <p:ph type="title"/>
          </p:nvPr>
        </p:nvSpPr>
        <p:spPr>
          <a:xfrm>
            <a:off x="715875" y="551050"/>
            <a:ext cx="3799500" cy="109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Thanks!</a:t>
            </a:r>
            <a:endParaRPr/>
          </a:p>
        </p:txBody>
      </p:sp>
      <p:sp>
        <p:nvSpPr>
          <p:cNvPr id="3" name="TextBox 2">
            <a:extLst>
              <a:ext uri="{FF2B5EF4-FFF2-40B4-BE49-F238E27FC236}">
                <a16:creationId xmlns:a16="http://schemas.microsoft.com/office/drawing/2014/main" id="{9B4ED5CE-0244-41B2-DAE3-F43A3E8F0D80}"/>
              </a:ext>
            </a:extLst>
          </p:cNvPr>
          <p:cNvSpPr txBox="1"/>
          <p:nvPr/>
        </p:nvSpPr>
        <p:spPr>
          <a:xfrm>
            <a:off x="7002364" y="4716363"/>
            <a:ext cx="2391964" cy="4308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a:solidFill>
                  <a:srgbClr val="FFFFFF"/>
                </a:solidFill>
                <a:latin typeface="Roboto Medium"/>
                <a:ea typeface="Roboto Medium"/>
                <a:cs typeface="Roboto Medium"/>
              </a:rPr>
              <a:t>Nothing lasts forever</a:t>
            </a:r>
            <a:endParaRPr lang="en-US"/>
          </a:p>
          <a:p>
            <a:r>
              <a:rPr lang="en-US" sz="1100">
                <a:solidFill>
                  <a:srgbClr val="FFFFFF"/>
                </a:solidFill>
                <a:latin typeface="Roboto Medium"/>
                <a:ea typeface="Roboto Medium"/>
                <a:cs typeface="Roboto Medium"/>
              </a:rPr>
              <a:t>--Simple Plan, "Perfect"</a:t>
            </a:r>
            <a:endParaRPr lang="en-US"/>
          </a:p>
        </p:txBody>
      </p:sp>
      <p:pic>
        <p:nvPicPr>
          <p:cNvPr id="4" name="Picture 3" descr="QR Code with Omni logo. Links to Spotify playlist:&#10;&#10;https://open.spotify.com/playlist/1kO9JFvYJTyqanH6fUzrnl?si=wdt4lmRmRXe64ww_N1Ch4A&amp;pi=Kl9TfL7VQpel3">
            <a:extLst>
              <a:ext uri="{FF2B5EF4-FFF2-40B4-BE49-F238E27FC236}">
                <a16:creationId xmlns:a16="http://schemas.microsoft.com/office/drawing/2014/main" id="{7FF335C8-8774-BE44-2410-E82FE34DAA03}"/>
              </a:ext>
            </a:extLst>
          </p:cNvPr>
          <p:cNvPicPr>
            <a:picLocks noChangeAspect="1"/>
          </p:cNvPicPr>
          <p:nvPr/>
        </p:nvPicPr>
        <p:blipFill>
          <a:blip r:embed="rId3"/>
          <a:stretch>
            <a:fillRect/>
          </a:stretch>
        </p:blipFill>
        <p:spPr>
          <a:xfrm>
            <a:off x="6571460" y="573909"/>
            <a:ext cx="1622229" cy="1622229"/>
          </a:xfrm>
          <a:prstGeom prst="rect">
            <a:avLst/>
          </a:prstGeom>
        </p:spPr>
      </p:pic>
    </p:spTree>
  </p:cSld>
  <p:clrMapOvr>
    <a:masterClrMapping/>
  </p:clrMapOvr>
</p:sld>
</file>

<file path=ppt/theme/theme1.xml><?xml version="1.0" encoding="utf-8"?>
<a:theme xmlns:a="http://schemas.openxmlformats.org/drawingml/2006/main" name="Bridges Backgrounds Minitheme by Slidesgo">
  <a:themeElements>
    <a:clrScheme name="Simple Light">
      <a:dk1>
        <a:srgbClr val="FFFFFF"/>
      </a:dk1>
      <a:lt1>
        <a:srgbClr val="0B1D49"/>
      </a:lt1>
      <a:dk2>
        <a:srgbClr val="4599BD"/>
      </a:dk2>
      <a:lt2>
        <a:srgbClr val="22517F"/>
      </a:lt2>
      <a:accent1>
        <a:srgbClr val="3DB3B9"/>
      </a:accent1>
      <a:accent2>
        <a:srgbClr val="F57E7E"/>
      </a:accent2>
      <a:accent3>
        <a:srgbClr val="F6D564"/>
      </a:accent3>
      <a:accent4>
        <a:srgbClr val="9EDF96"/>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2576</Words>
  <Application>Microsoft Office PowerPoint</Application>
  <PresentationFormat>On-screen Show (16:9)</PresentationFormat>
  <Paragraphs>300</Paragraphs>
  <Slides>29</Slides>
  <Notes>29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Courier New</vt:lpstr>
      <vt:lpstr>Barlow Medium</vt:lpstr>
      <vt:lpstr>Roboto Medium</vt:lpstr>
      <vt:lpstr>Bree Serif</vt:lpstr>
      <vt:lpstr>Arial</vt:lpstr>
      <vt:lpstr>Catamaran</vt:lpstr>
      <vt:lpstr>Nunito Light</vt:lpstr>
      <vt:lpstr>PT Sans</vt:lpstr>
      <vt:lpstr>Loved by the King</vt:lpstr>
      <vt:lpstr>Bridges Backgrounds Minitheme by Slidesgo</vt:lpstr>
      <vt:lpstr>When There Are No Bridges: Hacking Our Way Into a Resource Sharing Ferry System</vt:lpstr>
      <vt:lpstr>Table of contents</vt:lpstr>
      <vt:lpstr>Introduction</vt:lpstr>
      <vt:lpstr>Background</vt:lpstr>
      <vt:lpstr>So, we're Canadian.</vt:lpstr>
      <vt:lpstr>Telecommunications</vt:lpstr>
      <vt:lpstr>Interlibrary Loan and Infrastructure</vt:lpstr>
      <vt:lpstr>&lt;3 VDX &lt;3</vt:lpstr>
      <vt:lpstr>ILL in Canada, circa 2019</vt:lpstr>
      <vt:lpstr>And then came Alma...</vt:lpstr>
      <vt:lpstr>Implementing an AFN</vt:lpstr>
      <vt:lpstr>Centralize</vt:lpstr>
      <vt:lpstr>Hacking Alma Resource Sharing</vt:lpstr>
      <vt:lpstr>Alma-to-Alma</vt:lpstr>
      <vt:lpstr>Minimal Config</vt:lpstr>
      <vt:lpstr>Minimal Config</vt:lpstr>
      <vt:lpstr>Lots of Config</vt:lpstr>
      <vt:lpstr>LETTERS…</vt:lpstr>
      <vt:lpstr>What have we learned?</vt:lpstr>
      <vt:lpstr>Test everything</vt:lpstr>
      <vt:lpstr>Can we fix the way it works?</vt:lpstr>
      <vt:lpstr>Collaborate</vt:lpstr>
      <vt:lpstr>ILL Requires Collaboration</vt:lpstr>
      <vt:lpstr>Sharing is caring</vt:lpstr>
      <vt:lpstr>Maple Syrup Speed</vt:lpstr>
      <vt:lpstr>Slower than maple syrup in February</vt:lpstr>
      <vt:lpstr>Make $$$</vt:lpstr>
      <vt:lpstr>Vendors Care About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There Are No Bridges: Hacking Our Way Into a Resource Sharing Ferry System</dc:title>
  <cp:lastModifiedBy>alex fletcher</cp:lastModifiedBy>
  <cp:revision>23</cp:revision>
  <dcterms:modified xsi:type="dcterms:W3CDTF">2024-05-17T13:48:10Z</dcterms:modified>
</cp:coreProperties>
</file>